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1" r:id="rId5"/>
    <p:sldId id="321" r:id="rId6"/>
    <p:sldId id="322" r:id="rId7"/>
    <p:sldId id="259" r:id="rId8"/>
    <p:sldId id="263" r:id="rId9"/>
    <p:sldId id="265" r:id="rId10"/>
    <p:sldId id="262" r:id="rId11"/>
    <p:sldId id="260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6" r:id="rId20"/>
    <p:sldId id="277" r:id="rId21"/>
    <p:sldId id="274" r:id="rId22"/>
    <p:sldId id="275" r:id="rId23"/>
    <p:sldId id="279" r:id="rId24"/>
    <p:sldId id="281" r:id="rId25"/>
    <p:sldId id="280" r:id="rId26"/>
    <p:sldId id="283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6" r:id="rId40"/>
    <p:sldId id="295" r:id="rId41"/>
    <p:sldId id="297" r:id="rId42"/>
    <p:sldId id="298" r:id="rId43"/>
    <p:sldId id="299" r:id="rId44"/>
    <p:sldId id="300" r:id="rId45"/>
    <p:sldId id="301" r:id="rId46"/>
    <p:sldId id="303" r:id="rId47"/>
    <p:sldId id="302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15B0DB-F66E-439A-AA0D-57A90244279F}" v="234" dt="2022-05-06T18:14:10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0" autoAdjust="0"/>
    <p:restoredTop sz="94660"/>
  </p:normalViewPr>
  <p:slideViewPr>
    <p:cSldViewPr snapToGrid="0">
      <p:cViewPr>
        <p:scale>
          <a:sx n="80" d="100"/>
          <a:sy n="80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74" Type="http://schemas.openxmlformats.org/officeDocument/2006/relationships/customXml" Target="../customXml/item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ngel Chacon Zuniga" userId="73937aee-36b7-4f25-8c7e-f0cdad7652be" providerId="ADAL" clId="{A215B0DB-F66E-439A-AA0D-57A90244279F}"/>
    <pc:docChg chg="undo custSel addSld modSld sldOrd">
      <pc:chgData name="Luis Angel Chacon Zuniga" userId="73937aee-36b7-4f25-8c7e-f0cdad7652be" providerId="ADAL" clId="{A215B0DB-F66E-439A-AA0D-57A90244279F}" dt="2022-05-09T18:07:40.081" v="874"/>
      <pc:docMkLst>
        <pc:docMk/>
      </pc:docMkLst>
      <pc:sldChg chg="modSp mod">
        <pc:chgData name="Luis Angel Chacon Zuniga" userId="73937aee-36b7-4f25-8c7e-f0cdad7652be" providerId="ADAL" clId="{A215B0DB-F66E-439A-AA0D-57A90244279F}" dt="2022-05-06T18:27:38.557" v="668" actId="1440"/>
        <pc:sldMkLst>
          <pc:docMk/>
          <pc:sldMk cId="4176292847" sldId="259"/>
        </pc:sldMkLst>
        <pc:picChg chg="mod">
          <ac:chgData name="Luis Angel Chacon Zuniga" userId="73937aee-36b7-4f25-8c7e-f0cdad7652be" providerId="ADAL" clId="{A215B0DB-F66E-439A-AA0D-57A90244279F}" dt="2022-05-06T18:27:38.557" v="668" actId="1440"/>
          <ac:picMkLst>
            <pc:docMk/>
            <pc:sldMk cId="4176292847" sldId="259"/>
            <ac:picMk id="9" creationId="{ECE639E6-C0F4-5D95-BAA6-E912E3E1410E}"/>
          </ac:picMkLst>
        </pc:picChg>
      </pc:sldChg>
      <pc:sldChg chg="modSp mod">
        <pc:chgData name="Luis Angel Chacon Zuniga" userId="73937aee-36b7-4f25-8c7e-f0cdad7652be" providerId="ADAL" clId="{A215B0DB-F66E-439A-AA0D-57A90244279F}" dt="2022-05-06T18:27:25.262" v="665" actId="1440"/>
        <pc:sldMkLst>
          <pc:docMk/>
          <pc:sldMk cId="2761648906" sldId="262"/>
        </pc:sldMkLst>
        <pc:picChg chg="mod">
          <ac:chgData name="Luis Angel Chacon Zuniga" userId="73937aee-36b7-4f25-8c7e-f0cdad7652be" providerId="ADAL" clId="{A215B0DB-F66E-439A-AA0D-57A90244279F}" dt="2022-05-06T18:27:25.262" v="665" actId="1440"/>
          <ac:picMkLst>
            <pc:docMk/>
            <pc:sldMk cId="2761648906" sldId="262"/>
            <ac:picMk id="5" creationId="{D7ADE2C9-C5CF-0BAB-784E-53E3B3F88911}"/>
          </ac:picMkLst>
        </pc:picChg>
      </pc:sldChg>
      <pc:sldChg chg="modSp mod">
        <pc:chgData name="Luis Angel Chacon Zuniga" userId="73937aee-36b7-4f25-8c7e-f0cdad7652be" providerId="ADAL" clId="{A215B0DB-F66E-439A-AA0D-57A90244279F}" dt="2022-05-06T18:27:33.018" v="667" actId="1440"/>
        <pc:sldMkLst>
          <pc:docMk/>
          <pc:sldMk cId="3356164599" sldId="263"/>
        </pc:sldMkLst>
        <pc:picChg chg="mod">
          <ac:chgData name="Luis Angel Chacon Zuniga" userId="73937aee-36b7-4f25-8c7e-f0cdad7652be" providerId="ADAL" clId="{A215B0DB-F66E-439A-AA0D-57A90244279F}" dt="2022-05-06T18:27:33.018" v="667" actId="1440"/>
          <ac:picMkLst>
            <pc:docMk/>
            <pc:sldMk cId="3356164599" sldId="263"/>
            <ac:picMk id="6" creationId="{8AFDF93D-1929-657D-DF56-A901F2EB72B5}"/>
          </ac:picMkLst>
        </pc:picChg>
      </pc:sldChg>
      <pc:sldChg chg="modSp mod">
        <pc:chgData name="Luis Angel Chacon Zuniga" userId="73937aee-36b7-4f25-8c7e-f0cdad7652be" providerId="ADAL" clId="{A215B0DB-F66E-439A-AA0D-57A90244279F}" dt="2022-05-06T18:27:28.957" v="666" actId="1440"/>
        <pc:sldMkLst>
          <pc:docMk/>
          <pc:sldMk cId="2272865549" sldId="265"/>
        </pc:sldMkLst>
        <pc:picChg chg="mod">
          <ac:chgData name="Luis Angel Chacon Zuniga" userId="73937aee-36b7-4f25-8c7e-f0cdad7652be" providerId="ADAL" clId="{A215B0DB-F66E-439A-AA0D-57A90244279F}" dt="2022-05-06T18:27:28.957" v="666" actId="1440"/>
          <ac:picMkLst>
            <pc:docMk/>
            <pc:sldMk cId="2272865549" sldId="265"/>
            <ac:picMk id="6" creationId="{04506460-CEC6-735E-E9AC-F6BDEB74D5AE}"/>
          </ac:picMkLst>
        </pc:picChg>
      </pc:sldChg>
      <pc:sldChg chg="modSp mod">
        <pc:chgData name="Luis Angel Chacon Zuniga" userId="73937aee-36b7-4f25-8c7e-f0cdad7652be" providerId="ADAL" clId="{A215B0DB-F66E-439A-AA0D-57A90244279F}" dt="2022-05-06T18:27:20.382" v="664" actId="1440"/>
        <pc:sldMkLst>
          <pc:docMk/>
          <pc:sldMk cId="3751936019" sldId="266"/>
        </pc:sldMkLst>
        <pc:picChg chg="mod">
          <ac:chgData name="Luis Angel Chacon Zuniga" userId="73937aee-36b7-4f25-8c7e-f0cdad7652be" providerId="ADAL" clId="{A215B0DB-F66E-439A-AA0D-57A90244279F}" dt="2022-05-06T18:27:20.382" v="664" actId="1440"/>
          <ac:picMkLst>
            <pc:docMk/>
            <pc:sldMk cId="3751936019" sldId="266"/>
            <ac:picMk id="7" creationId="{A93F031C-8049-93E6-B186-417D33AF806D}"/>
          </ac:picMkLst>
        </pc:picChg>
      </pc:sldChg>
      <pc:sldChg chg="modSp mod">
        <pc:chgData name="Luis Angel Chacon Zuniga" userId="73937aee-36b7-4f25-8c7e-f0cdad7652be" providerId="ADAL" clId="{A215B0DB-F66E-439A-AA0D-57A90244279F}" dt="2022-05-06T18:27:15.570" v="663" actId="1440"/>
        <pc:sldMkLst>
          <pc:docMk/>
          <pc:sldMk cId="1000327494" sldId="267"/>
        </pc:sldMkLst>
        <pc:picChg chg="mod">
          <ac:chgData name="Luis Angel Chacon Zuniga" userId="73937aee-36b7-4f25-8c7e-f0cdad7652be" providerId="ADAL" clId="{A215B0DB-F66E-439A-AA0D-57A90244279F}" dt="2022-05-06T18:27:15.570" v="663" actId="1440"/>
          <ac:picMkLst>
            <pc:docMk/>
            <pc:sldMk cId="1000327494" sldId="267"/>
            <ac:picMk id="9" creationId="{A8CB8D61-EFB1-7301-2F4C-62F659B2BA66}"/>
          </ac:picMkLst>
        </pc:picChg>
      </pc:sldChg>
      <pc:sldChg chg="modSp mod">
        <pc:chgData name="Luis Angel Chacon Zuniga" userId="73937aee-36b7-4f25-8c7e-f0cdad7652be" providerId="ADAL" clId="{A215B0DB-F66E-439A-AA0D-57A90244279F}" dt="2022-05-06T18:27:10.886" v="662" actId="1440"/>
        <pc:sldMkLst>
          <pc:docMk/>
          <pc:sldMk cId="80318191" sldId="268"/>
        </pc:sldMkLst>
        <pc:picChg chg="mod">
          <ac:chgData name="Luis Angel Chacon Zuniga" userId="73937aee-36b7-4f25-8c7e-f0cdad7652be" providerId="ADAL" clId="{A215B0DB-F66E-439A-AA0D-57A90244279F}" dt="2022-05-06T18:27:10.886" v="662" actId="1440"/>
          <ac:picMkLst>
            <pc:docMk/>
            <pc:sldMk cId="80318191" sldId="268"/>
            <ac:picMk id="7" creationId="{4995FBCC-989E-2332-6659-EB741059D95A}"/>
          </ac:picMkLst>
        </pc:picChg>
      </pc:sldChg>
      <pc:sldChg chg="modSp mod">
        <pc:chgData name="Luis Angel Chacon Zuniga" userId="73937aee-36b7-4f25-8c7e-f0cdad7652be" providerId="ADAL" clId="{A215B0DB-F66E-439A-AA0D-57A90244279F}" dt="2022-05-06T18:27:05.609" v="661" actId="1440"/>
        <pc:sldMkLst>
          <pc:docMk/>
          <pc:sldMk cId="167278307" sldId="270"/>
        </pc:sldMkLst>
        <pc:picChg chg="mod">
          <ac:chgData name="Luis Angel Chacon Zuniga" userId="73937aee-36b7-4f25-8c7e-f0cdad7652be" providerId="ADAL" clId="{A215B0DB-F66E-439A-AA0D-57A90244279F}" dt="2022-05-06T18:27:05.609" v="661" actId="1440"/>
          <ac:picMkLst>
            <pc:docMk/>
            <pc:sldMk cId="167278307" sldId="270"/>
            <ac:picMk id="6" creationId="{EC0B4A13-9390-79C9-55AC-EC0D5085423F}"/>
          </ac:picMkLst>
        </pc:picChg>
      </pc:sldChg>
      <pc:sldChg chg="addSp delSp modSp mod setBg setClrOvrMap">
        <pc:chgData name="Luis Angel Chacon Zuniga" userId="73937aee-36b7-4f25-8c7e-f0cdad7652be" providerId="ADAL" clId="{A215B0DB-F66E-439A-AA0D-57A90244279F}" dt="2022-05-06T18:28:03.767" v="669" actId="26606"/>
        <pc:sldMkLst>
          <pc:docMk/>
          <pc:sldMk cId="1386857075" sldId="271"/>
        </pc:sldMkLst>
        <pc:spChg chg="mod">
          <ac:chgData name="Luis Angel Chacon Zuniga" userId="73937aee-36b7-4f25-8c7e-f0cdad7652be" providerId="ADAL" clId="{A215B0DB-F66E-439A-AA0D-57A90244279F}" dt="2022-05-06T18:28:03.767" v="669" actId="26606"/>
          <ac:spMkLst>
            <pc:docMk/>
            <pc:sldMk cId="1386857075" sldId="271"/>
            <ac:spMk id="2" creationId="{018C8937-D78E-B252-AF27-6AEBC513A3C9}"/>
          </ac:spMkLst>
        </pc:spChg>
        <pc:spChg chg="del">
          <ac:chgData name="Luis Angel Chacon Zuniga" userId="73937aee-36b7-4f25-8c7e-f0cdad7652be" providerId="ADAL" clId="{A215B0DB-F66E-439A-AA0D-57A90244279F}" dt="2022-05-06T18:28:03.767" v="669" actId="26606"/>
          <ac:spMkLst>
            <pc:docMk/>
            <pc:sldMk cId="1386857075" sldId="271"/>
            <ac:spMk id="3" creationId="{895EFC79-4EA1-3F56-0F37-CDBA0490E435}"/>
          </ac:spMkLst>
        </pc:spChg>
        <pc:spChg chg="add">
          <ac:chgData name="Luis Angel Chacon Zuniga" userId="73937aee-36b7-4f25-8c7e-f0cdad7652be" providerId="ADAL" clId="{A215B0DB-F66E-439A-AA0D-57A90244279F}" dt="2022-05-06T18:28:03.767" v="669" actId="26606"/>
          <ac:spMkLst>
            <pc:docMk/>
            <pc:sldMk cId="1386857075" sldId="271"/>
            <ac:spMk id="9" creationId="{E49CC64F-7275-4E33-961B-0C5CDC439875}"/>
          </ac:spMkLst>
        </pc:spChg>
        <pc:picChg chg="add">
          <ac:chgData name="Luis Angel Chacon Zuniga" userId="73937aee-36b7-4f25-8c7e-f0cdad7652be" providerId="ADAL" clId="{A215B0DB-F66E-439A-AA0D-57A90244279F}" dt="2022-05-06T18:28:03.767" v="669" actId="26606"/>
          <ac:picMkLst>
            <pc:docMk/>
            <pc:sldMk cId="1386857075" sldId="271"/>
            <ac:picMk id="5" creationId="{7D7DF763-C582-B541-63DF-62FA011F6738}"/>
          </ac:picMkLst>
        </pc:picChg>
      </pc:sldChg>
      <pc:sldChg chg="modSp mod">
        <pc:chgData name="Luis Angel Chacon Zuniga" userId="73937aee-36b7-4f25-8c7e-f0cdad7652be" providerId="ADAL" clId="{A215B0DB-F66E-439A-AA0D-57A90244279F}" dt="2022-05-06T18:27:01.209" v="660" actId="1440"/>
        <pc:sldMkLst>
          <pc:docMk/>
          <pc:sldMk cId="1025068984" sldId="272"/>
        </pc:sldMkLst>
        <pc:picChg chg="mod">
          <ac:chgData name="Luis Angel Chacon Zuniga" userId="73937aee-36b7-4f25-8c7e-f0cdad7652be" providerId="ADAL" clId="{A215B0DB-F66E-439A-AA0D-57A90244279F}" dt="2022-05-06T18:27:01.209" v="660" actId="1440"/>
          <ac:picMkLst>
            <pc:docMk/>
            <pc:sldMk cId="1025068984" sldId="272"/>
            <ac:picMk id="4" creationId="{FBBAA98B-6EA0-D74A-4246-6C9F89DBC1B4}"/>
          </ac:picMkLst>
        </pc:picChg>
      </pc:sldChg>
      <pc:sldChg chg="modSp mod">
        <pc:chgData name="Luis Angel Chacon Zuniga" userId="73937aee-36b7-4f25-8c7e-f0cdad7652be" providerId="ADAL" clId="{A215B0DB-F66E-439A-AA0D-57A90244279F}" dt="2022-05-06T18:26:57.410" v="659" actId="1440"/>
        <pc:sldMkLst>
          <pc:docMk/>
          <pc:sldMk cId="1218646294" sldId="273"/>
        </pc:sldMkLst>
        <pc:picChg chg="mod">
          <ac:chgData name="Luis Angel Chacon Zuniga" userId="73937aee-36b7-4f25-8c7e-f0cdad7652be" providerId="ADAL" clId="{A215B0DB-F66E-439A-AA0D-57A90244279F}" dt="2022-05-06T18:26:57.410" v="659" actId="1440"/>
          <ac:picMkLst>
            <pc:docMk/>
            <pc:sldMk cId="1218646294" sldId="273"/>
            <ac:picMk id="4" creationId="{DEF9DD69-EF94-40AF-B943-A2027451F1E8}"/>
          </ac:picMkLst>
        </pc:picChg>
      </pc:sldChg>
      <pc:sldChg chg="modSp mod">
        <pc:chgData name="Luis Angel Chacon Zuniga" userId="73937aee-36b7-4f25-8c7e-f0cdad7652be" providerId="ADAL" clId="{A215B0DB-F66E-439A-AA0D-57A90244279F}" dt="2022-05-09T18:05:41.233" v="787" actId="20577"/>
        <pc:sldMkLst>
          <pc:docMk/>
          <pc:sldMk cId="1829938939" sldId="275"/>
        </pc:sldMkLst>
        <pc:spChg chg="mod">
          <ac:chgData name="Luis Angel Chacon Zuniga" userId="73937aee-36b7-4f25-8c7e-f0cdad7652be" providerId="ADAL" clId="{A215B0DB-F66E-439A-AA0D-57A90244279F}" dt="2022-05-09T18:05:41.233" v="787" actId="20577"/>
          <ac:spMkLst>
            <pc:docMk/>
            <pc:sldMk cId="1829938939" sldId="275"/>
            <ac:spMk id="2" creationId="{475EE40E-FB20-4CCC-5CA4-94FF9A4754FD}"/>
          </ac:spMkLst>
        </pc:spChg>
        <pc:picChg chg="mod">
          <ac:chgData name="Luis Angel Chacon Zuniga" userId="73937aee-36b7-4f25-8c7e-f0cdad7652be" providerId="ADAL" clId="{A215B0DB-F66E-439A-AA0D-57A90244279F}" dt="2022-05-06T18:26:32.025" v="656" actId="1440"/>
          <ac:picMkLst>
            <pc:docMk/>
            <pc:sldMk cId="1829938939" sldId="275"/>
            <ac:picMk id="5" creationId="{866FE25B-F572-2214-454B-01D3C2E80E46}"/>
          </ac:picMkLst>
        </pc:picChg>
      </pc:sldChg>
      <pc:sldChg chg="modSp mod">
        <pc:chgData name="Luis Angel Chacon Zuniga" userId="73937aee-36b7-4f25-8c7e-f0cdad7652be" providerId="ADAL" clId="{A215B0DB-F66E-439A-AA0D-57A90244279F}" dt="2022-05-06T18:26:51.843" v="658" actId="1440"/>
        <pc:sldMkLst>
          <pc:docMk/>
          <pc:sldMk cId="2041611400" sldId="276"/>
        </pc:sldMkLst>
        <pc:picChg chg="mod">
          <ac:chgData name="Luis Angel Chacon Zuniga" userId="73937aee-36b7-4f25-8c7e-f0cdad7652be" providerId="ADAL" clId="{A215B0DB-F66E-439A-AA0D-57A90244279F}" dt="2022-05-06T18:26:51.843" v="658" actId="1440"/>
          <ac:picMkLst>
            <pc:docMk/>
            <pc:sldMk cId="2041611400" sldId="276"/>
            <ac:picMk id="5" creationId="{AAABD4DE-AF4B-7F6E-B79F-A948FCE840EC}"/>
          </ac:picMkLst>
        </pc:picChg>
      </pc:sldChg>
      <pc:sldChg chg="modSp mod">
        <pc:chgData name="Luis Angel Chacon Zuniga" userId="73937aee-36b7-4f25-8c7e-f0cdad7652be" providerId="ADAL" clId="{A215B0DB-F66E-439A-AA0D-57A90244279F}" dt="2022-05-06T18:26:37.200" v="657" actId="1440"/>
        <pc:sldMkLst>
          <pc:docMk/>
          <pc:sldMk cId="3983527685" sldId="277"/>
        </pc:sldMkLst>
        <pc:picChg chg="mod">
          <ac:chgData name="Luis Angel Chacon Zuniga" userId="73937aee-36b7-4f25-8c7e-f0cdad7652be" providerId="ADAL" clId="{A215B0DB-F66E-439A-AA0D-57A90244279F}" dt="2022-05-06T18:26:37.200" v="657" actId="1440"/>
          <ac:picMkLst>
            <pc:docMk/>
            <pc:sldMk cId="3983527685" sldId="277"/>
            <ac:picMk id="4" creationId="{4A85AFCC-401F-D731-3E2C-94BAA839D954}"/>
          </ac:picMkLst>
        </pc:picChg>
      </pc:sldChg>
      <pc:sldChg chg="modSp mod">
        <pc:chgData name="Luis Angel Chacon Zuniga" userId="73937aee-36b7-4f25-8c7e-f0cdad7652be" providerId="ADAL" clId="{A215B0DB-F66E-439A-AA0D-57A90244279F}" dt="2022-05-09T18:06:00.969" v="795" actId="6549"/>
        <pc:sldMkLst>
          <pc:docMk/>
          <pc:sldMk cId="3998891396" sldId="279"/>
        </pc:sldMkLst>
        <pc:spChg chg="mod">
          <ac:chgData name="Luis Angel Chacon Zuniga" userId="73937aee-36b7-4f25-8c7e-f0cdad7652be" providerId="ADAL" clId="{A215B0DB-F66E-439A-AA0D-57A90244279F}" dt="2022-05-09T18:06:00.969" v="795" actId="6549"/>
          <ac:spMkLst>
            <pc:docMk/>
            <pc:sldMk cId="3998891396" sldId="279"/>
            <ac:spMk id="2" creationId="{475EE40E-FB20-4CCC-5CA4-94FF9A4754FD}"/>
          </ac:spMkLst>
        </pc:spChg>
        <pc:picChg chg="mod">
          <ac:chgData name="Luis Angel Chacon Zuniga" userId="73937aee-36b7-4f25-8c7e-f0cdad7652be" providerId="ADAL" clId="{A215B0DB-F66E-439A-AA0D-57A90244279F}" dt="2022-05-06T18:26:28.016" v="655" actId="1440"/>
          <ac:picMkLst>
            <pc:docMk/>
            <pc:sldMk cId="3998891396" sldId="279"/>
            <ac:picMk id="6" creationId="{1F1ACA50-DA21-252F-61F1-F065394D6160}"/>
          </ac:picMkLst>
        </pc:picChg>
      </pc:sldChg>
      <pc:sldChg chg="modSp mod">
        <pc:chgData name="Luis Angel Chacon Zuniga" userId="73937aee-36b7-4f25-8c7e-f0cdad7652be" providerId="ADAL" clId="{A215B0DB-F66E-439A-AA0D-57A90244279F}" dt="2022-05-09T18:06:23.554" v="803" actId="6549"/>
        <pc:sldMkLst>
          <pc:docMk/>
          <pc:sldMk cId="1102256626" sldId="280"/>
        </pc:sldMkLst>
        <pc:spChg chg="mod">
          <ac:chgData name="Luis Angel Chacon Zuniga" userId="73937aee-36b7-4f25-8c7e-f0cdad7652be" providerId="ADAL" clId="{A215B0DB-F66E-439A-AA0D-57A90244279F}" dt="2022-05-09T18:06:23.554" v="803" actId="6549"/>
          <ac:spMkLst>
            <pc:docMk/>
            <pc:sldMk cId="1102256626" sldId="280"/>
            <ac:spMk id="2" creationId="{475EE40E-FB20-4CCC-5CA4-94FF9A4754FD}"/>
          </ac:spMkLst>
        </pc:spChg>
        <pc:picChg chg="mod">
          <ac:chgData name="Luis Angel Chacon Zuniga" userId="73937aee-36b7-4f25-8c7e-f0cdad7652be" providerId="ADAL" clId="{A215B0DB-F66E-439A-AA0D-57A90244279F}" dt="2022-05-06T18:26:23.823" v="654" actId="1440"/>
          <ac:picMkLst>
            <pc:docMk/>
            <pc:sldMk cId="1102256626" sldId="280"/>
            <ac:picMk id="10" creationId="{2EDF24D4-FBE7-A26F-3C2B-1676B7C7DE81}"/>
          </ac:picMkLst>
        </pc:picChg>
      </pc:sldChg>
      <pc:sldChg chg="modSp mod">
        <pc:chgData name="Luis Angel Chacon Zuniga" userId="73937aee-36b7-4f25-8c7e-f0cdad7652be" providerId="ADAL" clId="{A215B0DB-F66E-439A-AA0D-57A90244279F}" dt="2022-05-09T18:06:30.386" v="811" actId="20577"/>
        <pc:sldMkLst>
          <pc:docMk/>
          <pc:sldMk cId="3253270087" sldId="282"/>
        </pc:sldMkLst>
        <pc:spChg chg="mod">
          <ac:chgData name="Luis Angel Chacon Zuniga" userId="73937aee-36b7-4f25-8c7e-f0cdad7652be" providerId="ADAL" clId="{A215B0DB-F66E-439A-AA0D-57A90244279F}" dt="2022-05-09T18:06:30.386" v="811" actId="20577"/>
          <ac:spMkLst>
            <pc:docMk/>
            <pc:sldMk cId="3253270087" sldId="282"/>
            <ac:spMk id="2" creationId="{475EE40E-FB20-4CCC-5CA4-94FF9A4754FD}"/>
          </ac:spMkLst>
        </pc:spChg>
        <pc:picChg chg="mod">
          <ac:chgData name="Luis Angel Chacon Zuniga" userId="73937aee-36b7-4f25-8c7e-f0cdad7652be" providerId="ADAL" clId="{A215B0DB-F66E-439A-AA0D-57A90244279F}" dt="2022-05-06T18:26:16.281" v="652" actId="1440"/>
          <ac:picMkLst>
            <pc:docMk/>
            <pc:sldMk cId="3253270087" sldId="282"/>
            <ac:picMk id="7" creationId="{20620A5E-B95B-A20A-C576-4F27AA594A4F}"/>
          </ac:picMkLst>
        </pc:picChg>
      </pc:sldChg>
      <pc:sldChg chg="modSp mod">
        <pc:chgData name="Luis Angel Chacon Zuniga" userId="73937aee-36b7-4f25-8c7e-f0cdad7652be" providerId="ADAL" clId="{A215B0DB-F66E-439A-AA0D-57A90244279F}" dt="2022-05-09T18:06:38.043" v="819" actId="6549"/>
        <pc:sldMkLst>
          <pc:docMk/>
          <pc:sldMk cId="1846095263" sldId="285"/>
        </pc:sldMkLst>
        <pc:spChg chg="mod">
          <ac:chgData name="Luis Angel Chacon Zuniga" userId="73937aee-36b7-4f25-8c7e-f0cdad7652be" providerId="ADAL" clId="{A215B0DB-F66E-439A-AA0D-57A90244279F}" dt="2022-05-09T18:06:38.043" v="819" actId="6549"/>
          <ac:spMkLst>
            <pc:docMk/>
            <pc:sldMk cId="1846095263" sldId="285"/>
            <ac:spMk id="2" creationId="{475EE40E-FB20-4CCC-5CA4-94FF9A4754FD}"/>
          </ac:spMkLst>
        </pc:spChg>
        <pc:picChg chg="mod">
          <ac:chgData name="Luis Angel Chacon Zuniga" userId="73937aee-36b7-4f25-8c7e-f0cdad7652be" providerId="ADAL" clId="{A215B0DB-F66E-439A-AA0D-57A90244279F}" dt="2022-05-06T18:26:09.613" v="651" actId="1440"/>
          <ac:picMkLst>
            <pc:docMk/>
            <pc:sldMk cId="1846095263" sldId="285"/>
            <ac:picMk id="4" creationId="{4948B36C-8644-3CE5-0BF4-D4A62DD30460}"/>
          </ac:picMkLst>
        </pc:picChg>
      </pc:sldChg>
      <pc:sldChg chg="modSp mod">
        <pc:chgData name="Luis Angel Chacon Zuniga" userId="73937aee-36b7-4f25-8c7e-f0cdad7652be" providerId="ADAL" clId="{A215B0DB-F66E-439A-AA0D-57A90244279F}" dt="2022-05-09T18:06:43.946" v="827" actId="6549"/>
        <pc:sldMkLst>
          <pc:docMk/>
          <pc:sldMk cId="2606020029" sldId="286"/>
        </pc:sldMkLst>
        <pc:spChg chg="mod">
          <ac:chgData name="Luis Angel Chacon Zuniga" userId="73937aee-36b7-4f25-8c7e-f0cdad7652be" providerId="ADAL" clId="{A215B0DB-F66E-439A-AA0D-57A90244279F}" dt="2022-05-09T18:06:43.946" v="827" actId="6549"/>
          <ac:spMkLst>
            <pc:docMk/>
            <pc:sldMk cId="2606020029" sldId="286"/>
            <ac:spMk id="2" creationId="{475EE40E-FB20-4CCC-5CA4-94FF9A4754FD}"/>
          </ac:spMkLst>
        </pc:spChg>
        <pc:picChg chg="mod">
          <ac:chgData name="Luis Angel Chacon Zuniga" userId="73937aee-36b7-4f25-8c7e-f0cdad7652be" providerId="ADAL" clId="{A215B0DB-F66E-439A-AA0D-57A90244279F}" dt="2022-05-06T18:26:04.964" v="650" actId="1440"/>
          <ac:picMkLst>
            <pc:docMk/>
            <pc:sldMk cId="2606020029" sldId="286"/>
            <ac:picMk id="5" creationId="{6BC20FF7-0A87-B36B-6CB8-32881BF9CA04}"/>
          </ac:picMkLst>
        </pc:picChg>
      </pc:sldChg>
      <pc:sldChg chg="modSp mod">
        <pc:chgData name="Luis Angel Chacon Zuniga" userId="73937aee-36b7-4f25-8c7e-f0cdad7652be" providerId="ADAL" clId="{A215B0DB-F66E-439A-AA0D-57A90244279F}" dt="2022-05-09T18:06:50.410" v="835" actId="20577"/>
        <pc:sldMkLst>
          <pc:docMk/>
          <pc:sldMk cId="1950268045" sldId="288"/>
        </pc:sldMkLst>
        <pc:spChg chg="mod">
          <ac:chgData name="Luis Angel Chacon Zuniga" userId="73937aee-36b7-4f25-8c7e-f0cdad7652be" providerId="ADAL" clId="{A215B0DB-F66E-439A-AA0D-57A90244279F}" dt="2022-05-09T18:06:50.410" v="835" actId="20577"/>
          <ac:spMkLst>
            <pc:docMk/>
            <pc:sldMk cId="1950268045" sldId="288"/>
            <ac:spMk id="2" creationId="{475EE40E-FB20-4CCC-5CA4-94FF9A4754FD}"/>
          </ac:spMkLst>
        </pc:spChg>
        <pc:picChg chg="mod">
          <ac:chgData name="Luis Angel Chacon Zuniga" userId="73937aee-36b7-4f25-8c7e-f0cdad7652be" providerId="ADAL" clId="{A215B0DB-F66E-439A-AA0D-57A90244279F}" dt="2022-05-06T18:25:56.621" v="649" actId="1440"/>
          <ac:picMkLst>
            <pc:docMk/>
            <pc:sldMk cId="1950268045" sldId="288"/>
            <ac:picMk id="4" creationId="{F4C1F675-257F-A431-040E-4035FD2F4992}"/>
          </ac:picMkLst>
        </pc:picChg>
      </pc:sldChg>
      <pc:sldChg chg="modSp mod">
        <pc:chgData name="Luis Angel Chacon Zuniga" userId="73937aee-36b7-4f25-8c7e-f0cdad7652be" providerId="ADAL" clId="{A215B0DB-F66E-439A-AA0D-57A90244279F}" dt="2022-05-09T18:06:57.306" v="843" actId="20577"/>
        <pc:sldMkLst>
          <pc:docMk/>
          <pc:sldMk cId="1543149460" sldId="290"/>
        </pc:sldMkLst>
        <pc:spChg chg="mod">
          <ac:chgData name="Luis Angel Chacon Zuniga" userId="73937aee-36b7-4f25-8c7e-f0cdad7652be" providerId="ADAL" clId="{A215B0DB-F66E-439A-AA0D-57A90244279F}" dt="2022-05-09T18:06:57.306" v="843" actId="20577"/>
          <ac:spMkLst>
            <pc:docMk/>
            <pc:sldMk cId="1543149460" sldId="290"/>
            <ac:spMk id="2" creationId="{475EE40E-FB20-4CCC-5CA4-94FF9A4754FD}"/>
          </ac:spMkLst>
        </pc:spChg>
        <pc:picChg chg="mod">
          <ac:chgData name="Luis Angel Chacon Zuniga" userId="73937aee-36b7-4f25-8c7e-f0cdad7652be" providerId="ADAL" clId="{A215B0DB-F66E-439A-AA0D-57A90244279F}" dt="2022-05-06T18:25:48.842" v="648" actId="1440"/>
          <ac:picMkLst>
            <pc:docMk/>
            <pc:sldMk cId="1543149460" sldId="290"/>
            <ac:picMk id="5" creationId="{674F327A-9E59-84B1-1130-FE63821AFAEF}"/>
          </ac:picMkLst>
        </pc:picChg>
      </pc:sldChg>
      <pc:sldChg chg="modSp mod">
        <pc:chgData name="Luis Angel Chacon Zuniga" userId="73937aee-36b7-4f25-8c7e-f0cdad7652be" providerId="ADAL" clId="{A215B0DB-F66E-439A-AA0D-57A90244279F}" dt="2022-05-06T18:25:44.099" v="647" actId="1440"/>
        <pc:sldMkLst>
          <pc:docMk/>
          <pc:sldMk cId="803705594" sldId="291"/>
        </pc:sldMkLst>
        <pc:picChg chg="mod">
          <ac:chgData name="Luis Angel Chacon Zuniga" userId="73937aee-36b7-4f25-8c7e-f0cdad7652be" providerId="ADAL" clId="{A215B0DB-F66E-439A-AA0D-57A90244279F}" dt="2022-05-06T18:25:44.099" v="647" actId="1440"/>
          <ac:picMkLst>
            <pc:docMk/>
            <pc:sldMk cId="803705594" sldId="291"/>
            <ac:picMk id="4" creationId="{A375E560-78F3-A669-F582-0FDEE76889DF}"/>
          </ac:picMkLst>
        </pc:picChg>
      </pc:sldChg>
      <pc:sldChg chg="modSp mod">
        <pc:chgData name="Luis Angel Chacon Zuniga" userId="73937aee-36b7-4f25-8c7e-f0cdad7652be" providerId="ADAL" clId="{A215B0DB-F66E-439A-AA0D-57A90244279F}" dt="2022-05-09T18:07:05.130" v="851" actId="6549"/>
        <pc:sldMkLst>
          <pc:docMk/>
          <pc:sldMk cId="1309055974" sldId="293"/>
        </pc:sldMkLst>
        <pc:spChg chg="mod">
          <ac:chgData name="Luis Angel Chacon Zuniga" userId="73937aee-36b7-4f25-8c7e-f0cdad7652be" providerId="ADAL" clId="{A215B0DB-F66E-439A-AA0D-57A90244279F}" dt="2022-05-09T18:07:05.130" v="851" actId="6549"/>
          <ac:spMkLst>
            <pc:docMk/>
            <pc:sldMk cId="1309055974" sldId="293"/>
            <ac:spMk id="2" creationId="{475EE40E-FB20-4CCC-5CA4-94FF9A4754FD}"/>
          </ac:spMkLst>
        </pc:spChg>
        <pc:picChg chg="mod">
          <ac:chgData name="Luis Angel Chacon Zuniga" userId="73937aee-36b7-4f25-8c7e-f0cdad7652be" providerId="ADAL" clId="{A215B0DB-F66E-439A-AA0D-57A90244279F}" dt="2022-05-06T18:25:40.020" v="646" actId="1440"/>
          <ac:picMkLst>
            <pc:docMk/>
            <pc:sldMk cId="1309055974" sldId="293"/>
            <ac:picMk id="5" creationId="{1BEB9B98-0546-3AE5-B658-39152033306E}"/>
          </ac:picMkLst>
        </pc:picChg>
      </pc:sldChg>
      <pc:sldChg chg="modSp mod">
        <pc:chgData name="Luis Angel Chacon Zuniga" userId="73937aee-36b7-4f25-8c7e-f0cdad7652be" providerId="ADAL" clId="{A215B0DB-F66E-439A-AA0D-57A90244279F}" dt="2022-05-09T18:07:15.897" v="863" actId="6549"/>
        <pc:sldMkLst>
          <pc:docMk/>
          <pc:sldMk cId="1822557069" sldId="294"/>
        </pc:sldMkLst>
        <pc:spChg chg="mod">
          <ac:chgData name="Luis Angel Chacon Zuniga" userId="73937aee-36b7-4f25-8c7e-f0cdad7652be" providerId="ADAL" clId="{A215B0DB-F66E-439A-AA0D-57A90244279F}" dt="2022-05-09T18:07:15.897" v="863" actId="6549"/>
          <ac:spMkLst>
            <pc:docMk/>
            <pc:sldMk cId="1822557069" sldId="294"/>
            <ac:spMk id="2" creationId="{475EE40E-FB20-4CCC-5CA4-94FF9A4754FD}"/>
          </ac:spMkLst>
        </pc:spChg>
        <pc:picChg chg="mod">
          <ac:chgData name="Luis Angel Chacon Zuniga" userId="73937aee-36b7-4f25-8c7e-f0cdad7652be" providerId="ADAL" clId="{A215B0DB-F66E-439A-AA0D-57A90244279F}" dt="2022-05-06T18:25:36.615" v="645" actId="14100"/>
          <ac:picMkLst>
            <pc:docMk/>
            <pc:sldMk cId="1822557069" sldId="294"/>
            <ac:picMk id="4" creationId="{11882A98-2BC7-E640-6745-EED477C2B5F1}"/>
          </ac:picMkLst>
        </pc:picChg>
      </pc:sldChg>
      <pc:sldChg chg="modSp mod">
        <pc:chgData name="Luis Angel Chacon Zuniga" userId="73937aee-36b7-4f25-8c7e-f0cdad7652be" providerId="ADAL" clId="{A215B0DB-F66E-439A-AA0D-57A90244279F}" dt="2022-05-09T18:07:25.130" v="871" actId="20577"/>
        <pc:sldMkLst>
          <pc:docMk/>
          <pc:sldMk cId="3047513343" sldId="295"/>
        </pc:sldMkLst>
        <pc:spChg chg="mod">
          <ac:chgData name="Luis Angel Chacon Zuniga" userId="73937aee-36b7-4f25-8c7e-f0cdad7652be" providerId="ADAL" clId="{A215B0DB-F66E-439A-AA0D-57A90244279F}" dt="2022-05-09T18:07:25.130" v="871" actId="20577"/>
          <ac:spMkLst>
            <pc:docMk/>
            <pc:sldMk cId="3047513343" sldId="295"/>
            <ac:spMk id="2" creationId="{475EE40E-FB20-4CCC-5CA4-94FF9A4754FD}"/>
          </ac:spMkLst>
        </pc:spChg>
        <pc:picChg chg="mod">
          <ac:chgData name="Luis Angel Chacon Zuniga" userId="73937aee-36b7-4f25-8c7e-f0cdad7652be" providerId="ADAL" clId="{A215B0DB-F66E-439A-AA0D-57A90244279F}" dt="2022-05-06T18:25:30.219" v="643" actId="1440"/>
          <ac:picMkLst>
            <pc:docMk/>
            <pc:sldMk cId="3047513343" sldId="295"/>
            <ac:picMk id="5" creationId="{80B912F5-8C86-5A03-54BB-0081BB9C5783}"/>
          </ac:picMkLst>
        </pc:picChg>
      </pc:sldChg>
      <pc:sldChg chg="modSp mod">
        <pc:chgData name="Luis Angel Chacon Zuniga" userId="73937aee-36b7-4f25-8c7e-f0cdad7652be" providerId="ADAL" clId="{A215B0DB-F66E-439A-AA0D-57A90244279F}" dt="2022-05-09T18:07:34.336" v="872"/>
        <pc:sldMkLst>
          <pc:docMk/>
          <pc:sldMk cId="2817391940" sldId="298"/>
        </pc:sldMkLst>
        <pc:spChg chg="mod">
          <ac:chgData name="Luis Angel Chacon Zuniga" userId="73937aee-36b7-4f25-8c7e-f0cdad7652be" providerId="ADAL" clId="{A215B0DB-F66E-439A-AA0D-57A90244279F}" dt="2022-05-09T18:07:34.336" v="872"/>
          <ac:spMkLst>
            <pc:docMk/>
            <pc:sldMk cId="2817391940" sldId="298"/>
            <ac:spMk id="2" creationId="{475EE40E-FB20-4CCC-5CA4-94FF9A4754FD}"/>
          </ac:spMkLst>
        </pc:spChg>
        <pc:picChg chg="mod">
          <ac:chgData name="Luis Angel Chacon Zuniga" userId="73937aee-36b7-4f25-8c7e-f0cdad7652be" providerId="ADAL" clId="{A215B0DB-F66E-439A-AA0D-57A90244279F}" dt="2022-05-06T18:25:25.210" v="642" actId="1440"/>
          <ac:picMkLst>
            <pc:docMk/>
            <pc:sldMk cId="2817391940" sldId="298"/>
            <ac:picMk id="7" creationId="{AA01DBCC-936B-E6E5-FB53-4D8BD5A78BFD}"/>
          </ac:picMkLst>
        </pc:picChg>
      </pc:sldChg>
      <pc:sldChg chg="modSp mod">
        <pc:chgData name="Luis Angel Chacon Zuniga" userId="73937aee-36b7-4f25-8c7e-f0cdad7652be" providerId="ADAL" clId="{A215B0DB-F66E-439A-AA0D-57A90244279F}" dt="2022-05-09T18:07:38.001" v="873"/>
        <pc:sldMkLst>
          <pc:docMk/>
          <pc:sldMk cId="3058077685" sldId="299"/>
        </pc:sldMkLst>
        <pc:spChg chg="mod">
          <ac:chgData name="Luis Angel Chacon Zuniga" userId="73937aee-36b7-4f25-8c7e-f0cdad7652be" providerId="ADAL" clId="{A215B0DB-F66E-439A-AA0D-57A90244279F}" dt="2022-05-09T18:07:38.001" v="873"/>
          <ac:spMkLst>
            <pc:docMk/>
            <pc:sldMk cId="3058077685" sldId="299"/>
            <ac:spMk id="2" creationId="{475EE40E-FB20-4CCC-5CA4-94FF9A4754FD}"/>
          </ac:spMkLst>
        </pc:spChg>
        <pc:picChg chg="mod">
          <ac:chgData name="Luis Angel Chacon Zuniga" userId="73937aee-36b7-4f25-8c7e-f0cdad7652be" providerId="ADAL" clId="{A215B0DB-F66E-439A-AA0D-57A90244279F}" dt="2022-05-06T18:25:17.415" v="640" actId="1440"/>
          <ac:picMkLst>
            <pc:docMk/>
            <pc:sldMk cId="3058077685" sldId="299"/>
            <ac:picMk id="4" creationId="{BB208240-C640-9714-08D3-3E8B6E7EA0B9}"/>
          </ac:picMkLst>
        </pc:picChg>
      </pc:sldChg>
      <pc:sldChg chg="modSp mod">
        <pc:chgData name="Luis Angel Chacon Zuniga" userId="73937aee-36b7-4f25-8c7e-f0cdad7652be" providerId="ADAL" clId="{A215B0DB-F66E-439A-AA0D-57A90244279F}" dt="2022-05-09T18:07:40.081" v="874"/>
        <pc:sldMkLst>
          <pc:docMk/>
          <pc:sldMk cId="2762638219" sldId="300"/>
        </pc:sldMkLst>
        <pc:spChg chg="mod">
          <ac:chgData name="Luis Angel Chacon Zuniga" userId="73937aee-36b7-4f25-8c7e-f0cdad7652be" providerId="ADAL" clId="{A215B0DB-F66E-439A-AA0D-57A90244279F}" dt="2022-05-09T18:07:40.081" v="874"/>
          <ac:spMkLst>
            <pc:docMk/>
            <pc:sldMk cId="2762638219" sldId="300"/>
            <ac:spMk id="2" creationId="{475EE40E-FB20-4CCC-5CA4-94FF9A4754FD}"/>
          </ac:spMkLst>
        </pc:spChg>
        <pc:picChg chg="mod">
          <ac:chgData name="Luis Angel Chacon Zuniga" userId="73937aee-36b7-4f25-8c7e-f0cdad7652be" providerId="ADAL" clId="{A215B0DB-F66E-439A-AA0D-57A90244279F}" dt="2022-05-06T18:25:12.629" v="639" actId="14100"/>
          <ac:picMkLst>
            <pc:docMk/>
            <pc:sldMk cId="2762638219" sldId="300"/>
            <ac:picMk id="4" creationId="{ED3DCA97-B20B-13C0-5690-E726410C736A}"/>
          </ac:picMkLst>
        </pc:picChg>
      </pc:sldChg>
      <pc:sldChg chg="modSp mod">
        <pc:chgData name="Luis Angel Chacon Zuniga" userId="73937aee-36b7-4f25-8c7e-f0cdad7652be" providerId="ADAL" clId="{A215B0DB-F66E-439A-AA0D-57A90244279F}" dt="2022-05-06T18:25:04.923" v="637" actId="1440"/>
        <pc:sldMkLst>
          <pc:docMk/>
          <pc:sldMk cId="1756681810" sldId="301"/>
        </pc:sldMkLst>
        <pc:picChg chg="mod">
          <ac:chgData name="Luis Angel Chacon Zuniga" userId="73937aee-36b7-4f25-8c7e-f0cdad7652be" providerId="ADAL" clId="{A215B0DB-F66E-439A-AA0D-57A90244279F}" dt="2022-05-06T18:25:04.923" v="637" actId="1440"/>
          <ac:picMkLst>
            <pc:docMk/>
            <pc:sldMk cId="1756681810" sldId="301"/>
            <ac:picMk id="5" creationId="{2005D1E4-71F0-0761-734B-FE46B67495F4}"/>
          </ac:picMkLst>
        </pc:picChg>
      </pc:sldChg>
      <pc:sldChg chg="modSp mod">
        <pc:chgData name="Luis Angel Chacon Zuniga" userId="73937aee-36b7-4f25-8c7e-f0cdad7652be" providerId="ADAL" clId="{A215B0DB-F66E-439A-AA0D-57A90244279F}" dt="2022-05-06T18:24:59.280" v="636" actId="1440"/>
        <pc:sldMkLst>
          <pc:docMk/>
          <pc:sldMk cId="3781134923" sldId="302"/>
        </pc:sldMkLst>
        <pc:picChg chg="mod">
          <ac:chgData name="Luis Angel Chacon Zuniga" userId="73937aee-36b7-4f25-8c7e-f0cdad7652be" providerId="ADAL" clId="{A215B0DB-F66E-439A-AA0D-57A90244279F}" dt="2022-05-06T18:24:59.280" v="636" actId="1440"/>
          <ac:picMkLst>
            <pc:docMk/>
            <pc:sldMk cId="3781134923" sldId="302"/>
            <ac:picMk id="9" creationId="{45185430-A3DB-C25E-7290-3E0670F65941}"/>
          </ac:picMkLst>
        </pc:picChg>
      </pc:sldChg>
      <pc:sldChg chg="modSp mod">
        <pc:chgData name="Luis Angel Chacon Zuniga" userId="73937aee-36b7-4f25-8c7e-f0cdad7652be" providerId="ADAL" clId="{A215B0DB-F66E-439A-AA0D-57A90244279F}" dt="2022-05-06T18:24:54.537" v="635" actId="1440"/>
        <pc:sldMkLst>
          <pc:docMk/>
          <pc:sldMk cId="1774754329" sldId="304"/>
        </pc:sldMkLst>
        <pc:picChg chg="mod">
          <ac:chgData name="Luis Angel Chacon Zuniga" userId="73937aee-36b7-4f25-8c7e-f0cdad7652be" providerId="ADAL" clId="{A215B0DB-F66E-439A-AA0D-57A90244279F}" dt="2022-05-06T18:24:54.537" v="635" actId="1440"/>
          <ac:picMkLst>
            <pc:docMk/>
            <pc:sldMk cId="1774754329" sldId="304"/>
            <ac:picMk id="4" creationId="{2C45C600-3857-4574-62D4-ECE30D52BE3D}"/>
          </ac:picMkLst>
        </pc:picChg>
      </pc:sldChg>
      <pc:sldChg chg="modSp mod">
        <pc:chgData name="Luis Angel Chacon Zuniga" userId="73937aee-36b7-4f25-8c7e-f0cdad7652be" providerId="ADAL" clId="{A215B0DB-F66E-439A-AA0D-57A90244279F}" dt="2022-05-06T18:24:50.458" v="634" actId="1440"/>
        <pc:sldMkLst>
          <pc:docMk/>
          <pc:sldMk cId="1553964296" sldId="305"/>
        </pc:sldMkLst>
        <pc:picChg chg="mod">
          <ac:chgData name="Luis Angel Chacon Zuniga" userId="73937aee-36b7-4f25-8c7e-f0cdad7652be" providerId="ADAL" clId="{A215B0DB-F66E-439A-AA0D-57A90244279F}" dt="2022-05-06T18:24:50.458" v="634" actId="1440"/>
          <ac:picMkLst>
            <pc:docMk/>
            <pc:sldMk cId="1553964296" sldId="305"/>
            <ac:picMk id="4" creationId="{B7FB6518-EAB6-C234-71CC-E59688FE1F28}"/>
          </ac:picMkLst>
        </pc:picChg>
      </pc:sldChg>
      <pc:sldChg chg="modSp mod">
        <pc:chgData name="Luis Angel Chacon Zuniga" userId="73937aee-36b7-4f25-8c7e-f0cdad7652be" providerId="ADAL" clId="{A215B0DB-F66E-439A-AA0D-57A90244279F}" dt="2022-05-06T18:24:46.658" v="633" actId="1440"/>
        <pc:sldMkLst>
          <pc:docMk/>
          <pc:sldMk cId="3434647732" sldId="306"/>
        </pc:sldMkLst>
        <pc:picChg chg="mod">
          <ac:chgData name="Luis Angel Chacon Zuniga" userId="73937aee-36b7-4f25-8c7e-f0cdad7652be" providerId="ADAL" clId="{A215B0DB-F66E-439A-AA0D-57A90244279F}" dt="2022-05-06T18:24:46.658" v="633" actId="1440"/>
          <ac:picMkLst>
            <pc:docMk/>
            <pc:sldMk cId="3434647732" sldId="306"/>
            <ac:picMk id="4" creationId="{D02412DD-C9A8-2860-1403-5F06DFCC646B}"/>
          </ac:picMkLst>
        </pc:picChg>
      </pc:sldChg>
      <pc:sldChg chg="modSp mod">
        <pc:chgData name="Luis Angel Chacon Zuniga" userId="73937aee-36b7-4f25-8c7e-f0cdad7652be" providerId="ADAL" clId="{A215B0DB-F66E-439A-AA0D-57A90244279F}" dt="2022-05-06T18:24:41.788" v="632" actId="1440"/>
        <pc:sldMkLst>
          <pc:docMk/>
          <pc:sldMk cId="1053666690" sldId="307"/>
        </pc:sldMkLst>
        <pc:picChg chg="mod">
          <ac:chgData name="Luis Angel Chacon Zuniga" userId="73937aee-36b7-4f25-8c7e-f0cdad7652be" providerId="ADAL" clId="{A215B0DB-F66E-439A-AA0D-57A90244279F}" dt="2022-05-06T18:24:41.788" v="632" actId="1440"/>
          <ac:picMkLst>
            <pc:docMk/>
            <pc:sldMk cId="1053666690" sldId="307"/>
            <ac:picMk id="5" creationId="{EAEF1FAA-3506-6090-6C51-D03077192528}"/>
          </ac:picMkLst>
        </pc:picChg>
      </pc:sldChg>
      <pc:sldChg chg="modSp mod">
        <pc:chgData name="Luis Angel Chacon Zuniga" userId="73937aee-36b7-4f25-8c7e-f0cdad7652be" providerId="ADAL" clId="{A215B0DB-F66E-439A-AA0D-57A90244279F}" dt="2022-05-06T18:24:37.230" v="631" actId="1440"/>
        <pc:sldMkLst>
          <pc:docMk/>
          <pc:sldMk cId="2907100785" sldId="308"/>
        </pc:sldMkLst>
        <pc:picChg chg="mod">
          <ac:chgData name="Luis Angel Chacon Zuniga" userId="73937aee-36b7-4f25-8c7e-f0cdad7652be" providerId="ADAL" clId="{A215B0DB-F66E-439A-AA0D-57A90244279F}" dt="2022-05-06T18:24:37.230" v="631" actId="1440"/>
          <ac:picMkLst>
            <pc:docMk/>
            <pc:sldMk cId="2907100785" sldId="308"/>
            <ac:picMk id="5" creationId="{2005D1E4-71F0-0761-734B-FE46B67495F4}"/>
          </ac:picMkLst>
        </pc:picChg>
      </pc:sldChg>
      <pc:sldChg chg="modSp mod">
        <pc:chgData name="Luis Angel Chacon Zuniga" userId="73937aee-36b7-4f25-8c7e-f0cdad7652be" providerId="ADAL" clId="{A215B0DB-F66E-439A-AA0D-57A90244279F}" dt="2022-05-06T18:24:28.473" v="630" actId="14100"/>
        <pc:sldMkLst>
          <pc:docMk/>
          <pc:sldMk cId="3766364268" sldId="309"/>
        </pc:sldMkLst>
        <pc:picChg chg="mod">
          <ac:chgData name="Luis Angel Chacon Zuniga" userId="73937aee-36b7-4f25-8c7e-f0cdad7652be" providerId="ADAL" clId="{A215B0DB-F66E-439A-AA0D-57A90244279F}" dt="2022-05-06T18:24:28.473" v="630" actId="14100"/>
          <ac:picMkLst>
            <pc:docMk/>
            <pc:sldMk cId="3766364268" sldId="309"/>
            <ac:picMk id="4" creationId="{5D650B02-BC86-9CB1-D8FC-A3EDE0DFB466}"/>
          </ac:picMkLst>
        </pc:picChg>
      </pc:sldChg>
      <pc:sldChg chg="modSp mod">
        <pc:chgData name="Luis Angel Chacon Zuniga" userId="73937aee-36b7-4f25-8c7e-f0cdad7652be" providerId="ADAL" clId="{A215B0DB-F66E-439A-AA0D-57A90244279F}" dt="2022-05-06T18:24:14.394" v="626" actId="14100"/>
        <pc:sldMkLst>
          <pc:docMk/>
          <pc:sldMk cId="1607479464" sldId="310"/>
        </pc:sldMkLst>
        <pc:picChg chg="mod">
          <ac:chgData name="Luis Angel Chacon Zuniga" userId="73937aee-36b7-4f25-8c7e-f0cdad7652be" providerId="ADAL" clId="{A215B0DB-F66E-439A-AA0D-57A90244279F}" dt="2022-05-06T18:24:14.394" v="626" actId="14100"/>
          <ac:picMkLst>
            <pc:docMk/>
            <pc:sldMk cId="1607479464" sldId="310"/>
            <ac:picMk id="5" creationId="{66E7BB39-187D-9FAA-5975-64D2807F1948}"/>
          </ac:picMkLst>
        </pc:picChg>
      </pc:sldChg>
      <pc:sldChg chg="addSp delSp modSp mod setBg">
        <pc:chgData name="Luis Angel Chacon Zuniga" userId="73937aee-36b7-4f25-8c7e-f0cdad7652be" providerId="ADAL" clId="{A215B0DB-F66E-439A-AA0D-57A90244279F}" dt="2022-05-06T17:06:43.052" v="70" actId="1076"/>
        <pc:sldMkLst>
          <pc:docMk/>
          <pc:sldMk cId="3715523133" sldId="311"/>
        </pc:sldMkLst>
        <pc:spChg chg="mod">
          <ac:chgData name="Luis Angel Chacon Zuniga" userId="73937aee-36b7-4f25-8c7e-f0cdad7652be" providerId="ADAL" clId="{A215B0DB-F66E-439A-AA0D-57A90244279F}" dt="2022-05-06T17:05:48.091" v="59" actId="26606"/>
          <ac:spMkLst>
            <pc:docMk/>
            <pc:sldMk cId="3715523133" sldId="311"/>
            <ac:spMk id="2" creationId="{2E3EDC02-59B7-996F-C57D-4C63668EBB84}"/>
          </ac:spMkLst>
        </pc:spChg>
        <pc:spChg chg="del">
          <ac:chgData name="Luis Angel Chacon Zuniga" userId="73937aee-36b7-4f25-8c7e-f0cdad7652be" providerId="ADAL" clId="{A215B0DB-F66E-439A-AA0D-57A90244279F}" dt="2022-05-06T17:05:37.536" v="57" actId="478"/>
          <ac:spMkLst>
            <pc:docMk/>
            <pc:sldMk cId="3715523133" sldId="311"/>
            <ac:spMk id="3" creationId="{7034A874-0735-9392-E610-D35FAF21E2C4}"/>
          </ac:spMkLst>
        </pc:spChg>
        <pc:spChg chg="add del mod">
          <ac:chgData name="Luis Angel Chacon Zuniga" userId="73937aee-36b7-4f25-8c7e-f0cdad7652be" providerId="ADAL" clId="{A215B0DB-F66E-439A-AA0D-57A90244279F}" dt="2022-05-06T17:05:39.013" v="58" actId="478"/>
          <ac:spMkLst>
            <pc:docMk/>
            <pc:sldMk cId="3715523133" sldId="311"/>
            <ac:spMk id="7" creationId="{31AACBB3-97F8-ACB9-CC51-18D74D59A659}"/>
          </ac:spMkLst>
        </pc:spChg>
        <pc:spChg chg="add mod">
          <ac:chgData name="Luis Angel Chacon Zuniga" userId="73937aee-36b7-4f25-8c7e-f0cdad7652be" providerId="ADAL" clId="{A215B0DB-F66E-439A-AA0D-57A90244279F}" dt="2022-05-06T17:06:38.734" v="68" actId="14100"/>
          <ac:spMkLst>
            <pc:docMk/>
            <pc:sldMk cId="3715523133" sldId="311"/>
            <ac:spMk id="8" creationId="{BDDF810A-4E77-264E-98D9-CCB006D1213C}"/>
          </ac:spMkLst>
        </pc:spChg>
        <pc:spChg chg="add">
          <ac:chgData name="Luis Angel Chacon Zuniga" userId="73937aee-36b7-4f25-8c7e-f0cdad7652be" providerId="ADAL" clId="{A215B0DB-F66E-439A-AA0D-57A90244279F}" dt="2022-05-06T17:05:48.091" v="59" actId="26606"/>
          <ac:spMkLst>
            <pc:docMk/>
            <pc:sldMk cId="3715523133" sldId="311"/>
            <ac:spMk id="10" creationId="{A4AC5506-6312-4701-8D3C-40187889A947}"/>
          </ac:spMkLst>
        </pc:spChg>
        <pc:picChg chg="add mod">
          <ac:chgData name="Luis Angel Chacon Zuniga" userId="73937aee-36b7-4f25-8c7e-f0cdad7652be" providerId="ADAL" clId="{A215B0DB-F66E-439A-AA0D-57A90244279F}" dt="2022-05-06T17:06:43.052" v="70" actId="1076"/>
          <ac:picMkLst>
            <pc:docMk/>
            <pc:sldMk cId="3715523133" sldId="311"/>
            <ac:picMk id="5" creationId="{259A1793-7FEF-002F-A5DB-5F9F62ECD987}"/>
          </ac:picMkLst>
        </pc:picChg>
      </pc:sldChg>
      <pc:sldChg chg="addSp delSp modSp add mod modAnim">
        <pc:chgData name="Luis Angel Chacon Zuniga" userId="73937aee-36b7-4f25-8c7e-f0cdad7652be" providerId="ADAL" clId="{A215B0DB-F66E-439A-AA0D-57A90244279F}" dt="2022-05-06T17:11:43.070" v="198" actId="1076"/>
        <pc:sldMkLst>
          <pc:docMk/>
          <pc:sldMk cId="3762474968" sldId="312"/>
        </pc:sldMkLst>
        <pc:spChg chg="mod">
          <ac:chgData name="Luis Angel Chacon Zuniga" userId="73937aee-36b7-4f25-8c7e-f0cdad7652be" providerId="ADAL" clId="{A215B0DB-F66E-439A-AA0D-57A90244279F}" dt="2022-05-06T17:09:05.235" v="83" actId="26606"/>
          <ac:spMkLst>
            <pc:docMk/>
            <pc:sldMk cId="3762474968" sldId="312"/>
            <ac:spMk id="2" creationId="{2E3EDC02-59B7-996F-C57D-4C63668EBB84}"/>
          </ac:spMkLst>
        </pc:spChg>
        <pc:spChg chg="del">
          <ac:chgData name="Luis Angel Chacon Zuniga" userId="73937aee-36b7-4f25-8c7e-f0cdad7652be" providerId="ADAL" clId="{A215B0DB-F66E-439A-AA0D-57A90244279F}" dt="2022-05-06T17:06:58.517" v="73" actId="478"/>
          <ac:spMkLst>
            <pc:docMk/>
            <pc:sldMk cId="3762474968" sldId="312"/>
            <ac:spMk id="8" creationId="{BDDF810A-4E77-264E-98D9-CCB006D1213C}"/>
          </ac:spMkLst>
        </pc:spChg>
        <pc:spChg chg="add mod">
          <ac:chgData name="Luis Angel Chacon Zuniga" userId="73937aee-36b7-4f25-8c7e-f0cdad7652be" providerId="ADAL" clId="{A215B0DB-F66E-439A-AA0D-57A90244279F}" dt="2022-05-06T17:11:43.070" v="198" actId="1076"/>
          <ac:spMkLst>
            <pc:docMk/>
            <pc:sldMk cId="3762474968" sldId="312"/>
            <ac:spMk id="9" creationId="{48B374FE-3557-BF73-788D-6B78727ABFFD}"/>
          </ac:spMkLst>
        </pc:spChg>
        <pc:spChg chg="del">
          <ac:chgData name="Luis Angel Chacon Zuniga" userId="73937aee-36b7-4f25-8c7e-f0cdad7652be" providerId="ADAL" clId="{A215B0DB-F66E-439A-AA0D-57A90244279F}" dt="2022-05-06T17:08:43.776" v="79" actId="26606"/>
          <ac:spMkLst>
            <pc:docMk/>
            <pc:sldMk cId="3762474968" sldId="312"/>
            <ac:spMk id="10" creationId="{A4AC5506-6312-4701-8D3C-40187889A947}"/>
          </ac:spMkLst>
        </pc:spChg>
        <pc:spChg chg="add del">
          <ac:chgData name="Luis Angel Chacon Zuniga" userId="73937aee-36b7-4f25-8c7e-f0cdad7652be" providerId="ADAL" clId="{A215B0DB-F66E-439A-AA0D-57A90244279F}" dt="2022-05-06T17:09:05.235" v="83" actId="26606"/>
          <ac:spMkLst>
            <pc:docMk/>
            <pc:sldMk cId="3762474968" sldId="312"/>
            <ac:spMk id="15" creationId="{66E48AFA-8884-4F68-A44F-D2C1E8609C5A}"/>
          </ac:spMkLst>
        </pc:spChg>
        <pc:spChg chg="add del">
          <ac:chgData name="Luis Angel Chacon Zuniga" userId="73937aee-36b7-4f25-8c7e-f0cdad7652be" providerId="ADAL" clId="{A215B0DB-F66E-439A-AA0D-57A90244279F}" dt="2022-05-06T17:09:05.235" v="83" actId="26606"/>
          <ac:spMkLst>
            <pc:docMk/>
            <pc:sldMk cId="3762474968" sldId="312"/>
            <ac:spMk id="17" creationId="{969D19A6-08CB-498C-93EC-3FFB021FC68A}"/>
          </ac:spMkLst>
        </pc:spChg>
        <pc:spChg chg="add">
          <ac:chgData name="Luis Angel Chacon Zuniga" userId="73937aee-36b7-4f25-8c7e-f0cdad7652be" providerId="ADAL" clId="{A215B0DB-F66E-439A-AA0D-57A90244279F}" dt="2022-05-06T17:09:05.235" v="83" actId="26606"/>
          <ac:spMkLst>
            <pc:docMk/>
            <pc:sldMk cId="3762474968" sldId="312"/>
            <ac:spMk id="22" creationId="{73DE2CFE-42F2-48F0-8706-5264E012B10C}"/>
          </ac:spMkLst>
        </pc:spChg>
        <pc:picChg chg="add mod ord">
          <ac:chgData name="Luis Angel Chacon Zuniga" userId="73937aee-36b7-4f25-8c7e-f0cdad7652be" providerId="ADAL" clId="{A215B0DB-F66E-439A-AA0D-57A90244279F}" dt="2022-05-06T17:09:20.188" v="91" actId="1440"/>
          <ac:picMkLst>
            <pc:docMk/>
            <pc:sldMk cId="3762474968" sldId="312"/>
            <ac:picMk id="4" creationId="{3CE24D36-8D22-3F94-386B-6E06091AF97B}"/>
          </ac:picMkLst>
        </pc:picChg>
        <pc:picChg chg="del">
          <ac:chgData name="Luis Angel Chacon Zuniga" userId="73937aee-36b7-4f25-8c7e-f0cdad7652be" providerId="ADAL" clId="{A215B0DB-F66E-439A-AA0D-57A90244279F}" dt="2022-05-06T17:06:55.525" v="72" actId="478"/>
          <ac:picMkLst>
            <pc:docMk/>
            <pc:sldMk cId="3762474968" sldId="312"/>
            <ac:picMk id="5" creationId="{259A1793-7FEF-002F-A5DB-5F9F62ECD987}"/>
          </ac:picMkLst>
        </pc:picChg>
      </pc:sldChg>
      <pc:sldChg chg="addSp delSp modSp add mod ord delDesignElem chgLayout">
        <pc:chgData name="Luis Angel Chacon Zuniga" userId="73937aee-36b7-4f25-8c7e-f0cdad7652be" providerId="ADAL" clId="{A215B0DB-F66E-439A-AA0D-57A90244279F}" dt="2022-05-06T18:23:50.333" v="622" actId="1440"/>
        <pc:sldMkLst>
          <pc:docMk/>
          <pc:sldMk cId="3464976628" sldId="313"/>
        </pc:sldMkLst>
        <pc:spChg chg="mod ord">
          <ac:chgData name="Luis Angel Chacon Zuniga" userId="73937aee-36b7-4f25-8c7e-f0cdad7652be" providerId="ADAL" clId="{A215B0DB-F66E-439A-AA0D-57A90244279F}" dt="2022-05-06T17:16:47.252" v="334" actId="20577"/>
          <ac:spMkLst>
            <pc:docMk/>
            <pc:sldMk cId="3464976628" sldId="313"/>
            <ac:spMk id="2" creationId="{89CD112E-ADDF-FD49-07A3-A26CA55B849B}"/>
          </ac:spMkLst>
        </pc:spChg>
        <pc:spChg chg="add mod ord">
          <ac:chgData name="Luis Angel Chacon Zuniga" userId="73937aee-36b7-4f25-8c7e-f0cdad7652be" providerId="ADAL" clId="{A215B0DB-F66E-439A-AA0D-57A90244279F}" dt="2022-05-06T17:22:37.871" v="337" actId="2710"/>
          <ac:spMkLst>
            <pc:docMk/>
            <pc:sldMk cId="3464976628" sldId="313"/>
            <ac:spMk id="3" creationId="{005158CF-80BC-5E9C-C541-E4F3E3F822CE}"/>
          </ac:spMkLst>
        </pc:spChg>
        <pc:spChg chg="add del">
          <ac:chgData name="Luis Angel Chacon Zuniga" userId="73937aee-36b7-4f25-8c7e-f0cdad7652be" providerId="ADAL" clId="{A215B0DB-F66E-439A-AA0D-57A90244279F}" dt="2022-05-06T17:16:06.261" v="301" actId="26606"/>
          <ac:spMkLst>
            <pc:docMk/>
            <pc:sldMk cId="3464976628" sldId="313"/>
            <ac:spMk id="8" creationId="{C2554CA6-288E-4202-BC52-2E5A8F0C0AED}"/>
          </ac:spMkLst>
        </pc:spChg>
        <pc:spChg chg="add del">
          <ac:chgData name="Luis Angel Chacon Zuniga" userId="73937aee-36b7-4f25-8c7e-f0cdad7652be" providerId="ADAL" clId="{A215B0DB-F66E-439A-AA0D-57A90244279F}" dt="2022-05-06T17:16:06.261" v="301" actId="26606"/>
          <ac:spMkLst>
            <pc:docMk/>
            <pc:sldMk cId="3464976628" sldId="313"/>
            <ac:spMk id="10" creationId="{B10BB131-AC8E-4A8E-A5D1-36260F720C3B}"/>
          </ac:spMkLst>
        </pc:spChg>
        <pc:spChg chg="add del">
          <ac:chgData name="Luis Angel Chacon Zuniga" userId="73937aee-36b7-4f25-8c7e-f0cdad7652be" providerId="ADAL" clId="{A215B0DB-F66E-439A-AA0D-57A90244279F}" dt="2022-05-06T17:16:06.261" v="301" actId="26606"/>
          <ac:spMkLst>
            <pc:docMk/>
            <pc:sldMk cId="3464976628" sldId="313"/>
            <ac:spMk id="12" creationId="{5B7778FC-632E-4DCA-A7CB-0D7731CCF970}"/>
          </ac:spMkLst>
        </pc:spChg>
        <pc:spChg chg="add del">
          <ac:chgData name="Luis Angel Chacon Zuniga" userId="73937aee-36b7-4f25-8c7e-f0cdad7652be" providerId="ADAL" clId="{A215B0DB-F66E-439A-AA0D-57A90244279F}" dt="2022-05-06T17:16:06.261" v="301" actId="26606"/>
          <ac:spMkLst>
            <pc:docMk/>
            <pc:sldMk cId="3464976628" sldId="313"/>
            <ac:spMk id="14" creationId="{FA23A907-97FB-4A8F-880A-DD77401C4296}"/>
          </ac:spMkLst>
        </pc:spChg>
        <pc:spChg chg="add del">
          <ac:chgData name="Luis Angel Chacon Zuniga" userId="73937aee-36b7-4f25-8c7e-f0cdad7652be" providerId="ADAL" clId="{A215B0DB-F66E-439A-AA0D-57A90244279F}" dt="2022-05-06T17:16:06.257" v="300" actId="26606"/>
          <ac:spMkLst>
            <pc:docMk/>
            <pc:sldMk cId="3464976628" sldId="313"/>
            <ac:spMk id="19" creationId="{1709F1D5-B0F1-4714-A239-E5B61C161915}"/>
          </ac:spMkLst>
        </pc:spChg>
        <pc:spChg chg="add del">
          <ac:chgData name="Luis Angel Chacon Zuniga" userId="73937aee-36b7-4f25-8c7e-f0cdad7652be" providerId="ADAL" clId="{A215B0DB-F66E-439A-AA0D-57A90244279F}" dt="2022-05-06T17:16:06.257" v="300" actId="26606"/>
          <ac:spMkLst>
            <pc:docMk/>
            <pc:sldMk cId="3464976628" sldId="313"/>
            <ac:spMk id="21" creationId="{228FB460-D3FF-4440-A020-05982A09E517}"/>
          </ac:spMkLst>
        </pc:spChg>
        <pc:spChg chg="add del">
          <ac:chgData name="Luis Angel Chacon Zuniga" userId="73937aee-36b7-4f25-8c7e-f0cdad7652be" providerId="ADAL" clId="{A215B0DB-F66E-439A-AA0D-57A90244279F}" dt="2022-05-06T17:16:06.257" v="300" actId="26606"/>
          <ac:spMkLst>
            <pc:docMk/>
            <pc:sldMk cId="3464976628" sldId="313"/>
            <ac:spMk id="23" creationId="{14847E93-7DC1-4D4B-8829-B19AA7137C50}"/>
          </ac:spMkLst>
        </pc:spChg>
        <pc:spChg chg="add del">
          <ac:chgData name="Luis Angel Chacon Zuniga" userId="73937aee-36b7-4f25-8c7e-f0cdad7652be" providerId="ADAL" clId="{A215B0DB-F66E-439A-AA0D-57A90244279F}" dt="2022-05-06T17:16:06.257" v="300" actId="26606"/>
          <ac:spMkLst>
            <pc:docMk/>
            <pc:sldMk cId="3464976628" sldId="313"/>
            <ac:spMk id="25" creationId="{5566D6E1-03A1-4D73-A4E0-35D74D568A04}"/>
          </ac:spMkLst>
        </pc:spChg>
        <pc:spChg chg="add del">
          <ac:chgData name="Luis Angel Chacon Zuniga" userId="73937aee-36b7-4f25-8c7e-f0cdad7652be" providerId="ADAL" clId="{A215B0DB-F66E-439A-AA0D-57A90244279F}" dt="2022-05-06T17:16:06.257" v="300" actId="26606"/>
          <ac:spMkLst>
            <pc:docMk/>
            <pc:sldMk cId="3464976628" sldId="313"/>
            <ac:spMk id="27" creationId="{9F835A99-04AC-494A-A572-AFE8413CC938}"/>
          </ac:spMkLst>
        </pc:spChg>
        <pc:spChg chg="add del">
          <ac:chgData name="Luis Angel Chacon Zuniga" userId="73937aee-36b7-4f25-8c7e-f0cdad7652be" providerId="ADAL" clId="{A215B0DB-F66E-439A-AA0D-57A90244279F}" dt="2022-05-06T17:16:06.257" v="300" actId="26606"/>
          <ac:spMkLst>
            <pc:docMk/>
            <pc:sldMk cId="3464976628" sldId="313"/>
            <ac:spMk id="29" creationId="{7B786209-1B0B-4CA9-9BDD-F7327066A84D}"/>
          </ac:spMkLst>
        </pc:spChg>
        <pc:spChg chg="add del">
          <ac:chgData name="Luis Angel Chacon Zuniga" userId="73937aee-36b7-4f25-8c7e-f0cdad7652be" providerId="ADAL" clId="{A215B0DB-F66E-439A-AA0D-57A90244279F}" dt="2022-05-06T17:16:06.257" v="300" actId="26606"/>
          <ac:spMkLst>
            <pc:docMk/>
            <pc:sldMk cId="3464976628" sldId="313"/>
            <ac:spMk id="31" creationId="{2D2964BB-484D-45AE-AD66-D407D0629652}"/>
          </ac:spMkLst>
        </pc:spChg>
        <pc:spChg chg="add del">
          <ac:chgData name="Luis Angel Chacon Zuniga" userId="73937aee-36b7-4f25-8c7e-f0cdad7652be" providerId="ADAL" clId="{A215B0DB-F66E-439A-AA0D-57A90244279F}" dt="2022-05-06T17:16:06.257" v="300" actId="26606"/>
          <ac:spMkLst>
            <pc:docMk/>
            <pc:sldMk cId="3464976628" sldId="313"/>
            <ac:spMk id="33" creationId="{6691AC69-A76E-4DAB-B565-468B6B87ACF3}"/>
          </ac:spMkLst>
        </pc:spChg>
        <pc:spChg chg="add del">
          <ac:chgData name="Luis Angel Chacon Zuniga" userId="73937aee-36b7-4f25-8c7e-f0cdad7652be" providerId="ADAL" clId="{A215B0DB-F66E-439A-AA0D-57A90244279F}" dt="2022-05-06T17:16:13.800" v="303" actId="26606"/>
          <ac:spMkLst>
            <pc:docMk/>
            <pc:sldMk cId="3464976628" sldId="313"/>
            <ac:spMk id="35" creationId="{C2554CA6-288E-4202-BC52-2E5A8F0C0AED}"/>
          </ac:spMkLst>
        </pc:spChg>
        <pc:spChg chg="add del">
          <ac:chgData name="Luis Angel Chacon Zuniga" userId="73937aee-36b7-4f25-8c7e-f0cdad7652be" providerId="ADAL" clId="{A215B0DB-F66E-439A-AA0D-57A90244279F}" dt="2022-05-06T17:16:13.800" v="303" actId="26606"/>
          <ac:spMkLst>
            <pc:docMk/>
            <pc:sldMk cId="3464976628" sldId="313"/>
            <ac:spMk id="36" creationId="{B10BB131-AC8E-4A8E-A5D1-36260F720C3B}"/>
          </ac:spMkLst>
        </pc:spChg>
        <pc:spChg chg="add del">
          <ac:chgData name="Luis Angel Chacon Zuniga" userId="73937aee-36b7-4f25-8c7e-f0cdad7652be" providerId="ADAL" clId="{A215B0DB-F66E-439A-AA0D-57A90244279F}" dt="2022-05-06T17:16:13.800" v="303" actId="26606"/>
          <ac:spMkLst>
            <pc:docMk/>
            <pc:sldMk cId="3464976628" sldId="313"/>
            <ac:spMk id="37" creationId="{5B7778FC-632E-4DCA-A7CB-0D7731CCF970}"/>
          </ac:spMkLst>
        </pc:spChg>
        <pc:spChg chg="add del">
          <ac:chgData name="Luis Angel Chacon Zuniga" userId="73937aee-36b7-4f25-8c7e-f0cdad7652be" providerId="ADAL" clId="{A215B0DB-F66E-439A-AA0D-57A90244279F}" dt="2022-05-06T17:16:13.800" v="303" actId="26606"/>
          <ac:spMkLst>
            <pc:docMk/>
            <pc:sldMk cId="3464976628" sldId="313"/>
            <ac:spMk id="38" creationId="{FA23A907-97FB-4A8F-880A-DD77401C4296}"/>
          </ac:spMkLst>
        </pc:spChg>
        <pc:spChg chg="add">
          <ac:chgData name="Luis Angel Chacon Zuniga" userId="73937aee-36b7-4f25-8c7e-f0cdad7652be" providerId="ADAL" clId="{A215B0DB-F66E-439A-AA0D-57A90244279F}" dt="2022-05-06T17:16:13.800" v="303" actId="26606"/>
          <ac:spMkLst>
            <pc:docMk/>
            <pc:sldMk cId="3464976628" sldId="313"/>
            <ac:spMk id="41" creationId="{D4974D33-8DC5-464E-8C6D-BE58F0669C17}"/>
          </ac:spMkLst>
        </pc:spChg>
        <pc:spChg chg="add">
          <ac:chgData name="Luis Angel Chacon Zuniga" userId="73937aee-36b7-4f25-8c7e-f0cdad7652be" providerId="ADAL" clId="{A215B0DB-F66E-439A-AA0D-57A90244279F}" dt="2022-05-06T17:16:13.800" v="303" actId="26606"/>
          <ac:spMkLst>
            <pc:docMk/>
            <pc:sldMk cId="3464976628" sldId="313"/>
            <ac:spMk id="44" creationId="{F13C74B1-5B17-4795-BED0-7140497B445A}"/>
          </ac:spMkLst>
        </pc:spChg>
        <pc:spChg chg="del">
          <ac:chgData name="Luis Angel Chacon Zuniga" userId="73937aee-36b7-4f25-8c7e-f0cdad7652be" providerId="ADAL" clId="{A215B0DB-F66E-439A-AA0D-57A90244279F}" dt="2022-05-06T17:15:08.370" v="203" actId="700"/>
          <ac:spMkLst>
            <pc:docMk/>
            <pc:sldMk cId="3464976628" sldId="313"/>
            <ac:spMk id="46" creationId="{7CA0DAA6-33B8-4A25-810D-2F4D816FB40E}"/>
          </ac:spMkLst>
        </pc:spChg>
        <pc:picChg chg="del">
          <ac:chgData name="Luis Angel Chacon Zuniga" userId="73937aee-36b7-4f25-8c7e-f0cdad7652be" providerId="ADAL" clId="{A215B0DB-F66E-439A-AA0D-57A90244279F}" dt="2022-05-06T17:14:50.876" v="202" actId="478"/>
          <ac:picMkLst>
            <pc:docMk/>
            <pc:sldMk cId="3464976628" sldId="313"/>
            <ac:picMk id="5" creationId="{66E7BB39-187D-9FAA-5975-64D2807F1948}"/>
          </ac:picMkLst>
        </pc:picChg>
        <pc:picChg chg="add mod">
          <ac:chgData name="Luis Angel Chacon Zuniga" userId="73937aee-36b7-4f25-8c7e-f0cdad7652be" providerId="ADAL" clId="{A215B0DB-F66E-439A-AA0D-57A90244279F}" dt="2022-05-06T18:23:50.333" v="622" actId="1440"/>
          <ac:picMkLst>
            <pc:docMk/>
            <pc:sldMk cId="3464976628" sldId="313"/>
            <ac:picMk id="6" creationId="{1494F1F4-13DD-BD73-77D4-EF7D1959097A}"/>
          </ac:picMkLst>
        </pc:picChg>
        <pc:picChg chg="add del">
          <ac:chgData name="Luis Angel Chacon Zuniga" userId="73937aee-36b7-4f25-8c7e-f0cdad7652be" providerId="ADAL" clId="{A215B0DB-F66E-439A-AA0D-57A90244279F}" dt="2022-05-06T17:16:15.996" v="304" actId="478"/>
          <ac:picMkLst>
            <pc:docMk/>
            <pc:sldMk cId="3464976628" sldId="313"/>
            <ac:picMk id="40" creationId="{343C746E-6255-4EFC-66C7-0241DF2BB465}"/>
          </ac:picMkLst>
        </pc:picChg>
      </pc:sldChg>
      <pc:sldChg chg="addSp delSp modSp add mod">
        <pc:chgData name="Luis Angel Chacon Zuniga" userId="73937aee-36b7-4f25-8c7e-f0cdad7652be" providerId="ADAL" clId="{A215B0DB-F66E-439A-AA0D-57A90244279F}" dt="2022-05-06T18:23:43.110" v="621" actId="1440"/>
        <pc:sldMkLst>
          <pc:docMk/>
          <pc:sldMk cId="3940768060" sldId="314"/>
        </pc:sldMkLst>
        <pc:spChg chg="mod">
          <ac:chgData name="Luis Angel Chacon Zuniga" userId="73937aee-36b7-4f25-8c7e-f0cdad7652be" providerId="ADAL" clId="{A215B0DB-F66E-439A-AA0D-57A90244279F}" dt="2022-05-06T17:24:53.803" v="360" actId="6549"/>
          <ac:spMkLst>
            <pc:docMk/>
            <pc:sldMk cId="3940768060" sldId="314"/>
            <ac:spMk id="2" creationId="{89CD112E-ADDF-FD49-07A3-A26CA55B849B}"/>
          </ac:spMkLst>
        </pc:spChg>
        <pc:spChg chg="mod">
          <ac:chgData name="Luis Angel Chacon Zuniga" userId="73937aee-36b7-4f25-8c7e-f0cdad7652be" providerId="ADAL" clId="{A215B0DB-F66E-439A-AA0D-57A90244279F}" dt="2022-05-06T17:25:19.165" v="391" actId="20577"/>
          <ac:spMkLst>
            <pc:docMk/>
            <pc:sldMk cId="3940768060" sldId="314"/>
            <ac:spMk id="3" creationId="{005158CF-80BC-5E9C-C541-E4F3E3F822CE}"/>
          </ac:spMkLst>
        </pc:spChg>
        <pc:picChg chg="add mod">
          <ac:chgData name="Luis Angel Chacon Zuniga" userId="73937aee-36b7-4f25-8c7e-f0cdad7652be" providerId="ADAL" clId="{A215B0DB-F66E-439A-AA0D-57A90244279F}" dt="2022-05-06T18:23:43.110" v="621" actId="1440"/>
          <ac:picMkLst>
            <pc:docMk/>
            <pc:sldMk cId="3940768060" sldId="314"/>
            <ac:picMk id="5" creationId="{BC13B4FF-DE8F-C1C0-DFA6-9E5425C96439}"/>
          </ac:picMkLst>
        </pc:picChg>
        <pc:picChg chg="del">
          <ac:chgData name="Luis Angel Chacon Zuniga" userId="73937aee-36b7-4f25-8c7e-f0cdad7652be" providerId="ADAL" clId="{A215B0DB-F66E-439A-AA0D-57A90244279F}" dt="2022-05-06T17:23:31.724" v="345" actId="478"/>
          <ac:picMkLst>
            <pc:docMk/>
            <pc:sldMk cId="3940768060" sldId="314"/>
            <ac:picMk id="6" creationId="{1494F1F4-13DD-BD73-77D4-EF7D1959097A}"/>
          </ac:picMkLst>
        </pc:picChg>
      </pc:sldChg>
      <pc:sldChg chg="addSp delSp modSp add mod">
        <pc:chgData name="Luis Angel Chacon Zuniga" userId="73937aee-36b7-4f25-8c7e-f0cdad7652be" providerId="ADAL" clId="{A215B0DB-F66E-439A-AA0D-57A90244279F}" dt="2022-05-06T18:23:37.798" v="619" actId="1440"/>
        <pc:sldMkLst>
          <pc:docMk/>
          <pc:sldMk cId="23995215" sldId="315"/>
        </pc:sldMkLst>
        <pc:spChg chg="mod">
          <ac:chgData name="Luis Angel Chacon Zuniga" userId="73937aee-36b7-4f25-8c7e-f0cdad7652be" providerId="ADAL" clId="{A215B0DB-F66E-439A-AA0D-57A90244279F}" dt="2022-05-06T17:39:35.018" v="427" actId="20577"/>
          <ac:spMkLst>
            <pc:docMk/>
            <pc:sldMk cId="23995215" sldId="315"/>
            <ac:spMk id="2" creationId="{89CD112E-ADDF-FD49-07A3-A26CA55B849B}"/>
          </ac:spMkLst>
        </pc:spChg>
        <pc:spChg chg="del mod">
          <ac:chgData name="Luis Angel Chacon Zuniga" userId="73937aee-36b7-4f25-8c7e-f0cdad7652be" providerId="ADAL" clId="{A215B0DB-F66E-439A-AA0D-57A90244279F}" dt="2022-05-06T17:39:39.437" v="428" actId="478"/>
          <ac:spMkLst>
            <pc:docMk/>
            <pc:sldMk cId="23995215" sldId="315"/>
            <ac:spMk id="3" creationId="{005158CF-80BC-5E9C-C541-E4F3E3F822CE}"/>
          </ac:spMkLst>
        </pc:spChg>
        <pc:spChg chg="add del mod">
          <ac:chgData name="Luis Angel Chacon Zuniga" userId="73937aee-36b7-4f25-8c7e-f0cdad7652be" providerId="ADAL" clId="{A215B0DB-F66E-439A-AA0D-57A90244279F}" dt="2022-05-06T17:39:41.619" v="429" actId="478"/>
          <ac:spMkLst>
            <pc:docMk/>
            <pc:sldMk cId="23995215" sldId="315"/>
            <ac:spMk id="8" creationId="{2ABC1BD9-B510-F1A8-F211-1CE08F7B9DEC}"/>
          </ac:spMkLst>
        </pc:spChg>
        <pc:spChg chg="del">
          <ac:chgData name="Luis Angel Chacon Zuniga" userId="73937aee-36b7-4f25-8c7e-f0cdad7652be" providerId="ADAL" clId="{A215B0DB-F66E-439A-AA0D-57A90244279F}" dt="2022-05-06T17:39:00.431" v="406" actId="26606"/>
          <ac:spMkLst>
            <pc:docMk/>
            <pc:sldMk cId="23995215" sldId="315"/>
            <ac:spMk id="41" creationId="{D4974D33-8DC5-464E-8C6D-BE58F0669C17}"/>
          </ac:spMkLst>
        </pc:spChg>
        <pc:spChg chg="del">
          <ac:chgData name="Luis Angel Chacon Zuniga" userId="73937aee-36b7-4f25-8c7e-f0cdad7652be" providerId="ADAL" clId="{A215B0DB-F66E-439A-AA0D-57A90244279F}" dt="2022-05-06T17:39:00.431" v="406" actId="26606"/>
          <ac:spMkLst>
            <pc:docMk/>
            <pc:sldMk cId="23995215" sldId="315"/>
            <ac:spMk id="44" creationId="{F13C74B1-5B17-4795-BED0-7140497B445A}"/>
          </ac:spMkLst>
        </pc:spChg>
        <pc:picChg chg="del mod">
          <ac:chgData name="Luis Angel Chacon Zuniga" userId="73937aee-36b7-4f25-8c7e-f0cdad7652be" providerId="ADAL" clId="{A215B0DB-F66E-439A-AA0D-57A90244279F}" dt="2022-05-06T17:26:27.795" v="402" actId="478"/>
          <ac:picMkLst>
            <pc:docMk/>
            <pc:sldMk cId="23995215" sldId="315"/>
            <ac:picMk id="5" creationId="{BC13B4FF-DE8F-C1C0-DFA6-9E5425C96439}"/>
          </ac:picMkLst>
        </pc:picChg>
        <pc:picChg chg="add mod">
          <ac:chgData name="Luis Angel Chacon Zuniga" userId="73937aee-36b7-4f25-8c7e-f0cdad7652be" providerId="ADAL" clId="{A215B0DB-F66E-439A-AA0D-57A90244279F}" dt="2022-05-06T18:23:37.798" v="619" actId="1440"/>
          <ac:picMkLst>
            <pc:docMk/>
            <pc:sldMk cId="23995215" sldId="315"/>
            <ac:picMk id="6" creationId="{F6C74E0D-9689-1188-C29D-D44F22755F38}"/>
          </ac:picMkLst>
        </pc:picChg>
      </pc:sldChg>
      <pc:sldChg chg="addSp delSp modSp add mod ord">
        <pc:chgData name="Luis Angel Chacon Zuniga" userId="73937aee-36b7-4f25-8c7e-f0cdad7652be" providerId="ADAL" clId="{A215B0DB-F66E-439A-AA0D-57A90244279F}" dt="2022-05-06T18:23:32.712" v="618" actId="1440"/>
        <pc:sldMkLst>
          <pc:docMk/>
          <pc:sldMk cId="3463348013" sldId="316"/>
        </pc:sldMkLst>
        <pc:spChg chg="mod">
          <ac:chgData name="Luis Angel Chacon Zuniga" userId="73937aee-36b7-4f25-8c7e-f0cdad7652be" providerId="ADAL" clId="{A215B0DB-F66E-439A-AA0D-57A90244279F}" dt="2022-05-06T17:43:10.707" v="473" actId="6549"/>
          <ac:spMkLst>
            <pc:docMk/>
            <pc:sldMk cId="3463348013" sldId="316"/>
            <ac:spMk id="2" creationId="{2E3EDC02-59B7-996F-C57D-4C63668EBB84}"/>
          </ac:spMkLst>
        </pc:spChg>
        <pc:spChg chg="mod">
          <ac:chgData name="Luis Angel Chacon Zuniga" userId="73937aee-36b7-4f25-8c7e-f0cdad7652be" providerId="ADAL" clId="{A215B0DB-F66E-439A-AA0D-57A90244279F}" dt="2022-05-06T17:41:43.556" v="445" actId="14100"/>
          <ac:spMkLst>
            <pc:docMk/>
            <pc:sldMk cId="3463348013" sldId="316"/>
            <ac:spMk id="8" creationId="{BDDF810A-4E77-264E-98D9-CCB006D1213C}"/>
          </ac:spMkLst>
        </pc:spChg>
        <pc:picChg chg="add del">
          <ac:chgData name="Luis Angel Chacon Zuniga" userId="73937aee-36b7-4f25-8c7e-f0cdad7652be" providerId="ADAL" clId="{A215B0DB-F66E-439A-AA0D-57A90244279F}" dt="2022-05-06T17:40:01.691" v="435" actId="478"/>
          <ac:picMkLst>
            <pc:docMk/>
            <pc:sldMk cId="3463348013" sldId="316"/>
            <ac:picMk id="4" creationId="{C3E3DADA-CDB7-5879-AB34-CDEF8A7F2B86}"/>
          </ac:picMkLst>
        </pc:picChg>
        <pc:picChg chg="del">
          <ac:chgData name="Luis Angel Chacon Zuniga" userId="73937aee-36b7-4f25-8c7e-f0cdad7652be" providerId="ADAL" clId="{A215B0DB-F66E-439A-AA0D-57A90244279F}" dt="2022-05-06T17:39:51.843" v="433" actId="478"/>
          <ac:picMkLst>
            <pc:docMk/>
            <pc:sldMk cId="3463348013" sldId="316"/>
            <ac:picMk id="5" creationId="{259A1793-7FEF-002F-A5DB-5F9F62ECD987}"/>
          </ac:picMkLst>
        </pc:picChg>
        <pc:picChg chg="add mod ord modCrop">
          <ac:chgData name="Luis Angel Chacon Zuniga" userId="73937aee-36b7-4f25-8c7e-f0cdad7652be" providerId="ADAL" clId="{A215B0DB-F66E-439A-AA0D-57A90244279F}" dt="2022-05-06T18:23:32.712" v="618" actId="1440"/>
          <ac:picMkLst>
            <pc:docMk/>
            <pc:sldMk cId="3463348013" sldId="316"/>
            <ac:picMk id="7" creationId="{87921773-2133-6030-B046-E1453AEC381E}"/>
          </ac:picMkLst>
        </pc:picChg>
      </pc:sldChg>
      <pc:sldChg chg="addSp delSp modSp add mod ord">
        <pc:chgData name="Luis Angel Chacon Zuniga" userId="73937aee-36b7-4f25-8c7e-f0cdad7652be" providerId="ADAL" clId="{A215B0DB-F66E-439A-AA0D-57A90244279F}" dt="2022-05-06T18:23:27.319" v="617" actId="1440"/>
        <pc:sldMkLst>
          <pc:docMk/>
          <pc:sldMk cId="2645029296" sldId="317"/>
        </pc:sldMkLst>
        <pc:spChg chg="mod">
          <ac:chgData name="Luis Angel Chacon Zuniga" userId="73937aee-36b7-4f25-8c7e-f0cdad7652be" providerId="ADAL" clId="{A215B0DB-F66E-439A-AA0D-57A90244279F}" dt="2022-05-06T18:02:11.743" v="481" actId="26606"/>
          <ac:spMkLst>
            <pc:docMk/>
            <pc:sldMk cId="2645029296" sldId="317"/>
            <ac:spMk id="2" creationId="{2E3EDC02-59B7-996F-C57D-4C63668EBB84}"/>
          </ac:spMkLst>
        </pc:spChg>
        <pc:spChg chg="mod">
          <ac:chgData name="Luis Angel Chacon Zuniga" userId="73937aee-36b7-4f25-8c7e-f0cdad7652be" providerId="ADAL" clId="{A215B0DB-F66E-439A-AA0D-57A90244279F}" dt="2022-05-06T18:02:42.038" v="502" actId="14100"/>
          <ac:spMkLst>
            <pc:docMk/>
            <pc:sldMk cId="2645029296" sldId="317"/>
            <ac:spMk id="9" creationId="{48B374FE-3557-BF73-788D-6B78727ABFFD}"/>
          </ac:spMkLst>
        </pc:spChg>
        <pc:spChg chg="add del">
          <ac:chgData name="Luis Angel Chacon Zuniga" userId="73937aee-36b7-4f25-8c7e-f0cdad7652be" providerId="ADAL" clId="{A215B0DB-F66E-439A-AA0D-57A90244279F}" dt="2022-05-06T18:02:11.743" v="481" actId="26606"/>
          <ac:spMkLst>
            <pc:docMk/>
            <pc:sldMk cId="2645029296" sldId="317"/>
            <ac:spMk id="22" creationId="{73DE2CFE-42F2-48F0-8706-5264E012B10C}"/>
          </ac:spMkLst>
        </pc:spChg>
        <pc:spChg chg="add del">
          <ac:chgData name="Luis Angel Chacon Zuniga" userId="73937aee-36b7-4f25-8c7e-f0cdad7652be" providerId="ADAL" clId="{A215B0DB-F66E-439A-AA0D-57A90244279F}" dt="2022-05-06T18:02:11.743" v="481" actId="26606"/>
          <ac:spMkLst>
            <pc:docMk/>
            <pc:sldMk cId="2645029296" sldId="317"/>
            <ac:spMk id="27" creationId="{59A309A7-1751-4ABE-A3C1-EEC40366AD89}"/>
          </ac:spMkLst>
        </pc:spChg>
        <pc:spChg chg="add del">
          <ac:chgData name="Luis Angel Chacon Zuniga" userId="73937aee-36b7-4f25-8c7e-f0cdad7652be" providerId="ADAL" clId="{A215B0DB-F66E-439A-AA0D-57A90244279F}" dt="2022-05-06T18:02:11.743" v="481" actId="26606"/>
          <ac:spMkLst>
            <pc:docMk/>
            <pc:sldMk cId="2645029296" sldId="317"/>
            <ac:spMk id="29" creationId="{967D8EB6-EAE1-4F9C-B398-83321E287204}"/>
          </ac:spMkLst>
        </pc:spChg>
        <pc:picChg chg="del">
          <ac:chgData name="Luis Angel Chacon Zuniga" userId="73937aee-36b7-4f25-8c7e-f0cdad7652be" providerId="ADAL" clId="{A215B0DB-F66E-439A-AA0D-57A90244279F}" dt="2022-05-06T18:01:56.885" v="477" actId="478"/>
          <ac:picMkLst>
            <pc:docMk/>
            <pc:sldMk cId="2645029296" sldId="317"/>
            <ac:picMk id="4" creationId="{3CE24D36-8D22-3F94-386B-6E06091AF97B}"/>
          </ac:picMkLst>
        </pc:picChg>
        <pc:picChg chg="add mod">
          <ac:chgData name="Luis Angel Chacon Zuniga" userId="73937aee-36b7-4f25-8c7e-f0cdad7652be" providerId="ADAL" clId="{A215B0DB-F66E-439A-AA0D-57A90244279F}" dt="2022-05-06T18:23:27.319" v="617" actId="1440"/>
          <ac:picMkLst>
            <pc:docMk/>
            <pc:sldMk cId="2645029296" sldId="317"/>
            <ac:picMk id="5" creationId="{B84DA719-FA4B-2C81-07BC-55F58D012FC6}"/>
          </ac:picMkLst>
        </pc:picChg>
      </pc:sldChg>
      <pc:sldChg chg="addSp delSp modSp add mod ord">
        <pc:chgData name="Luis Angel Chacon Zuniga" userId="73937aee-36b7-4f25-8c7e-f0cdad7652be" providerId="ADAL" clId="{A215B0DB-F66E-439A-AA0D-57A90244279F}" dt="2022-05-06T18:23:21.888" v="616" actId="1440"/>
        <pc:sldMkLst>
          <pc:docMk/>
          <pc:sldMk cId="607647862" sldId="318"/>
        </pc:sldMkLst>
        <pc:spChg chg="mod">
          <ac:chgData name="Luis Angel Chacon Zuniga" userId="73937aee-36b7-4f25-8c7e-f0cdad7652be" providerId="ADAL" clId="{A215B0DB-F66E-439A-AA0D-57A90244279F}" dt="2022-05-06T18:13:15.842" v="600" actId="26606"/>
          <ac:spMkLst>
            <pc:docMk/>
            <pc:sldMk cId="607647862" sldId="318"/>
            <ac:spMk id="2" creationId="{89CD112E-ADDF-FD49-07A3-A26CA55B849B}"/>
          </ac:spMkLst>
        </pc:spChg>
        <pc:spChg chg="add del mod">
          <ac:chgData name="Luis Angel Chacon Zuniga" userId="73937aee-36b7-4f25-8c7e-f0cdad7652be" providerId="ADAL" clId="{A215B0DB-F66E-439A-AA0D-57A90244279F}" dt="2022-05-06T18:13:15.842" v="600" actId="26606"/>
          <ac:spMkLst>
            <pc:docMk/>
            <pc:sldMk cId="607647862" sldId="318"/>
            <ac:spMk id="3" creationId="{005158CF-80BC-5E9C-C541-E4F3E3F822CE}"/>
          </ac:spMkLst>
        </pc:spChg>
        <pc:spChg chg="add del mod">
          <ac:chgData name="Luis Angel Chacon Zuniga" userId="73937aee-36b7-4f25-8c7e-f0cdad7652be" providerId="ADAL" clId="{A215B0DB-F66E-439A-AA0D-57A90244279F}" dt="2022-05-06T18:10:28.307" v="516" actId="478"/>
          <ac:spMkLst>
            <pc:docMk/>
            <pc:sldMk cId="607647862" sldId="318"/>
            <ac:spMk id="5" creationId="{99C57568-2055-E994-C911-7794DBD5A86D}"/>
          </ac:spMkLst>
        </pc:spChg>
        <pc:spChg chg="del">
          <ac:chgData name="Luis Angel Chacon Zuniga" userId="73937aee-36b7-4f25-8c7e-f0cdad7652be" providerId="ADAL" clId="{A215B0DB-F66E-439A-AA0D-57A90244279F}" dt="2022-05-06T18:13:15.842" v="600" actId="26606"/>
          <ac:spMkLst>
            <pc:docMk/>
            <pc:sldMk cId="607647862" sldId="318"/>
            <ac:spMk id="41" creationId="{D4974D33-8DC5-464E-8C6D-BE58F0669C17}"/>
          </ac:spMkLst>
        </pc:spChg>
        <pc:spChg chg="del">
          <ac:chgData name="Luis Angel Chacon Zuniga" userId="73937aee-36b7-4f25-8c7e-f0cdad7652be" providerId="ADAL" clId="{A215B0DB-F66E-439A-AA0D-57A90244279F}" dt="2022-05-06T18:13:15.842" v="600" actId="26606"/>
          <ac:spMkLst>
            <pc:docMk/>
            <pc:sldMk cId="607647862" sldId="318"/>
            <ac:spMk id="44" creationId="{F13C74B1-5B17-4795-BED0-7140497B445A}"/>
          </ac:spMkLst>
        </pc:spChg>
        <pc:spChg chg="add">
          <ac:chgData name="Luis Angel Chacon Zuniga" userId="73937aee-36b7-4f25-8c7e-f0cdad7652be" providerId="ADAL" clId="{A215B0DB-F66E-439A-AA0D-57A90244279F}" dt="2022-05-06T18:13:15.842" v="600" actId="26606"/>
          <ac:spMkLst>
            <pc:docMk/>
            <pc:sldMk cId="607647862" sldId="318"/>
            <ac:spMk id="49" creationId="{427F7AF4-72C6-4B71-9E40-53E8BFEF36B2}"/>
          </ac:spMkLst>
        </pc:spChg>
        <pc:picChg chg="del">
          <ac:chgData name="Luis Angel Chacon Zuniga" userId="73937aee-36b7-4f25-8c7e-f0cdad7652be" providerId="ADAL" clId="{A215B0DB-F66E-439A-AA0D-57A90244279F}" dt="2022-05-06T18:10:30.722" v="517" actId="478"/>
          <ac:picMkLst>
            <pc:docMk/>
            <pc:sldMk cId="607647862" sldId="318"/>
            <ac:picMk id="6" creationId="{1494F1F4-13DD-BD73-77D4-EF7D1959097A}"/>
          </ac:picMkLst>
        </pc:picChg>
        <pc:picChg chg="add mod">
          <ac:chgData name="Luis Angel Chacon Zuniga" userId="73937aee-36b7-4f25-8c7e-f0cdad7652be" providerId="ADAL" clId="{A215B0DB-F66E-439A-AA0D-57A90244279F}" dt="2022-05-06T18:23:21.888" v="616" actId="1440"/>
          <ac:picMkLst>
            <pc:docMk/>
            <pc:sldMk cId="607647862" sldId="318"/>
            <ac:picMk id="8" creationId="{EBEDF9F4-6944-BF1B-E041-1A2383249A03}"/>
          </ac:picMkLst>
        </pc:picChg>
      </pc:sldChg>
      <pc:sldChg chg="addSp delSp modSp add mod">
        <pc:chgData name="Luis Angel Chacon Zuniga" userId="73937aee-36b7-4f25-8c7e-f0cdad7652be" providerId="ADAL" clId="{A215B0DB-F66E-439A-AA0D-57A90244279F}" dt="2022-05-06T18:23:17.555" v="615" actId="1440"/>
        <pc:sldMkLst>
          <pc:docMk/>
          <pc:sldMk cId="3692107310" sldId="319"/>
        </pc:sldMkLst>
        <pc:spChg chg="mod">
          <ac:chgData name="Luis Angel Chacon Zuniga" userId="73937aee-36b7-4f25-8c7e-f0cdad7652be" providerId="ADAL" clId="{A215B0DB-F66E-439A-AA0D-57A90244279F}" dt="2022-05-06T18:13:10.522" v="599" actId="26606"/>
          <ac:spMkLst>
            <pc:docMk/>
            <pc:sldMk cId="3692107310" sldId="319"/>
            <ac:spMk id="2" creationId="{89CD112E-ADDF-FD49-07A3-A26CA55B849B}"/>
          </ac:spMkLst>
        </pc:spChg>
        <pc:spChg chg="mod">
          <ac:chgData name="Luis Angel Chacon Zuniga" userId="73937aee-36b7-4f25-8c7e-f0cdad7652be" providerId="ADAL" clId="{A215B0DB-F66E-439A-AA0D-57A90244279F}" dt="2022-05-06T18:13:10.522" v="599" actId="26606"/>
          <ac:spMkLst>
            <pc:docMk/>
            <pc:sldMk cId="3692107310" sldId="319"/>
            <ac:spMk id="3" creationId="{005158CF-80BC-5E9C-C541-E4F3E3F822CE}"/>
          </ac:spMkLst>
        </pc:spChg>
        <pc:spChg chg="del">
          <ac:chgData name="Luis Angel Chacon Zuniga" userId="73937aee-36b7-4f25-8c7e-f0cdad7652be" providerId="ADAL" clId="{A215B0DB-F66E-439A-AA0D-57A90244279F}" dt="2022-05-06T18:13:10.522" v="599" actId="26606"/>
          <ac:spMkLst>
            <pc:docMk/>
            <pc:sldMk cId="3692107310" sldId="319"/>
            <ac:spMk id="41" creationId="{D4974D33-8DC5-464E-8C6D-BE58F0669C17}"/>
          </ac:spMkLst>
        </pc:spChg>
        <pc:spChg chg="del">
          <ac:chgData name="Luis Angel Chacon Zuniga" userId="73937aee-36b7-4f25-8c7e-f0cdad7652be" providerId="ADAL" clId="{A215B0DB-F66E-439A-AA0D-57A90244279F}" dt="2022-05-06T18:13:10.522" v="599" actId="26606"/>
          <ac:spMkLst>
            <pc:docMk/>
            <pc:sldMk cId="3692107310" sldId="319"/>
            <ac:spMk id="44" creationId="{F13C74B1-5B17-4795-BED0-7140497B445A}"/>
          </ac:spMkLst>
        </pc:spChg>
        <pc:spChg chg="add">
          <ac:chgData name="Luis Angel Chacon Zuniga" userId="73937aee-36b7-4f25-8c7e-f0cdad7652be" providerId="ADAL" clId="{A215B0DB-F66E-439A-AA0D-57A90244279F}" dt="2022-05-06T18:13:10.522" v="599" actId="26606"/>
          <ac:spMkLst>
            <pc:docMk/>
            <pc:sldMk cId="3692107310" sldId="319"/>
            <ac:spMk id="49" creationId="{D4D28E87-62D2-4602-B72F-5F74AA236CC3}"/>
          </ac:spMkLst>
        </pc:spChg>
        <pc:picChg chg="add mod">
          <ac:chgData name="Luis Angel Chacon Zuniga" userId="73937aee-36b7-4f25-8c7e-f0cdad7652be" providerId="ADAL" clId="{A215B0DB-F66E-439A-AA0D-57A90244279F}" dt="2022-05-06T18:23:17.555" v="615" actId="1440"/>
          <ac:picMkLst>
            <pc:docMk/>
            <pc:sldMk cId="3692107310" sldId="319"/>
            <ac:picMk id="5" creationId="{549EAC77-91E7-AB76-9E80-9847476F38C6}"/>
          </ac:picMkLst>
        </pc:picChg>
        <pc:picChg chg="del">
          <ac:chgData name="Luis Angel Chacon Zuniga" userId="73937aee-36b7-4f25-8c7e-f0cdad7652be" providerId="ADAL" clId="{A215B0DB-F66E-439A-AA0D-57A90244279F}" dt="2022-05-06T18:12:22.953" v="593" actId="478"/>
          <ac:picMkLst>
            <pc:docMk/>
            <pc:sldMk cId="3692107310" sldId="319"/>
            <ac:picMk id="8" creationId="{EBEDF9F4-6944-BF1B-E041-1A2383249A03}"/>
          </ac:picMkLst>
        </pc:picChg>
      </pc:sldChg>
      <pc:sldChg chg="addSp delSp modSp add mod ord">
        <pc:chgData name="Luis Angel Chacon Zuniga" userId="73937aee-36b7-4f25-8c7e-f0cdad7652be" providerId="ADAL" clId="{A215B0DB-F66E-439A-AA0D-57A90244279F}" dt="2022-05-06T18:23:13.459" v="614" actId="1076"/>
        <pc:sldMkLst>
          <pc:docMk/>
          <pc:sldMk cId="3750602285" sldId="320"/>
        </pc:sldMkLst>
        <pc:spChg chg="mod">
          <ac:chgData name="Luis Angel Chacon Zuniga" userId="73937aee-36b7-4f25-8c7e-f0cdad7652be" providerId="ADAL" clId="{A215B0DB-F66E-439A-AA0D-57A90244279F}" dt="2022-05-06T18:14:10.901" v="606"/>
          <ac:spMkLst>
            <pc:docMk/>
            <pc:sldMk cId="3750602285" sldId="320"/>
            <ac:spMk id="2" creationId="{89CD112E-ADDF-FD49-07A3-A26CA55B849B}"/>
          </ac:spMkLst>
        </pc:spChg>
        <pc:picChg chg="add mod">
          <ac:chgData name="Luis Angel Chacon Zuniga" userId="73937aee-36b7-4f25-8c7e-f0cdad7652be" providerId="ADAL" clId="{A215B0DB-F66E-439A-AA0D-57A90244279F}" dt="2022-05-06T18:23:13.459" v="614" actId="1076"/>
          <ac:picMkLst>
            <pc:docMk/>
            <pc:sldMk cId="3750602285" sldId="320"/>
            <ac:picMk id="4" creationId="{7E6B9984-544E-7767-8616-14787F00EB5F}"/>
          </ac:picMkLst>
        </pc:picChg>
        <pc:picChg chg="del">
          <ac:chgData name="Luis Angel Chacon Zuniga" userId="73937aee-36b7-4f25-8c7e-f0cdad7652be" providerId="ADAL" clId="{A215B0DB-F66E-439A-AA0D-57A90244279F}" dt="2022-05-06T18:14:00.071" v="605" actId="478"/>
          <ac:picMkLst>
            <pc:docMk/>
            <pc:sldMk cId="3750602285" sldId="320"/>
            <ac:picMk id="6" creationId="{F6C74E0D-9689-1188-C29D-D44F22755F38}"/>
          </ac:picMkLst>
        </pc:picChg>
      </pc:sldChg>
      <pc:sldChg chg="addSp delSp modSp new mod setBg">
        <pc:chgData name="Luis Angel Chacon Zuniga" userId="73937aee-36b7-4f25-8c7e-f0cdad7652be" providerId="ADAL" clId="{A215B0DB-F66E-439A-AA0D-57A90244279F}" dt="2022-05-06T18:33:18.474" v="765" actId="1076"/>
        <pc:sldMkLst>
          <pc:docMk/>
          <pc:sldMk cId="1246833536" sldId="321"/>
        </pc:sldMkLst>
        <pc:spChg chg="mod">
          <ac:chgData name="Luis Angel Chacon Zuniga" userId="73937aee-36b7-4f25-8c7e-f0cdad7652be" providerId="ADAL" clId="{A215B0DB-F66E-439A-AA0D-57A90244279F}" dt="2022-05-06T18:31:05.996" v="757" actId="14100"/>
          <ac:spMkLst>
            <pc:docMk/>
            <pc:sldMk cId="1246833536" sldId="321"/>
            <ac:spMk id="2" creationId="{08C11F29-2ACB-5007-BCD2-E81E3D21D04F}"/>
          </ac:spMkLst>
        </pc:spChg>
        <pc:spChg chg="add del mod">
          <ac:chgData name="Luis Angel Chacon Zuniga" userId="73937aee-36b7-4f25-8c7e-f0cdad7652be" providerId="ADAL" clId="{A215B0DB-F66E-439A-AA0D-57A90244279F}" dt="2022-05-06T18:33:12.775" v="763" actId="6549"/>
          <ac:spMkLst>
            <pc:docMk/>
            <pc:sldMk cId="1246833536" sldId="321"/>
            <ac:spMk id="3" creationId="{0C785B4E-B980-D1E7-A3EC-F8E865A362CA}"/>
          </ac:spMkLst>
        </pc:spChg>
        <pc:spChg chg="add">
          <ac:chgData name="Luis Angel Chacon Zuniga" userId="73937aee-36b7-4f25-8c7e-f0cdad7652be" providerId="ADAL" clId="{A215B0DB-F66E-439A-AA0D-57A90244279F}" dt="2022-05-06T18:30:31.203" v="690" actId="26606"/>
          <ac:spMkLst>
            <pc:docMk/>
            <pc:sldMk cId="1246833536" sldId="321"/>
            <ac:spMk id="7" creationId="{665DBBEF-238B-476B-96AB-8AAC3224ECEA}"/>
          </ac:spMkLst>
        </pc:spChg>
        <pc:spChg chg="add del">
          <ac:chgData name="Luis Angel Chacon Zuniga" userId="73937aee-36b7-4f25-8c7e-f0cdad7652be" providerId="ADAL" clId="{A215B0DB-F66E-439A-AA0D-57A90244279F}" dt="2022-05-06T18:30:17.210" v="688" actId="26606"/>
          <ac:spMkLst>
            <pc:docMk/>
            <pc:sldMk cId="1246833536" sldId="321"/>
            <ac:spMk id="10" creationId="{D4771268-CB57-404A-9271-370EB28F6090}"/>
          </ac:spMkLst>
        </pc:spChg>
        <pc:spChg chg="add">
          <ac:chgData name="Luis Angel Chacon Zuniga" userId="73937aee-36b7-4f25-8c7e-f0cdad7652be" providerId="ADAL" clId="{A215B0DB-F66E-439A-AA0D-57A90244279F}" dt="2022-05-06T18:30:31.203" v="690" actId="26606"/>
          <ac:spMkLst>
            <pc:docMk/>
            <pc:sldMk cId="1246833536" sldId="321"/>
            <ac:spMk id="12" creationId="{3FCFB1DE-0B7E-48CC-BA90-B2AB0889F9D6}"/>
          </ac:spMkLst>
        </pc:spChg>
        <pc:picChg chg="add mod">
          <ac:chgData name="Luis Angel Chacon Zuniga" userId="73937aee-36b7-4f25-8c7e-f0cdad7652be" providerId="ADAL" clId="{A215B0DB-F66E-439A-AA0D-57A90244279F}" dt="2022-05-06T18:33:18.474" v="765" actId="1076"/>
          <ac:picMkLst>
            <pc:docMk/>
            <pc:sldMk cId="1246833536" sldId="321"/>
            <ac:picMk id="5" creationId="{ACE677C3-002B-3536-334C-029AA979FD91}"/>
          </ac:picMkLst>
        </pc:picChg>
      </pc:sldChg>
      <pc:sldChg chg="addSp delSp modSp add mod">
        <pc:chgData name="Luis Angel Chacon Zuniga" userId="73937aee-36b7-4f25-8c7e-f0cdad7652be" providerId="ADAL" clId="{A215B0DB-F66E-439A-AA0D-57A90244279F}" dt="2022-05-06T18:33:31.522" v="770" actId="1440"/>
        <pc:sldMkLst>
          <pc:docMk/>
          <pc:sldMk cId="1426770202" sldId="322"/>
        </pc:sldMkLst>
        <pc:spChg chg="mod">
          <ac:chgData name="Luis Angel Chacon Zuniga" userId="73937aee-36b7-4f25-8c7e-f0cdad7652be" providerId="ADAL" clId="{A215B0DB-F66E-439A-AA0D-57A90244279F}" dt="2022-05-06T18:33:21.903" v="766" actId="6549"/>
          <ac:spMkLst>
            <pc:docMk/>
            <pc:sldMk cId="1426770202" sldId="322"/>
            <ac:spMk id="3" creationId="{0C785B4E-B980-D1E7-A3EC-F8E865A362CA}"/>
          </ac:spMkLst>
        </pc:spChg>
        <pc:picChg chg="del">
          <ac:chgData name="Luis Angel Chacon Zuniga" userId="73937aee-36b7-4f25-8c7e-f0cdad7652be" providerId="ADAL" clId="{A215B0DB-F66E-439A-AA0D-57A90244279F}" dt="2022-05-06T18:31:31.982" v="760" actId="478"/>
          <ac:picMkLst>
            <pc:docMk/>
            <pc:sldMk cId="1426770202" sldId="322"/>
            <ac:picMk id="5" creationId="{ACE677C3-002B-3536-334C-029AA979FD91}"/>
          </ac:picMkLst>
        </pc:picChg>
        <pc:picChg chg="add mod">
          <ac:chgData name="Luis Angel Chacon Zuniga" userId="73937aee-36b7-4f25-8c7e-f0cdad7652be" providerId="ADAL" clId="{A215B0DB-F66E-439A-AA0D-57A90244279F}" dt="2022-05-06T18:33:31.522" v="770" actId="1440"/>
          <ac:picMkLst>
            <pc:docMk/>
            <pc:sldMk cId="1426770202" sldId="322"/>
            <ac:picMk id="6" creationId="{82C0332D-7F9B-782D-9E03-A79E1387E197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3D20E8-2F23-4833-B0B1-43BE10C8843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B040CE-861D-424B-A1DA-977AD3732C60}">
      <dgm:prSet/>
      <dgm:spPr/>
      <dgm:t>
        <a:bodyPr/>
        <a:lstStyle/>
        <a:p>
          <a:pPr>
            <a:lnSpc>
              <a:spcPct val="100000"/>
            </a:lnSpc>
          </a:pPr>
          <a:r>
            <a:rPr lang="es-CR" dirty="0"/>
            <a:t>Descomprima el sistema </a:t>
          </a:r>
          <a:r>
            <a:rPr lang="es-CR" b="1" dirty="0" err="1"/>
            <a:t>EjemploWebCapas_Factura_Est</a:t>
          </a:r>
          <a:r>
            <a:rPr lang="es-CR" b="1" dirty="0"/>
            <a:t> </a:t>
          </a:r>
          <a:r>
            <a:rPr lang="es-CR" dirty="0"/>
            <a:t>suministrado por el profesor.</a:t>
          </a:r>
          <a:endParaRPr lang="en-US" dirty="0"/>
        </a:p>
      </dgm:t>
    </dgm:pt>
    <dgm:pt modelId="{13DDF19F-32B3-462E-B39D-CE8605BDEC8D}" type="parTrans" cxnId="{898ADC22-8F51-4DE4-ADCA-59AFB54689A0}">
      <dgm:prSet/>
      <dgm:spPr/>
      <dgm:t>
        <a:bodyPr/>
        <a:lstStyle/>
        <a:p>
          <a:endParaRPr lang="en-US" sz="2400"/>
        </a:p>
      </dgm:t>
    </dgm:pt>
    <dgm:pt modelId="{C73B14EF-6B8C-4FB3-9532-A4F9E5988416}" type="sibTrans" cxnId="{898ADC22-8F51-4DE4-ADCA-59AFB54689A0}">
      <dgm:prSet phldrT="01"/>
      <dgm:spPr/>
      <dgm:t>
        <a:bodyPr/>
        <a:lstStyle/>
        <a:p>
          <a:endParaRPr lang="en-US" sz="8000" dirty="0"/>
        </a:p>
      </dgm:t>
    </dgm:pt>
    <dgm:pt modelId="{81E8ACAA-0CAC-4D77-8464-74E65D58FF03}">
      <dgm:prSet/>
      <dgm:spPr/>
      <dgm:t>
        <a:bodyPr/>
        <a:lstStyle/>
        <a:p>
          <a:pPr>
            <a:lnSpc>
              <a:spcPct val="100000"/>
            </a:lnSpc>
          </a:pPr>
          <a:r>
            <a:rPr lang="es-CR" dirty="0"/>
            <a:t>Aba el sistema con sistema </a:t>
          </a:r>
          <a:r>
            <a:rPr lang="es-CR" b="1" dirty="0" err="1"/>
            <a:t>EjemploWebCapas_Factura</a:t>
          </a:r>
          <a:r>
            <a:rPr lang="es-CR" b="1" dirty="0"/>
            <a:t>  </a:t>
          </a:r>
          <a:r>
            <a:rPr lang="es-CR" dirty="0"/>
            <a:t>Apache NetBeans</a:t>
          </a:r>
          <a:endParaRPr lang="en-US" dirty="0"/>
        </a:p>
      </dgm:t>
    </dgm:pt>
    <dgm:pt modelId="{63F943AF-79AA-43A6-A411-40094AAA8AB3}" type="parTrans" cxnId="{42AFAEEE-9472-490C-9537-2A30077ACD55}">
      <dgm:prSet/>
      <dgm:spPr/>
      <dgm:t>
        <a:bodyPr/>
        <a:lstStyle/>
        <a:p>
          <a:endParaRPr lang="en-US" sz="2400"/>
        </a:p>
      </dgm:t>
    </dgm:pt>
    <dgm:pt modelId="{EE9D2791-8D83-43D7-B9F6-7E266A1CEAA6}" type="sibTrans" cxnId="{42AFAEEE-9472-490C-9537-2A30077ACD55}">
      <dgm:prSet phldrT="02"/>
      <dgm:spPr/>
      <dgm:t>
        <a:bodyPr/>
        <a:lstStyle/>
        <a:p>
          <a:endParaRPr lang="en-US" sz="8000"/>
        </a:p>
      </dgm:t>
    </dgm:pt>
    <dgm:pt modelId="{5A08C80F-65B8-4D86-AC1A-68C95FD8C514}">
      <dgm:prSet/>
      <dgm:spPr/>
      <dgm:t>
        <a:bodyPr/>
        <a:lstStyle/>
        <a:p>
          <a:pPr>
            <a:lnSpc>
              <a:spcPct val="100000"/>
            </a:lnSpc>
          </a:pPr>
          <a:r>
            <a:rPr lang="es-CR"/>
            <a:t>Ejecute el Script </a:t>
          </a:r>
          <a:r>
            <a:rPr lang="es-CR" b="1"/>
            <a:t>Bd_Facturacion_Java.sql</a:t>
          </a:r>
          <a:endParaRPr lang="en-US"/>
        </a:p>
      </dgm:t>
    </dgm:pt>
    <dgm:pt modelId="{1CA96422-AE81-43F0-961B-7709C0842E76}" type="parTrans" cxnId="{C167AFAA-13C9-455F-8A7D-9F6E2B58A8D3}">
      <dgm:prSet/>
      <dgm:spPr/>
      <dgm:t>
        <a:bodyPr/>
        <a:lstStyle/>
        <a:p>
          <a:endParaRPr lang="en-US" sz="2400"/>
        </a:p>
      </dgm:t>
    </dgm:pt>
    <dgm:pt modelId="{5B3406AF-602D-4A9E-A94C-57DC7DF76620}" type="sibTrans" cxnId="{C167AFAA-13C9-455F-8A7D-9F6E2B58A8D3}">
      <dgm:prSet phldrT="03"/>
      <dgm:spPr/>
      <dgm:t>
        <a:bodyPr/>
        <a:lstStyle/>
        <a:p>
          <a:endParaRPr lang="en-US" sz="8000"/>
        </a:p>
      </dgm:t>
    </dgm:pt>
    <dgm:pt modelId="{67F84FDF-86B3-407A-A478-CFC6AA6A5CDB}" type="pres">
      <dgm:prSet presAssocID="{B33D20E8-2F23-4833-B0B1-43BE10C8843D}" presName="root" presStyleCnt="0">
        <dgm:presLayoutVars>
          <dgm:dir/>
          <dgm:resizeHandles val="exact"/>
        </dgm:presLayoutVars>
      </dgm:prSet>
      <dgm:spPr/>
    </dgm:pt>
    <dgm:pt modelId="{03724FEF-1D07-4F67-BE62-34D28A31DFBD}" type="pres">
      <dgm:prSet presAssocID="{73B040CE-861D-424B-A1DA-977AD3732C60}" presName="compNode" presStyleCnt="0"/>
      <dgm:spPr/>
    </dgm:pt>
    <dgm:pt modelId="{63371059-9BAF-4D0C-9D9C-39B643BAC8FD}" type="pres">
      <dgm:prSet presAssocID="{73B040CE-861D-424B-A1DA-977AD3732C60}" presName="bgRect" presStyleLbl="bgShp" presStyleIdx="0" presStyleCnt="3"/>
      <dgm:spPr/>
    </dgm:pt>
    <dgm:pt modelId="{5F28CF17-8AD9-47BB-9B0E-BE17C9939A87}" type="pres">
      <dgm:prSet presAssocID="{73B040CE-861D-424B-A1DA-977AD3732C6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CFE87895-EE66-40B7-BDAF-43BB8A5D7927}" type="pres">
      <dgm:prSet presAssocID="{73B040CE-861D-424B-A1DA-977AD3732C60}" presName="spaceRect" presStyleCnt="0"/>
      <dgm:spPr/>
    </dgm:pt>
    <dgm:pt modelId="{4A2FF0AC-AFA6-49F1-BEFD-4B2F1265F6A4}" type="pres">
      <dgm:prSet presAssocID="{73B040CE-861D-424B-A1DA-977AD3732C60}" presName="parTx" presStyleLbl="revTx" presStyleIdx="0" presStyleCnt="3">
        <dgm:presLayoutVars>
          <dgm:chMax val="0"/>
          <dgm:chPref val="0"/>
        </dgm:presLayoutVars>
      </dgm:prSet>
      <dgm:spPr/>
    </dgm:pt>
    <dgm:pt modelId="{BFC06733-EE16-4D1A-8E59-78C0F71237DB}" type="pres">
      <dgm:prSet presAssocID="{C73B14EF-6B8C-4FB3-9532-A4F9E5988416}" presName="sibTrans" presStyleCnt="0"/>
      <dgm:spPr/>
    </dgm:pt>
    <dgm:pt modelId="{BC6AB347-0E80-42B0-B1E7-CEB38C499FFD}" type="pres">
      <dgm:prSet presAssocID="{81E8ACAA-0CAC-4D77-8464-74E65D58FF03}" presName="compNode" presStyleCnt="0"/>
      <dgm:spPr/>
    </dgm:pt>
    <dgm:pt modelId="{DEAEDA36-561B-4413-9CE8-6AD8DCD34C8F}" type="pres">
      <dgm:prSet presAssocID="{81E8ACAA-0CAC-4D77-8464-74E65D58FF03}" presName="bgRect" presStyleLbl="bgShp" presStyleIdx="1" presStyleCnt="3"/>
      <dgm:spPr/>
    </dgm:pt>
    <dgm:pt modelId="{1281707C-F92B-4F83-8211-1C08CEC4DEF6}" type="pres">
      <dgm:prSet presAssocID="{81E8ACAA-0CAC-4D77-8464-74E65D58FF0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DC1A073E-A5AF-4633-86C6-AC2192D97308}" type="pres">
      <dgm:prSet presAssocID="{81E8ACAA-0CAC-4D77-8464-74E65D58FF03}" presName="spaceRect" presStyleCnt="0"/>
      <dgm:spPr/>
    </dgm:pt>
    <dgm:pt modelId="{73D29D6A-A5D9-4730-B1FE-EC9D402E0FAE}" type="pres">
      <dgm:prSet presAssocID="{81E8ACAA-0CAC-4D77-8464-74E65D58FF03}" presName="parTx" presStyleLbl="revTx" presStyleIdx="1" presStyleCnt="3">
        <dgm:presLayoutVars>
          <dgm:chMax val="0"/>
          <dgm:chPref val="0"/>
        </dgm:presLayoutVars>
      </dgm:prSet>
      <dgm:spPr/>
    </dgm:pt>
    <dgm:pt modelId="{80F70B10-1D17-44D0-8A30-09161E062EED}" type="pres">
      <dgm:prSet presAssocID="{EE9D2791-8D83-43D7-B9F6-7E266A1CEAA6}" presName="sibTrans" presStyleCnt="0"/>
      <dgm:spPr/>
    </dgm:pt>
    <dgm:pt modelId="{0C552908-62FF-43DD-9F24-2A9D91ECE250}" type="pres">
      <dgm:prSet presAssocID="{5A08C80F-65B8-4D86-AC1A-68C95FD8C514}" presName="compNode" presStyleCnt="0"/>
      <dgm:spPr/>
    </dgm:pt>
    <dgm:pt modelId="{BD185F65-1987-4148-BEF0-19974F32DA16}" type="pres">
      <dgm:prSet presAssocID="{5A08C80F-65B8-4D86-AC1A-68C95FD8C514}" presName="bgRect" presStyleLbl="bgShp" presStyleIdx="2" presStyleCnt="3"/>
      <dgm:spPr/>
    </dgm:pt>
    <dgm:pt modelId="{95702E92-B806-4DFC-A00B-4B245BFE11A2}" type="pres">
      <dgm:prSet presAssocID="{5A08C80F-65B8-4D86-AC1A-68C95FD8C51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76E7262A-3537-463B-BBD1-EFAB5F8D4C17}" type="pres">
      <dgm:prSet presAssocID="{5A08C80F-65B8-4D86-AC1A-68C95FD8C514}" presName="spaceRect" presStyleCnt="0"/>
      <dgm:spPr/>
    </dgm:pt>
    <dgm:pt modelId="{7CBA1B48-DEAD-458F-AD8C-C7F8AFB59A0F}" type="pres">
      <dgm:prSet presAssocID="{5A08C80F-65B8-4D86-AC1A-68C95FD8C51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98ADC22-8F51-4DE4-ADCA-59AFB54689A0}" srcId="{B33D20E8-2F23-4833-B0B1-43BE10C8843D}" destId="{73B040CE-861D-424B-A1DA-977AD3732C60}" srcOrd="0" destOrd="0" parTransId="{13DDF19F-32B3-462E-B39D-CE8605BDEC8D}" sibTransId="{C73B14EF-6B8C-4FB3-9532-A4F9E5988416}"/>
    <dgm:cxn modelId="{47BFDF22-7860-446F-BCEB-ACBD6C689AFB}" type="presOf" srcId="{73B040CE-861D-424B-A1DA-977AD3732C60}" destId="{4A2FF0AC-AFA6-49F1-BEFD-4B2F1265F6A4}" srcOrd="0" destOrd="0" presId="urn:microsoft.com/office/officeart/2018/2/layout/IconVerticalSolidList"/>
    <dgm:cxn modelId="{20D86562-900A-49E4-A983-97E7037E4249}" type="presOf" srcId="{5A08C80F-65B8-4D86-AC1A-68C95FD8C514}" destId="{7CBA1B48-DEAD-458F-AD8C-C7F8AFB59A0F}" srcOrd="0" destOrd="0" presId="urn:microsoft.com/office/officeart/2018/2/layout/IconVerticalSolidList"/>
    <dgm:cxn modelId="{C167AFAA-13C9-455F-8A7D-9F6E2B58A8D3}" srcId="{B33D20E8-2F23-4833-B0B1-43BE10C8843D}" destId="{5A08C80F-65B8-4D86-AC1A-68C95FD8C514}" srcOrd="2" destOrd="0" parTransId="{1CA96422-AE81-43F0-961B-7709C0842E76}" sibTransId="{5B3406AF-602D-4A9E-A94C-57DC7DF76620}"/>
    <dgm:cxn modelId="{3A3B5DDA-68A1-4ACA-AD65-FE068CAED38E}" type="presOf" srcId="{81E8ACAA-0CAC-4D77-8464-74E65D58FF03}" destId="{73D29D6A-A5D9-4730-B1FE-EC9D402E0FAE}" srcOrd="0" destOrd="0" presId="urn:microsoft.com/office/officeart/2018/2/layout/IconVerticalSolidList"/>
    <dgm:cxn modelId="{42AFAEEE-9472-490C-9537-2A30077ACD55}" srcId="{B33D20E8-2F23-4833-B0B1-43BE10C8843D}" destId="{81E8ACAA-0CAC-4D77-8464-74E65D58FF03}" srcOrd="1" destOrd="0" parTransId="{63F943AF-79AA-43A6-A411-40094AAA8AB3}" sibTransId="{EE9D2791-8D83-43D7-B9F6-7E266A1CEAA6}"/>
    <dgm:cxn modelId="{02FF0BFE-FC6E-483D-8F94-42A4ABFF98C4}" type="presOf" srcId="{B33D20E8-2F23-4833-B0B1-43BE10C8843D}" destId="{67F84FDF-86B3-407A-A478-CFC6AA6A5CDB}" srcOrd="0" destOrd="0" presId="urn:microsoft.com/office/officeart/2018/2/layout/IconVerticalSolidList"/>
    <dgm:cxn modelId="{6DE06EE2-8041-4D24-813F-AD4BF2845D64}" type="presParOf" srcId="{67F84FDF-86B3-407A-A478-CFC6AA6A5CDB}" destId="{03724FEF-1D07-4F67-BE62-34D28A31DFBD}" srcOrd="0" destOrd="0" presId="urn:microsoft.com/office/officeart/2018/2/layout/IconVerticalSolidList"/>
    <dgm:cxn modelId="{1589323D-131E-415F-AC12-03F68943F4E5}" type="presParOf" srcId="{03724FEF-1D07-4F67-BE62-34D28A31DFBD}" destId="{63371059-9BAF-4D0C-9D9C-39B643BAC8FD}" srcOrd="0" destOrd="0" presId="urn:microsoft.com/office/officeart/2018/2/layout/IconVerticalSolidList"/>
    <dgm:cxn modelId="{43E0C55A-1375-4815-9A89-43544438B248}" type="presParOf" srcId="{03724FEF-1D07-4F67-BE62-34D28A31DFBD}" destId="{5F28CF17-8AD9-47BB-9B0E-BE17C9939A87}" srcOrd="1" destOrd="0" presId="urn:microsoft.com/office/officeart/2018/2/layout/IconVerticalSolidList"/>
    <dgm:cxn modelId="{B506D0D3-D94D-487B-9DBB-3BF5621A26BA}" type="presParOf" srcId="{03724FEF-1D07-4F67-BE62-34D28A31DFBD}" destId="{CFE87895-EE66-40B7-BDAF-43BB8A5D7927}" srcOrd="2" destOrd="0" presId="urn:microsoft.com/office/officeart/2018/2/layout/IconVerticalSolidList"/>
    <dgm:cxn modelId="{8139F4F7-F19E-4F3B-BC1D-AF114B119FE8}" type="presParOf" srcId="{03724FEF-1D07-4F67-BE62-34D28A31DFBD}" destId="{4A2FF0AC-AFA6-49F1-BEFD-4B2F1265F6A4}" srcOrd="3" destOrd="0" presId="urn:microsoft.com/office/officeart/2018/2/layout/IconVerticalSolidList"/>
    <dgm:cxn modelId="{BE6BFD14-901E-4D56-ABEC-1E17E6359B99}" type="presParOf" srcId="{67F84FDF-86B3-407A-A478-CFC6AA6A5CDB}" destId="{BFC06733-EE16-4D1A-8E59-78C0F71237DB}" srcOrd="1" destOrd="0" presId="urn:microsoft.com/office/officeart/2018/2/layout/IconVerticalSolidList"/>
    <dgm:cxn modelId="{CE6526B3-D992-4111-9837-4D5DF3A2184C}" type="presParOf" srcId="{67F84FDF-86B3-407A-A478-CFC6AA6A5CDB}" destId="{BC6AB347-0E80-42B0-B1E7-CEB38C499FFD}" srcOrd="2" destOrd="0" presId="urn:microsoft.com/office/officeart/2018/2/layout/IconVerticalSolidList"/>
    <dgm:cxn modelId="{E46A7911-A71C-4315-9F89-2C596FD37626}" type="presParOf" srcId="{BC6AB347-0E80-42B0-B1E7-CEB38C499FFD}" destId="{DEAEDA36-561B-4413-9CE8-6AD8DCD34C8F}" srcOrd="0" destOrd="0" presId="urn:microsoft.com/office/officeart/2018/2/layout/IconVerticalSolidList"/>
    <dgm:cxn modelId="{2BAC64C1-841B-4DD4-B034-28F4885744EC}" type="presParOf" srcId="{BC6AB347-0E80-42B0-B1E7-CEB38C499FFD}" destId="{1281707C-F92B-4F83-8211-1C08CEC4DEF6}" srcOrd="1" destOrd="0" presId="urn:microsoft.com/office/officeart/2018/2/layout/IconVerticalSolidList"/>
    <dgm:cxn modelId="{E0605057-524A-4E56-A553-28A65BAE5EA4}" type="presParOf" srcId="{BC6AB347-0E80-42B0-B1E7-CEB38C499FFD}" destId="{DC1A073E-A5AF-4633-86C6-AC2192D97308}" srcOrd="2" destOrd="0" presId="urn:microsoft.com/office/officeart/2018/2/layout/IconVerticalSolidList"/>
    <dgm:cxn modelId="{08D124AC-D735-4FA9-96FA-2BC82E68D53E}" type="presParOf" srcId="{BC6AB347-0E80-42B0-B1E7-CEB38C499FFD}" destId="{73D29D6A-A5D9-4730-B1FE-EC9D402E0FAE}" srcOrd="3" destOrd="0" presId="urn:microsoft.com/office/officeart/2018/2/layout/IconVerticalSolidList"/>
    <dgm:cxn modelId="{98C1FD0B-7F8A-456F-8979-322D348C4452}" type="presParOf" srcId="{67F84FDF-86B3-407A-A478-CFC6AA6A5CDB}" destId="{80F70B10-1D17-44D0-8A30-09161E062EED}" srcOrd="3" destOrd="0" presId="urn:microsoft.com/office/officeart/2018/2/layout/IconVerticalSolidList"/>
    <dgm:cxn modelId="{55B5FFD4-DBDE-48CF-900C-71F99C3D4995}" type="presParOf" srcId="{67F84FDF-86B3-407A-A478-CFC6AA6A5CDB}" destId="{0C552908-62FF-43DD-9F24-2A9D91ECE250}" srcOrd="4" destOrd="0" presId="urn:microsoft.com/office/officeart/2018/2/layout/IconVerticalSolidList"/>
    <dgm:cxn modelId="{79C3DADC-AE71-4BDF-BB65-DD8C8F5C9385}" type="presParOf" srcId="{0C552908-62FF-43DD-9F24-2A9D91ECE250}" destId="{BD185F65-1987-4148-BEF0-19974F32DA16}" srcOrd="0" destOrd="0" presId="urn:microsoft.com/office/officeart/2018/2/layout/IconVerticalSolidList"/>
    <dgm:cxn modelId="{723EE736-D7E6-4E6D-AC1B-89A25AD493FD}" type="presParOf" srcId="{0C552908-62FF-43DD-9F24-2A9D91ECE250}" destId="{95702E92-B806-4DFC-A00B-4B245BFE11A2}" srcOrd="1" destOrd="0" presId="urn:microsoft.com/office/officeart/2018/2/layout/IconVerticalSolidList"/>
    <dgm:cxn modelId="{0B52D4CC-F9B5-4B27-B097-83525D29ED90}" type="presParOf" srcId="{0C552908-62FF-43DD-9F24-2A9D91ECE250}" destId="{76E7262A-3537-463B-BBD1-EFAB5F8D4C17}" srcOrd="2" destOrd="0" presId="urn:microsoft.com/office/officeart/2018/2/layout/IconVerticalSolidList"/>
    <dgm:cxn modelId="{03E0B44C-4561-4103-9497-39BB844F5624}" type="presParOf" srcId="{0C552908-62FF-43DD-9F24-2A9D91ECE250}" destId="{7CBA1B48-DEAD-458F-AD8C-C7F8AFB59A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71059-9BAF-4D0C-9D9C-39B643BAC8FD}">
      <dsp:nvSpPr>
        <dsp:cNvPr id="0" name=""/>
        <dsp:cNvSpPr/>
      </dsp:nvSpPr>
      <dsp:spPr>
        <a:xfrm>
          <a:off x="0" y="695"/>
          <a:ext cx="6117335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8CF17-8AD9-47BB-9B0E-BE17C9939A87}">
      <dsp:nvSpPr>
        <dsp:cNvPr id="0" name=""/>
        <dsp:cNvSpPr/>
      </dsp:nvSpPr>
      <dsp:spPr>
        <a:xfrm>
          <a:off x="492238" y="366823"/>
          <a:ext cx="894979" cy="894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FF0AC-AFA6-49F1-BEFD-4B2F1265F6A4}">
      <dsp:nvSpPr>
        <dsp:cNvPr id="0" name=""/>
        <dsp:cNvSpPr/>
      </dsp:nvSpPr>
      <dsp:spPr>
        <a:xfrm>
          <a:off x="1879455" y="695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200" kern="1200" dirty="0"/>
            <a:t>Descomprima el sistema </a:t>
          </a:r>
          <a:r>
            <a:rPr lang="es-CR" sz="2200" b="1" kern="1200" dirty="0" err="1"/>
            <a:t>EjemploWebCapas_Factura_Est</a:t>
          </a:r>
          <a:r>
            <a:rPr lang="es-CR" sz="2200" b="1" kern="1200" dirty="0"/>
            <a:t> </a:t>
          </a:r>
          <a:r>
            <a:rPr lang="es-CR" sz="2200" kern="1200" dirty="0"/>
            <a:t>suministrado por el profesor.</a:t>
          </a:r>
          <a:endParaRPr lang="en-US" sz="2200" kern="1200" dirty="0"/>
        </a:p>
      </dsp:txBody>
      <dsp:txXfrm>
        <a:off x="1879455" y="695"/>
        <a:ext cx="4237880" cy="1627234"/>
      </dsp:txXfrm>
    </dsp:sp>
    <dsp:sp modelId="{DEAEDA36-561B-4413-9CE8-6AD8DCD34C8F}">
      <dsp:nvSpPr>
        <dsp:cNvPr id="0" name=""/>
        <dsp:cNvSpPr/>
      </dsp:nvSpPr>
      <dsp:spPr>
        <a:xfrm>
          <a:off x="0" y="2034738"/>
          <a:ext cx="6117335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81707C-F92B-4F83-8211-1C08CEC4DEF6}">
      <dsp:nvSpPr>
        <dsp:cNvPr id="0" name=""/>
        <dsp:cNvSpPr/>
      </dsp:nvSpPr>
      <dsp:spPr>
        <a:xfrm>
          <a:off x="492238" y="2400866"/>
          <a:ext cx="894979" cy="894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29D6A-A5D9-4730-B1FE-EC9D402E0FAE}">
      <dsp:nvSpPr>
        <dsp:cNvPr id="0" name=""/>
        <dsp:cNvSpPr/>
      </dsp:nvSpPr>
      <dsp:spPr>
        <a:xfrm>
          <a:off x="1879455" y="2034738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200" kern="1200" dirty="0"/>
            <a:t>Aba el sistema con sistema </a:t>
          </a:r>
          <a:r>
            <a:rPr lang="es-CR" sz="2200" b="1" kern="1200" dirty="0" err="1"/>
            <a:t>EjemploWebCapas_Factura</a:t>
          </a:r>
          <a:r>
            <a:rPr lang="es-CR" sz="2200" b="1" kern="1200" dirty="0"/>
            <a:t>  </a:t>
          </a:r>
          <a:r>
            <a:rPr lang="es-CR" sz="2200" kern="1200" dirty="0"/>
            <a:t>Apache NetBeans</a:t>
          </a:r>
          <a:endParaRPr lang="en-US" sz="2200" kern="1200" dirty="0"/>
        </a:p>
      </dsp:txBody>
      <dsp:txXfrm>
        <a:off x="1879455" y="2034738"/>
        <a:ext cx="4237880" cy="1627234"/>
      </dsp:txXfrm>
    </dsp:sp>
    <dsp:sp modelId="{BD185F65-1987-4148-BEF0-19974F32DA16}">
      <dsp:nvSpPr>
        <dsp:cNvPr id="0" name=""/>
        <dsp:cNvSpPr/>
      </dsp:nvSpPr>
      <dsp:spPr>
        <a:xfrm>
          <a:off x="0" y="4068781"/>
          <a:ext cx="6117335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702E92-B806-4DFC-A00B-4B245BFE11A2}">
      <dsp:nvSpPr>
        <dsp:cNvPr id="0" name=""/>
        <dsp:cNvSpPr/>
      </dsp:nvSpPr>
      <dsp:spPr>
        <a:xfrm>
          <a:off x="492238" y="4434909"/>
          <a:ext cx="894979" cy="894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BA1B48-DEAD-458F-AD8C-C7F8AFB59A0F}">
      <dsp:nvSpPr>
        <dsp:cNvPr id="0" name=""/>
        <dsp:cNvSpPr/>
      </dsp:nvSpPr>
      <dsp:spPr>
        <a:xfrm>
          <a:off x="1879455" y="4068781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200" kern="1200"/>
            <a:t>Ejecute el Script </a:t>
          </a:r>
          <a:r>
            <a:rPr lang="es-CR" sz="2200" b="1" kern="1200"/>
            <a:t>Bd_Facturacion_Java.sql</a:t>
          </a:r>
          <a:endParaRPr lang="en-US" sz="2200" kern="1200"/>
        </a:p>
      </dsp:txBody>
      <dsp:txXfrm>
        <a:off x="1879455" y="4068781"/>
        <a:ext cx="4237880" cy="1627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4A4E2-FCA3-63C1-8041-86C38AD69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AE86B1-7A48-CACF-5089-550BEA5EB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281889-E114-453A-8C5B-9436CAA31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C60E-6B81-45A3-A4D1-F328C8E87CBC}" type="datetimeFigureOut">
              <a:rPr lang="es-CR" smtClean="0"/>
              <a:t>9/5/2022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05894B-64A4-1B34-D482-BC6F3E78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F67D2B-1A3E-604A-4FB8-B167261B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494D-EBBA-434A-82D1-3E90410C68E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1418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DF32B-6607-F964-0C80-D732AB97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D104AF-2F9E-2799-8EFB-0C90091A3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8C0A5E-7E82-4800-56EE-0CC8F2BE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C60E-6B81-45A3-A4D1-F328C8E87CBC}" type="datetimeFigureOut">
              <a:rPr lang="es-CR" smtClean="0"/>
              <a:t>9/5/2022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112E82-F39E-61A5-92F3-6E665EC6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A995CD-95FE-1137-9E00-AF91D83C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494D-EBBA-434A-82D1-3E90410C68E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5478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51A5A3-F025-685F-BE22-8561F75D1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55AEA6-3183-1CC6-9B17-2E1B61700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923FCC-9809-1521-5513-A52591078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C60E-6B81-45A3-A4D1-F328C8E87CBC}" type="datetimeFigureOut">
              <a:rPr lang="es-CR" smtClean="0"/>
              <a:t>9/5/2022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A135A8-A76B-CE59-A867-2AC9F0A9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C588AB-D5C7-7C83-71C3-A9F5B6FF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494D-EBBA-434A-82D1-3E90410C68E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1108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C1C0B-8C91-3DE7-4A43-D0D9AE99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FFF018-1FE4-7645-E754-5134C5BB5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58D8BD-7BA4-8A77-0F03-A9658AD6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C60E-6B81-45A3-A4D1-F328C8E87CBC}" type="datetimeFigureOut">
              <a:rPr lang="es-CR" smtClean="0"/>
              <a:t>9/5/2022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45BC55-4094-748B-2FBA-B678A213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E12DC2-ACE0-B4DC-8122-3CD227C9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494D-EBBA-434A-82D1-3E90410C68E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7030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14CF7-1663-8B85-FFCE-374BFA70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ACED7F-A73A-F0D3-CDAD-2B2CE4AC7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84B3EA-2B3B-C188-8B0D-8B89B7D5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C60E-6B81-45A3-A4D1-F328C8E87CBC}" type="datetimeFigureOut">
              <a:rPr lang="es-CR" smtClean="0"/>
              <a:t>9/5/2022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F57EF3-C1D0-1AF8-13AA-900E4CAE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10C3F4-ABD8-8406-1333-848AD659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494D-EBBA-434A-82D1-3E90410C68E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6498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D653B-6FEE-C3C9-B3DD-1185600CE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09AD7-A4E4-5021-68AE-5591C28C2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D9E7A7-C5D3-9434-945F-CC7415636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A32BAB-E411-8491-CBFB-C7937500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C60E-6B81-45A3-A4D1-F328C8E87CBC}" type="datetimeFigureOut">
              <a:rPr lang="es-CR" smtClean="0"/>
              <a:t>9/5/2022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42E98D-7854-543B-D16B-459F0741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6EFD2F-949C-5F70-EBC1-54106CB5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494D-EBBA-434A-82D1-3E90410C68E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1369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A6E20-9E29-F05D-92F5-A32B0DE30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23C259-66CA-D309-44B3-9DA9AC004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401F3C-F967-82E9-95D5-45C7C63FB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A1FA73-5E07-E240-9A89-F648B22E1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8C691C-0566-A93A-61D4-F8654DC00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C177B7D-B184-653D-CED4-955FFD67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C60E-6B81-45A3-A4D1-F328C8E87CBC}" type="datetimeFigureOut">
              <a:rPr lang="es-CR" smtClean="0"/>
              <a:t>9/5/2022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42B0307-D2F0-5C3D-3D16-AA2344D0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865DF95-6A02-D8E3-FE49-517D3AC9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494D-EBBA-434A-82D1-3E90410C68E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1557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64223-C94E-0B20-2205-2B0A2842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74405B-56C9-2D09-D4B9-0189324B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C60E-6B81-45A3-A4D1-F328C8E87CBC}" type="datetimeFigureOut">
              <a:rPr lang="es-CR" smtClean="0"/>
              <a:t>9/5/2022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323379-C369-6394-2876-3F4BAF7E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C26D4F-7D4F-D9FC-0875-7EA7F956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494D-EBBA-434A-82D1-3E90410C68E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2997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CB04FDF-A417-529F-D731-45B1F32A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C60E-6B81-45A3-A4D1-F328C8E87CBC}" type="datetimeFigureOut">
              <a:rPr lang="es-CR" smtClean="0"/>
              <a:t>9/5/2022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A840C2-F9A7-9669-6078-B26F699F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FF63A4-E361-88C2-FE82-58658857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494D-EBBA-434A-82D1-3E90410C68E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7482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210B6-0FDB-5029-01D9-CFE67B5CA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F18CE5-AC15-C833-6C7C-224AC61CB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6270EF-2341-6C5C-C439-7E27EB0FC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69BD4A-3166-C045-788F-30567694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C60E-6B81-45A3-A4D1-F328C8E87CBC}" type="datetimeFigureOut">
              <a:rPr lang="es-CR" smtClean="0"/>
              <a:t>9/5/2022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D79302-0872-AA81-7789-DA61500C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43425D-43AD-21E1-A4CE-3107D041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494D-EBBA-434A-82D1-3E90410C68E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2616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89109-1600-0281-5449-417B97B46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45BB22B-5BDE-286B-E4F2-7E25EF863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2FA562-AD2B-A568-EF8B-5EEF2CB7E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5115A2-B402-F840-E175-F248EEE8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C60E-6B81-45A3-A4D1-F328C8E87CBC}" type="datetimeFigureOut">
              <a:rPr lang="es-CR" smtClean="0"/>
              <a:t>9/5/2022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A0E92C-80A7-6A3A-E51D-240ABB43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9381B8-22BB-C932-FD24-CB485C48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494D-EBBA-434A-82D1-3E90410C68E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5505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0B5B3CA-7CF7-377C-AF6F-0C850FC4D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06E3EB-1350-45BB-2152-48B49E3C9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5D4DA4-381E-D9EB-903D-197440EB9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DC60E-6B81-45A3-A4D1-F328C8E87CBC}" type="datetimeFigureOut">
              <a:rPr lang="es-CR" smtClean="0"/>
              <a:t>9/5/2022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2FFA03-9B42-CDEC-85A3-52EE23864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A76C22-B8F2-DE7A-9686-0F74B193E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D494D-EBBA-434A-82D1-3E90410C68E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3266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108E2E-2558-EA50-F69D-6854CDEFD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s-CR" sz="4800">
                <a:solidFill>
                  <a:srgbClr val="FFFFFF"/>
                </a:solidFill>
              </a:rPr>
              <a:t>Ejemplo Práctico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971C2F-F92B-BF7A-12ED-D5105DC6F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2912" y="4712113"/>
            <a:ext cx="5169409" cy="1410781"/>
          </a:xfrm>
        </p:spPr>
        <p:txBody>
          <a:bodyPr anchor="ctr">
            <a:normAutofit/>
          </a:bodyPr>
          <a:lstStyle/>
          <a:p>
            <a:pPr algn="l"/>
            <a:r>
              <a:rPr lang="es-CR" sz="4400" dirty="0"/>
              <a:t>Facturación</a:t>
            </a:r>
            <a:r>
              <a:rPr lang="es-C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536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5EE40E-FB20-4CCC-5CA4-94FF9A47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Crear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el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formulario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listar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las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Facturas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creadas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Web Pages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7ADE2C9-C5CF-0BAB-784E-53E3B3F88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744" y="1675227"/>
            <a:ext cx="9202511" cy="4394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1648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5EE40E-FB20-4CCC-5CA4-94FF9A47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Crear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el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formulario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FrmListarFacturas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3650E9-4E45-8929-07D2-42AA55D5A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Hacer los </a:t>
            </a:r>
            <a:r>
              <a:rPr lang="es-CR" dirty="0" err="1"/>
              <a:t>import</a:t>
            </a:r>
            <a:r>
              <a:rPr lang="es-CR" dirty="0"/>
              <a:t> y librerías necesarias, incluyendo el: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  &lt;%@page import="</a:t>
            </a:r>
            <a:r>
              <a:rPr lang="fr-FR" dirty="0" err="1"/>
              <a:t>java.text.DateFormat</a:t>
            </a:r>
            <a:r>
              <a:rPr lang="fr-FR" dirty="0"/>
              <a:t>"%&gt;</a:t>
            </a:r>
          </a:p>
          <a:p>
            <a:pPr marL="0" indent="0">
              <a:buNone/>
            </a:pPr>
            <a:endParaRPr lang="es-CR" dirty="0"/>
          </a:p>
          <a:p>
            <a:r>
              <a:rPr lang="es-CR" dirty="0"/>
              <a:t>Copiar la barra de navegación.</a:t>
            </a:r>
          </a:p>
        </p:txBody>
      </p:sp>
    </p:spTree>
    <p:extLst>
      <p:ext uri="{BB962C8B-B14F-4D97-AF65-F5344CB8AC3E}">
        <p14:creationId xmlns:p14="http://schemas.microsoft.com/office/powerpoint/2010/main" val="1047201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14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5EE40E-FB20-4CCC-5CA4-94FF9A47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FrmListarFacturas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93F031C-8049-93E6-B186-417D33AF8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1880" y="494398"/>
            <a:ext cx="7775448" cy="5650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1936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14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5EE40E-FB20-4CCC-5CA4-94FF9A47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FrmListarFacturas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8CB8D61-EFB1-7301-2F4C-62F659B2B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170" y="380355"/>
            <a:ext cx="7744196" cy="6097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0327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5EE40E-FB20-4CCC-5CA4-94FF9A47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 FrmListarFacturas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995FBCC-989E-2332-6659-EB741059D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1" y="2091118"/>
            <a:ext cx="11050861" cy="4115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318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CA7EC92-C5EB-43BD-A345-C58EF0FB6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Facturar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E479E9-5C02-F444-668B-0E2F4627D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Cada factura debe tener detalles, a continuación se crear la clase correspondiente</a:t>
            </a:r>
          </a:p>
        </p:txBody>
      </p:sp>
    </p:spTree>
    <p:extLst>
      <p:ext uri="{BB962C8B-B14F-4D97-AF65-F5344CB8AC3E}">
        <p14:creationId xmlns:p14="http://schemas.microsoft.com/office/powerpoint/2010/main" val="1069525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5EE40E-FB20-4CCC-5CA4-94FF9A47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100" y="1837490"/>
            <a:ext cx="4038604" cy="3182590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Crear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clase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DA_Detalle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acceso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datos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C0B4A13-9390-79C9-55AC-EC0D50854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143" y="467208"/>
            <a:ext cx="5056318" cy="5923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278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14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5EE40E-FB20-4CCC-5CA4-94FF9A47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Crear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método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listar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detalles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b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DA_Detalle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BBAA98B-6EA0-D74A-4246-6C9F89DBC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256" y="207265"/>
            <a:ext cx="8434887" cy="640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5068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5EE40E-FB20-4CCC-5CA4-94FF9A47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100" y="1837490"/>
            <a:ext cx="4038604" cy="3182590"/>
          </a:xfrm>
          <a:prstGeom prst="ellipse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s-CR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Crear la clase</a:t>
            </a:r>
            <a:br>
              <a:rPr lang="es-CR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s-CR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BL_Detalle</a:t>
            </a:r>
            <a:r>
              <a:rPr lang="es-CR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en Lógica de negocios y el método para listar registros.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EF9DD69-EF94-40AF-B943-A2027451F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4" y="1240115"/>
            <a:ext cx="7204531" cy="4377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8646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5EE40E-FB20-4CCC-5CA4-94FF9A47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100" y="1837490"/>
            <a:ext cx="4038604" cy="3795214"/>
          </a:xfrm>
          <a:prstGeom prst="ellipse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CR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 </a:t>
            </a:r>
            <a:r>
              <a:rPr lang="es-CR" sz="3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DA_Facturas</a:t>
            </a:r>
            <a:r>
              <a:rPr lang="es-CR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acceso a datos crea método para obtener una factura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ABD4DE-AF4B-7F6E-B79F-A948FCE84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457" y="294659"/>
            <a:ext cx="7400925" cy="6286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161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684E9B-976E-DCE0-D6EA-7F47250C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s-CR" sz="5000" dirty="0"/>
              <a:t>Antes de iniciar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E6E41E7-460D-8641-AE41-C8C8333E5D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857119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8440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5EE40E-FB20-4CCC-5CA4-94FF9A47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100" y="1837490"/>
            <a:ext cx="4038604" cy="3795214"/>
          </a:xfrm>
          <a:prstGeom prst="ellipse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CR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 </a:t>
            </a:r>
            <a:r>
              <a:rPr lang="es-CR" sz="3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BL_Facturas</a:t>
            </a:r>
            <a:r>
              <a:rPr lang="es-CR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lógica de negocios Crea método para obtener una factura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85AFCC-401F-D731-3E2C-94BAA839D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715" y="1643376"/>
            <a:ext cx="6883172" cy="3589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3527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a escribiendo en un bloc de notas">
            <a:extLst>
              <a:ext uri="{FF2B5EF4-FFF2-40B4-BE49-F238E27FC236}">
                <a16:creationId xmlns:a16="http://schemas.microsoft.com/office/drawing/2014/main" id="{F76D5EFE-7DB5-55AD-9850-FA95EB7C7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91" b="125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CF1FFC3-D020-43C3-8B93-EF6BEFC46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12620" y="1929384"/>
            <a:ext cx="8366760" cy="299923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54CCA5-1064-46F1-F72F-DF90B876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010" y="2242539"/>
            <a:ext cx="7459980" cy="14259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/>
              <a:t>Crear el formulario Frm_Facturar.jsp en Web Pages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FC4A39-71B0-433B-AB94-CBFFA0DF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2605" y="3792064"/>
            <a:ext cx="2586790" cy="0"/>
          </a:xfrm>
          <a:prstGeom prst="line">
            <a:avLst/>
          </a:prstGeom>
          <a:ln w="22225">
            <a:solidFill>
              <a:srgbClr val="4860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200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5EE40E-FB20-4CCC-5CA4-94FF9A47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el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formulario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FrmFacturar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3650E9-4E45-8929-07D2-42AA55D5A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1504802"/>
            <a:ext cx="10515600" cy="1015111"/>
          </a:xfrm>
        </p:spPr>
        <p:txBody>
          <a:bodyPr/>
          <a:lstStyle/>
          <a:p>
            <a:r>
              <a:rPr lang="es-CR" dirty="0"/>
              <a:t>Hacer los </a:t>
            </a:r>
            <a:r>
              <a:rPr lang="es-CR" dirty="0" err="1"/>
              <a:t>import</a:t>
            </a:r>
            <a:r>
              <a:rPr lang="es-CR" dirty="0"/>
              <a:t> y librerías necesarias</a:t>
            </a:r>
            <a:r>
              <a:rPr lang="es-ES" dirty="0"/>
              <a:t>.</a:t>
            </a:r>
            <a:endParaRPr lang="fr-FR" dirty="0"/>
          </a:p>
          <a:p>
            <a:r>
              <a:rPr lang="es-CR" dirty="0"/>
              <a:t>Copiar la barra de navegación.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6FE25B-F572-2214-454B-01D3C2E80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522" y="2953404"/>
            <a:ext cx="9267935" cy="34112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9938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EE40E-FB20-4CCC-5CA4-94FF9A47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782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FrmFacturar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F1ACA50-DA21-252F-61F1-F065394D6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8" y="1376120"/>
            <a:ext cx="10799590" cy="5012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8891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1C7DCB-9B39-4BFA-08A2-DF6E041C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1660121"/>
            <a:ext cx="9623404" cy="33054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Datos</a:t>
            </a:r>
            <a:r>
              <a:rPr lang="en-US" sz="5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la </a:t>
            </a:r>
            <a:r>
              <a:rPr lang="en-US" sz="5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factura</a:t>
            </a:r>
            <a:br>
              <a:rPr lang="en-US" sz="5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01070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EDF24D4-FBE7-A26F-3C2B-1676B7C7D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6" y="1191805"/>
            <a:ext cx="10839450" cy="54650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75EE40E-FB20-4CCC-5CA4-94FF9A47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782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FrmFacturar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Bocadillo: ovalado 7">
            <a:extLst>
              <a:ext uri="{FF2B5EF4-FFF2-40B4-BE49-F238E27FC236}">
                <a16:creationId xmlns:a16="http://schemas.microsoft.com/office/drawing/2014/main" id="{0F7DB36D-34F9-44B4-D355-8E8EA6ECBFE8}"/>
              </a:ext>
            </a:extLst>
          </p:cNvPr>
          <p:cNvSpPr/>
          <p:nvPr/>
        </p:nvSpPr>
        <p:spPr>
          <a:xfrm>
            <a:off x="9690265" y="6115488"/>
            <a:ext cx="1781299" cy="629392"/>
          </a:xfrm>
          <a:prstGeom prst="wedgeEllipseCallout">
            <a:avLst>
              <a:gd name="adj1" fmla="val -324148"/>
              <a:gd name="adj2" fmla="val -16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Para el modal</a:t>
            </a:r>
          </a:p>
        </p:txBody>
      </p:sp>
    </p:spTree>
    <p:extLst>
      <p:ext uri="{BB962C8B-B14F-4D97-AF65-F5344CB8AC3E}">
        <p14:creationId xmlns:p14="http://schemas.microsoft.com/office/powerpoint/2010/main" val="1102256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1C7DCB-9B39-4BFA-08A2-DF6E041C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1660121"/>
            <a:ext cx="9623404" cy="33054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Datos</a:t>
            </a:r>
            <a:r>
              <a:rPr lang="en-US" sz="5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del </a:t>
            </a:r>
            <a:r>
              <a:rPr lang="en-US" sz="5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producto</a:t>
            </a:r>
            <a:br>
              <a:rPr lang="en-US" sz="5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0692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EE40E-FB20-4CCC-5CA4-94FF9A47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782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FrmFacturar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0620A5E-B95B-A20A-C576-4F27AA594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" y="1207009"/>
            <a:ext cx="11160438" cy="5059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3270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1C7DCB-9B39-4BFA-08A2-DF6E041C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1660121"/>
            <a:ext cx="10716112" cy="30459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Mostrar</a:t>
            </a:r>
            <a:r>
              <a:rPr lang="en-US" sz="5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la </a:t>
            </a:r>
            <a:r>
              <a:rPr lang="en-US" sz="5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lista</a:t>
            </a:r>
            <a:r>
              <a:rPr lang="en-US" sz="5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5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detalles</a:t>
            </a:r>
            <a:r>
              <a:rPr lang="en-US" sz="5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</a:t>
            </a:r>
            <a:r>
              <a:rPr lang="en-US" sz="5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existen</a:t>
            </a:r>
            <a:br>
              <a:rPr lang="en-US" sz="5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17174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EE40E-FB20-4CCC-5CA4-94FF9A47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782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FrmFacturar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48B36C-8644-3CE5-0BF4-D4A62DD30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229" y="1808606"/>
            <a:ext cx="6940005" cy="3714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609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991A07-922D-1324-ED39-215C9A41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CR" sz="4000" dirty="0">
                <a:solidFill>
                  <a:srgbClr val="FFFFFF"/>
                </a:solidFill>
              </a:rPr>
              <a:t>Verifique el sistema.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22416F-6965-44C0-39EB-94D751D7B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92" y="1627972"/>
            <a:ext cx="11496801" cy="1174605"/>
          </a:xfrm>
        </p:spPr>
        <p:txBody>
          <a:bodyPr anchor="ctr">
            <a:normAutofit/>
          </a:bodyPr>
          <a:lstStyle/>
          <a:p>
            <a:r>
              <a:rPr lang="es-CR" sz="2000" dirty="0"/>
              <a:t>Verifique que el sistema realiza el CRUD de clientes y productos correctamente.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909264-952A-4A20-FF94-25D66008D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410" y="2611916"/>
            <a:ext cx="3842472" cy="39515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CDD49A4-82EA-5546-B304-53767D5C3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120" y="2611916"/>
            <a:ext cx="4085749" cy="39515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0687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EE40E-FB20-4CCC-5CA4-94FF9A47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782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FrmFacturar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C20FF7-0A87-B36B-6CB8-32881BF9C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81" y="1215390"/>
            <a:ext cx="10448925" cy="5524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06020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1C7DCB-9B39-4BFA-08A2-DF6E041C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582" y="1609345"/>
            <a:ext cx="10716112" cy="4173336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50000"/>
              </a:lnSpc>
            </a:pPr>
            <a:r>
              <a:rPr lang="es-C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Mostrar total de la factura.</a:t>
            </a:r>
            <a:br>
              <a:rPr lang="es-C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s-C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Mostrar el mensaje generado en el </a:t>
            </a:r>
            <a:r>
              <a:rPr lang="es-CR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servlets</a:t>
            </a:r>
            <a:r>
              <a:rPr lang="es-C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facturas.</a:t>
            </a:r>
            <a:br>
              <a:rPr lang="es-C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s-C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 botón para realizar facturación (pagar factura), llama un </a:t>
            </a:r>
            <a:r>
              <a:rPr lang="es-CR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servlets</a:t>
            </a:r>
            <a:r>
              <a:rPr lang="es-C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“</a:t>
            </a:r>
            <a:r>
              <a:rPr lang="es-CR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CancelarFactura</a:t>
            </a:r>
            <a:r>
              <a:rPr lang="es-C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”</a:t>
            </a:r>
            <a:endParaRPr lang="es-CR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52593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EE40E-FB20-4CCC-5CA4-94FF9A47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782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FrmFacturar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4C1F675-257F-A431-040E-4035FD2F4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995486"/>
            <a:ext cx="11464862" cy="3454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0268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1C7DCB-9B39-4BFA-08A2-DF6E041C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1660121"/>
            <a:ext cx="10716112" cy="22535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Crear</a:t>
            </a:r>
            <a:r>
              <a:rPr lang="en-US" sz="5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modal para </a:t>
            </a:r>
            <a:r>
              <a:rPr lang="en-US" sz="5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mostrar</a:t>
            </a:r>
            <a:r>
              <a:rPr lang="en-US" sz="5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5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selecionar</a:t>
            </a:r>
            <a:r>
              <a:rPr lang="en-US" sz="5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clientes</a:t>
            </a:r>
            <a:endParaRPr lang="en-US" sz="5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46138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EE40E-FB20-4CCC-5CA4-94FF9A47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782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FrmFacturar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4F327A-9E59-84B1-1130-FE63821AF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31" y="1395412"/>
            <a:ext cx="10496737" cy="4688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31494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EE40E-FB20-4CCC-5CA4-94FF9A47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782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FrmListarFacturas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75E560-78F3-A669-F582-0FDEE7688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83" y="1109472"/>
            <a:ext cx="10915650" cy="5258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3705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1C7DCB-9B39-4BFA-08A2-DF6E041C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1660121"/>
            <a:ext cx="10716112" cy="22535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Crear</a:t>
            </a:r>
            <a:r>
              <a:rPr lang="en-US" sz="5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modal para </a:t>
            </a:r>
            <a:r>
              <a:rPr lang="en-US" sz="5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mostrar</a:t>
            </a:r>
            <a:r>
              <a:rPr lang="en-US" sz="5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5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selecionar</a:t>
            </a:r>
            <a:r>
              <a:rPr lang="en-US" sz="5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productos</a:t>
            </a:r>
            <a:r>
              <a:rPr lang="en-US" sz="5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clientes</a:t>
            </a:r>
            <a:endParaRPr lang="en-US" sz="5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584013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EE40E-FB20-4CCC-5CA4-94FF9A47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782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FrmFacturar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BEB9B98-0546-3AE5-B658-391520333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445" y="1319212"/>
            <a:ext cx="9669971" cy="4825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9055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EE40E-FB20-4CCC-5CA4-94FF9A47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782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FrmFacturar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1882A98-2BC7-E640-6745-EED477C2B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1182625"/>
            <a:ext cx="10777728" cy="5431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25570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1C7DCB-9B39-4BFA-08A2-DF6E041C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1660121"/>
            <a:ext cx="10716112" cy="22535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Agregar</a:t>
            </a:r>
            <a:r>
              <a:rPr lang="en-US" sz="5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los </a:t>
            </a:r>
            <a:r>
              <a:rPr lang="en-US" sz="5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siguientes</a:t>
            </a:r>
            <a:r>
              <a:rPr lang="en-US" sz="5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enlaces de </a:t>
            </a:r>
            <a:r>
              <a:rPr lang="en-US" sz="5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js</a:t>
            </a:r>
            <a:endParaRPr lang="en-US" sz="5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7104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C8937-D78E-B252-AF27-6AEBC513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Crear las entidades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Un gran chincheta roja frente a muchas chinchetas negras más pequeñas">
            <a:extLst>
              <a:ext uri="{FF2B5EF4-FFF2-40B4-BE49-F238E27FC236}">
                <a16:creationId xmlns:a16="http://schemas.microsoft.com/office/drawing/2014/main" id="{7D7DF763-C582-B541-63DF-62FA011F67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03" r="1482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86857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EE40E-FB20-4CCC-5CA4-94FF9A47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782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FrmFacturar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B912F5-8C86-5A03-54BB-0081BB9C5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78" y="1980057"/>
            <a:ext cx="11528298" cy="2165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75133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1C7DCB-9B39-4BFA-08A2-DF6E041C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1660121"/>
            <a:ext cx="10716112" cy="22535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Dentro</a:t>
            </a:r>
            <a:r>
              <a:rPr lang="en-US" sz="5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un  &lt;script&gt; </a:t>
            </a:r>
            <a:r>
              <a:rPr lang="en-US" sz="5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creer</a:t>
            </a:r>
            <a:r>
              <a:rPr lang="en-US" sz="5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los </a:t>
            </a:r>
            <a:r>
              <a:rPr lang="en-US" sz="5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siguientes</a:t>
            </a:r>
            <a:r>
              <a:rPr lang="en-US" sz="5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códigos</a:t>
            </a:r>
            <a:endParaRPr lang="en-US" sz="5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855427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5EE40E-FB20-4CCC-5CA4-94FF9A47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FrmFacturar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A01DBCC-936B-E6E5-FB53-4D8BD5A78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626" y="308758"/>
            <a:ext cx="7695195" cy="6323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73919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5EE40E-FB20-4CCC-5CA4-94FF9A47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FrmFacturar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B208240-C640-9714-08D3-3E8B6E7EA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042" y="1600200"/>
            <a:ext cx="8134350" cy="4751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80776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5EE40E-FB20-4CCC-5CA4-94FF9A47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FrmFacturar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D3DCA97-B20B-13C0-5690-E726410C7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176" y="512065"/>
            <a:ext cx="8228650" cy="5876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26382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CD112E-ADDF-FD49-07A3-A26CA55B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2" y="681038"/>
            <a:ext cx="10515600" cy="1154701"/>
          </a:xfrm>
        </p:spPr>
        <p:txBody>
          <a:bodyPr>
            <a:noAutofit/>
          </a:bodyPr>
          <a:lstStyle/>
          <a:p>
            <a:r>
              <a:rPr lang="es-CR" sz="3200" dirty="0">
                <a:solidFill>
                  <a:schemeClr val="bg1"/>
                </a:solidFill>
              </a:rPr>
              <a:t>Configurar un </a:t>
            </a:r>
            <a:r>
              <a:rPr lang="es-CR" sz="3200" dirty="0" err="1">
                <a:solidFill>
                  <a:schemeClr val="bg1"/>
                </a:solidFill>
              </a:rPr>
              <a:t>servlets</a:t>
            </a:r>
            <a:r>
              <a:rPr lang="es-CR" sz="3200" dirty="0">
                <a:solidFill>
                  <a:schemeClr val="bg1"/>
                </a:solidFill>
              </a:rPr>
              <a:t> para agregar productos a la factura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005D1E4-71F0-0761-734B-FE46B67495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06"/>
          <a:stretch/>
        </p:blipFill>
        <p:spPr>
          <a:xfrm>
            <a:off x="1231392" y="2603225"/>
            <a:ext cx="6236208" cy="3660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22A323-7B19-40D0-EF77-78DF3B779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2752" y="2512395"/>
            <a:ext cx="3535680" cy="366018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CR" sz="2200" dirty="0"/>
              <a:t>Cuando da un clic en Agregar y guardar se llama un </a:t>
            </a:r>
            <a:r>
              <a:rPr lang="es-CR" sz="2200" dirty="0" err="1"/>
              <a:t>servlets</a:t>
            </a:r>
            <a:r>
              <a:rPr lang="es-CR" sz="2200" dirty="0"/>
              <a:t> que agrega un producto a la factura y si la factura no existe también agrega la factura.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48C7DC6E-496E-C322-889E-A134427D2519}"/>
              </a:ext>
            </a:extLst>
          </p:cNvPr>
          <p:cNvSpPr/>
          <p:nvPr/>
        </p:nvSpPr>
        <p:spPr>
          <a:xfrm>
            <a:off x="316992" y="4625455"/>
            <a:ext cx="1036320" cy="39014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566818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CD112E-ADDF-FD49-07A3-A26CA55B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 ello vamos a agregar métodos importantes en la capa de acceso a datos y en la lógica.</a:t>
            </a:r>
          </a:p>
        </p:txBody>
      </p:sp>
    </p:spTree>
    <p:extLst>
      <p:ext uri="{BB962C8B-B14F-4D97-AF65-F5344CB8AC3E}">
        <p14:creationId xmlns:p14="http://schemas.microsoft.com/office/powerpoint/2010/main" val="203465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D112E-ADDF-FD49-07A3-A26CA55B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289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acceso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datos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la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clase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DA_Facturas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agregar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el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método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que  me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permite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agregar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factura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y un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detalle</a:t>
            </a:r>
            <a:endParaRPr lang="en-US" sz="3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5185430-A3DB-C25E-7290-3E0670F65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11" y="1449272"/>
            <a:ext cx="10596008" cy="4927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11349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C45C600-3857-4574-62D4-ECE30D52B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191" y="1473656"/>
            <a:ext cx="9121313" cy="5062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758F1063-DF53-4E95-7E2F-2A66783A47B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72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 acceso datos en la clase DA_Facturas agregar el método que  me permite agregar una factura y un detalle</a:t>
            </a:r>
            <a:endParaRPr lang="en-US" sz="3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747543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CD112E-ADDF-FD49-07A3-A26CA55B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la </a:t>
            </a:r>
            <a:r>
              <a:rPr lang="en-US" sz="3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lógica</a:t>
            </a: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negocios</a:t>
            </a: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la </a:t>
            </a:r>
            <a:r>
              <a:rPr lang="en-US" sz="3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clase</a:t>
            </a: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BL_FActurar</a:t>
            </a:r>
            <a:endParaRPr lang="en-US" sz="3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FB6518-EAB6-C234-71CC-E59688FE1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74" y="2329347"/>
            <a:ext cx="11071652" cy="4096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396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C11F29-2ACB-5007-BCD2-E81E3D21D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426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Entidad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Factura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785B4E-B980-D1E7-A3EC-F8E865A36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C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Agregue los miembros necesarios para esta clase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E677C3-002B-3536-334C-029AA979F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038" y="759592"/>
            <a:ext cx="7214616" cy="5338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68335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D112E-ADDF-FD49-07A3-A26CA55B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acceso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datos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la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clase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DA_Facturas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agregar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método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modificar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un </a:t>
            </a: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cliente</a:t>
            </a:r>
            <a:endParaRPr 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2412DD-C9A8-2860-1403-5F06DFCC6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777601"/>
            <a:ext cx="10515599" cy="4101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6477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CD112E-ADDF-FD49-07A3-A26CA55B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 la lógica de negocios en la clase BL_Facturar llamar método que modifica clietne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EF1FAA-3506-6090-6C51-D03077192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893702"/>
            <a:ext cx="6780700" cy="3068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366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CD112E-ADDF-FD49-07A3-A26CA55B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2" y="681038"/>
            <a:ext cx="10515600" cy="1154701"/>
          </a:xfrm>
        </p:spPr>
        <p:txBody>
          <a:bodyPr>
            <a:noAutofit/>
          </a:bodyPr>
          <a:lstStyle/>
          <a:p>
            <a:r>
              <a:rPr lang="es-CR" sz="3200" dirty="0">
                <a:solidFill>
                  <a:schemeClr val="bg1"/>
                </a:solidFill>
              </a:rPr>
              <a:t>Crear el </a:t>
            </a:r>
            <a:r>
              <a:rPr lang="es-CR" sz="3200" dirty="0" err="1">
                <a:solidFill>
                  <a:schemeClr val="bg1"/>
                </a:solidFill>
              </a:rPr>
              <a:t>servlets</a:t>
            </a:r>
            <a:r>
              <a:rPr lang="es-CR" sz="3200" dirty="0">
                <a:solidFill>
                  <a:schemeClr val="bg1"/>
                </a:solidFill>
              </a:rPr>
              <a:t> con el nombre de Facturar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005D1E4-71F0-0761-734B-FE46B67495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06"/>
          <a:stretch/>
        </p:blipFill>
        <p:spPr>
          <a:xfrm>
            <a:off x="2804160" y="2550348"/>
            <a:ext cx="6236208" cy="3660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48C7DC6E-496E-C322-889E-A134427D2519}"/>
              </a:ext>
            </a:extLst>
          </p:cNvPr>
          <p:cNvSpPr/>
          <p:nvPr/>
        </p:nvSpPr>
        <p:spPr>
          <a:xfrm>
            <a:off x="1219200" y="4514090"/>
            <a:ext cx="1036320" cy="39014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071007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CD112E-ADDF-FD49-07A3-A26CA55B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Servlets Facturar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650B02-BC86-9CB1-D8FC-A3EDE0DFB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688" y="195072"/>
            <a:ext cx="8887968" cy="6498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636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CD112E-ADDF-FD49-07A3-A26CA55B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Servlets </a:t>
            </a:r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Facturar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E7BB39-187D-9FAA-5975-64D2807F1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954" y="154380"/>
            <a:ext cx="9038202" cy="640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747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3EDC02-59B7-996F-C57D-4C63668E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Hacer lo correspondiente para eliminar un detalle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9A1793-7FEF-002F-A5DB-5F9F62ECD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72033"/>
            <a:ext cx="10905066" cy="39530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BDDF810A-4E77-264E-98D9-CCB006D1213C}"/>
              </a:ext>
            </a:extLst>
          </p:cNvPr>
          <p:cNvSpPr/>
          <p:nvPr/>
        </p:nvSpPr>
        <p:spPr>
          <a:xfrm>
            <a:off x="9488385" y="4108862"/>
            <a:ext cx="570015" cy="4987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155231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3EDC02-59B7-996F-C57D-4C63668E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Hacer lo correspondiente para eliminar un detalle 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8B374FE-3557-BF73-788D-6B78727ABFFD}"/>
              </a:ext>
            </a:extLst>
          </p:cNvPr>
          <p:cNvSpPr txBox="1">
            <a:spLocks/>
          </p:cNvSpPr>
          <p:nvPr/>
        </p:nvSpPr>
        <p:spPr>
          <a:xfrm>
            <a:off x="965199" y="2765201"/>
            <a:ext cx="8723969" cy="615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s-CR" sz="2000" dirty="0">
                <a:latin typeface="+mn-lt"/>
                <a:ea typeface="+mn-ea"/>
                <a:cs typeface="+mn-cs"/>
              </a:rPr>
              <a:t>Desde Facturar se llama un </a:t>
            </a:r>
            <a:r>
              <a:rPr lang="es-CR" sz="2000" dirty="0" err="1">
                <a:latin typeface="+mn-lt"/>
                <a:ea typeface="+mn-ea"/>
                <a:cs typeface="+mn-cs"/>
              </a:rPr>
              <a:t>servlets</a:t>
            </a:r>
            <a:r>
              <a:rPr lang="es-CR" sz="2000" dirty="0">
                <a:latin typeface="+mn-lt"/>
                <a:ea typeface="+mn-ea"/>
                <a:cs typeface="+mn-cs"/>
              </a:rPr>
              <a:t> </a:t>
            </a:r>
            <a:r>
              <a:rPr lang="es-CR" sz="2000" dirty="0" err="1">
                <a:latin typeface="+mn-lt"/>
                <a:ea typeface="+mn-ea"/>
                <a:cs typeface="+mn-cs"/>
              </a:rPr>
              <a:t>EliminarDetalle</a:t>
            </a:r>
            <a:r>
              <a:rPr lang="es-CR" sz="2000" dirty="0">
                <a:latin typeface="+mn-lt"/>
                <a:ea typeface="+mn-ea"/>
                <a:cs typeface="+mn-cs"/>
              </a:rPr>
              <a:t> y se le pasan dos parámetros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E24D36-8D22-3F94-386B-6E06091AF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35" y="3626250"/>
            <a:ext cx="11061083" cy="13549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247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CD112E-ADDF-FD49-07A3-A26CA55B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latin typeface="+mj-lt"/>
                <a:ea typeface="+mj-ea"/>
                <a:cs typeface="+mj-cs"/>
              </a:rPr>
              <a:t>Acceso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 a </a:t>
            </a:r>
            <a:r>
              <a:rPr lang="en-US" sz="5400" kern="1200" dirty="0" err="1">
                <a:latin typeface="+mj-lt"/>
                <a:ea typeface="+mj-ea"/>
                <a:cs typeface="+mj-cs"/>
              </a:rPr>
              <a:t>datos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latin typeface="+mj-lt"/>
                <a:ea typeface="+mj-ea"/>
                <a:cs typeface="+mj-cs"/>
              </a:rPr>
              <a:t>en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latin typeface="+mj-lt"/>
                <a:ea typeface="+mj-ea"/>
                <a:cs typeface="+mj-cs"/>
              </a:rPr>
              <a:t>DA_Detalles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5158CF-80BC-5E9C-C541-E4F3E3F82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CR" sz="2200" dirty="0"/>
              <a:t>Agregar el método para eliminar un detalle, este método llama un procedimiento almacenado.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494F1F4-13DD-BD73-77D4-EF7D19590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211" y="1448181"/>
            <a:ext cx="6115050" cy="3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497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CD112E-ADDF-FD49-07A3-A26CA55B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latin typeface="+mj-lt"/>
                <a:ea typeface="+mj-ea"/>
                <a:cs typeface="+mj-cs"/>
              </a:rPr>
              <a:t>Capa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latin typeface="+mj-lt"/>
                <a:ea typeface="+mj-ea"/>
                <a:cs typeface="+mj-cs"/>
              </a:rPr>
              <a:t>Lógica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latin typeface="+mj-lt"/>
                <a:ea typeface="+mj-ea"/>
                <a:cs typeface="+mj-cs"/>
              </a:rPr>
              <a:t>en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latin typeface="+mj-lt"/>
                <a:ea typeface="+mj-ea"/>
                <a:cs typeface="+mj-cs"/>
              </a:rPr>
              <a:t>BL_Detalle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5158CF-80BC-5E9C-C541-E4F3E3F82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CR" sz="2200" dirty="0"/>
              <a:t>Agregar el método para llamar a eliminar de AD.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13B4FF-DE8F-C1C0-DFA6-9E5425C96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596" y="1887756"/>
            <a:ext cx="6214441" cy="3453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076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D112E-ADDF-FD49-07A3-A26CA55B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Servlets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EliminarDetalle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F6C74E0D-9689-1188-C29D-D44F2275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531" y="1863801"/>
            <a:ext cx="9348937" cy="4440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9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C11F29-2ACB-5007-BCD2-E81E3D21D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426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Entidad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Factura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785B4E-B980-D1E7-A3EC-F8E865A36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C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Agregue los miembros necesarios para esta clase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2C0332D-7F9B-782D-9E03-A79E1387E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334" y="2041123"/>
            <a:ext cx="5494392" cy="3052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67702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7921773-2133-6030-B046-E1453AEC38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667"/>
          <a:stretch/>
        </p:blipFill>
        <p:spPr>
          <a:xfrm>
            <a:off x="168791" y="1926336"/>
            <a:ext cx="11854417" cy="3931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E3EDC02-59B7-996F-C57D-4C63668E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Hacer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lo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correspondiente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realizar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la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facturación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DDF810A-4E77-264E-98D9-CCB006D1213C}"/>
              </a:ext>
            </a:extLst>
          </p:cNvPr>
          <p:cNvSpPr/>
          <p:nvPr/>
        </p:nvSpPr>
        <p:spPr>
          <a:xfrm>
            <a:off x="271524" y="5230368"/>
            <a:ext cx="2105916" cy="7193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633480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3EDC02-59B7-996F-C57D-4C63668E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04109"/>
            <a:ext cx="9920442" cy="8578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Hacer lo correspondiente para realizar la facturación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8B374FE-3557-BF73-788D-6B78727ABFFD}"/>
              </a:ext>
            </a:extLst>
          </p:cNvPr>
          <p:cNvSpPr txBox="1">
            <a:spLocks/>
          </p:cNvSpPr>
          <p:nvPr/>
        </p:nvSpPr>
        <p:spPr>
          <a:xfrm>
            <a:off x="965199" y="2765200"/>
            <a:ext cx="9166353" cy="663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s-CR" sz="2000" dirty="0">
                <a:latin typeface="+mn-lt"/>
                <a:ea typeface="+mn-ea"/>
                <a:cs typeface="+mn-cs"/>
              </a:rPr>
              <a:t>Desde Facturar se llama un </a:t>
            </a:r>
            <a:r>
              <a:rPr lang="es-CR" sz="2000" dirty="0" err="1">
                <a:latin typeface="+mn-lt"/>
                <a:ea typeface="+mn-ea"/>
                <a:cs typeface="+mn-cs"/>
              </a:rPr>
              <a:t>servlets</a:t>
            </a:r>
            <a:r>
              <a:rPr lang="es-CR" sz="2000" dirty="0">
                <a:latin typeface="+mn-lt"/>
                <a:ea typeface="+mn-ea"/>
                <a:cs typeface="+mn-cs"/>
              </a:rPr>
              <a:t> </a:t>
            </a:r>
            <a:r>
              <a:rPr lang="es-CR" sz="2000" b="1" dirty="0" err="1">
                <a:solidFill>
                  <a:srgbClr val="7030A0"/>
                </a:solidFill>
                <a:latin typeface="+mn-lt"/>
                <a:ea typeface="+mn-ea"/>
                <a:cs typeface="+mn-cs"/>
              </a:rPr>
              <a:t>CancelarFactura</a:t>
            </a:r>
            <a:r>
              <a:rPr lang="es-CR" sz="2000" dirty="0">
                <a:latin typeface="+mn-lt"/>
                <a:ea typeface="+mn-ea"/>
                <a:cs typeface="+mn-cs"/>
              </a:rPr>
              <a:t> y se le pasan dos parámetros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84DA719-FA4B-2C81-07BC-55F58D012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99" y="3971924"/>
            <a:ext cx="10345131" cy="1502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502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27F7AF4-72C6-4B71-9E40-53E8BFEF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CD112E-ADDF-FD49-07A3-A26CA55B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31" y="245082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Acceso a datos en DA_Facturas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5158CF-80BC-5E9C-C541-E4F3E3F82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31" y="1289718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Agregar el método para modificar el estado de una factura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BEDF9F4-6944-BF1B-E041-1A2383249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48760"/>
            <a:ext cx="10515599" cy="4048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764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CD112E-ADDF-FD49-07A3-A26CA55B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Logica de negocios en  BL_Facturas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5158CF-80BC-5E9C-C541-E4F3E3F82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Agregar el método para modificar el estado de una factura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9EAC77-91E7-AB76-9E80-9847476F3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571" y="2139351"/>
            <a:ext cx="8794856" cy="41651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210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D112E-ADDF-FD49-07A3-A26CA55B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Servlets </a:t>
            </a:r>
            <a:r>
              <a:rPr lang="en-US" sz="54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CancelarFactura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E6B9984-544E-7767-8616-14787F00E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4" y="1780973"/>
            <a:ext cx="10050817" cy="4002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060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5EE40E-FB20-4CCC-5CA4-94FF9A47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Crear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la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DA_Facturas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el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acceso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datos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ECE639E6-C0F4-5D95-BAA6-E912E3E14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2040" y="1770316"/>
            <a:ext cx="4199192" cy="4694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6292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5EE40E-FB20-4CCC-5CA4-94FF9A47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Crear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metodo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listar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facturas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FDF93D-1929-657D-DF56-A901F2EB7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599" y="698959"/>
            <a:ext cx="7500607" cy="5625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6164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94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5EE40E-FB20-4CCC-5CA4-94FF9A47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C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Crear la clase </a:t>
            </a:r>
            <a:r>
              <a:rPr lang="es-C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BL_Factura</a:t>
            </a:r>
            <a:r>
              <a:rPr lang="es-C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en la lógica de negocios y el método </a:t>
            </a:r>
            <a:r>
              <a:rPr lang="es-C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listarRegistors</a:t>
            </a:r>
            <a:endParaRPr lang="es-CR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4506460-CEC6-735E-E9AC-F6BDEB74D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263" y="402930"/>
            <a:ext cx="7665078" cy="5729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28655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A77A08971191D4983EB4298F6766649" ma:contentTypeVersion="11" ma:contentTypeDescription="Crear nuevo documento." ma:contentTypeScope="" ma:versionID="49e6fa8874451f3ada2ef2a65e158877">
  <xsd:schema xmlns:xsd="http://www.w3.org/2001/XMLSchema" xmlns:xs="http://www.w3.org/2001/XMLSchema" xmlns:p="http://schemas.microsoft.com/office/2006/metadata/properties" xmlns:ns2="b038d38e-3419-40fd-8945-56417ca14b40" xmlns:ns3="a7bf6601-51d1-44bb-b2a3-1b095cc1ce4b" targetNamespace="http://schemas.microsoft.com/office/2006/metadata/properties" ma:root="true" ma:fieldsID="c009d170aa708cdf505d9bb1446805b9" ns2:_="" ns3:_="">
    <xsd:import namespace="b038d38e-3419-40fd-8945-56417ca14b40"/>
    <xsd:import namespace="a7bf6601-51d1-44bb-b2a3-1b095cc1ce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38d38e-3419-40fd-8945-56417ca14b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1ce1260b-973e-4eb3-a506-63ea217af86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bf6601-51d1-44bb-b2a3-1b095cc1ce4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53f5b21-f791-4ff5-9862-2158e5610c36}" ma:internalName="TaxCatchAll" ma:showField="CatchAllData" ma:web="a7bf6601-51d1-44bb-b2a3-1b095cc1ce4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038d38e-3419-40fd-8945-56417ca14b40">
      <Terms xmlns="http://schemas.microsoft.com/office/infopath/2007/PartnerControls"/>
    </lcf76f155ced4ddcb4097134ff3c332f>
    <TaxCatchAll xmlns="a7bf6601-51d1-44bb-b2a3-1b095cc1ce4b" xsi:nil="true"/>
  </documentManagement>
</p:properties>
</file>

<file path=customXml/itemProps1.xml><?xml version="1.0" encoding="utf-8"?>
<ds:datastoreItem xmlns:ds="http://schemas.openxmlformats.org/officeDocument/2006/customXml" ds:itemID="{D05F005F-781A-4DA2-AE4E-2B42CB708D98}"/>
</file>

<file path=customXml/itemProps2.xml><?xml version="1.0" encoding="utf-8"?>
<ds:datastoreItem xmlns:ds="http://schemas.openxmlformats.org/officeDocument/2006/customXml" ds:itemID="{747E1309-2B26-4912-B90C-77AE47EFFE01}"/>
</file>

<file path=customXml/itemProps3.xml><?xml version="1.0" encoding="utf-8"?>
<ds:datastoreItem xmlns:ds="http://schemas.openxmlformats.org/officeDocument/2006/customXml" ds:itemID="{40ED0B85-E45A-4B28-A32E-56C8FCF48D6E}"/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664</Words>
  <Application>Microsoft Office PowerPoint</Application>
  <PresentationFormat>Panorámica</PresentationFormat>
  <Paragraphs>87</Paragraphs>
  <Slides>64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64</vt:i4>
      </vt:variant>
    </vt:vector>
  </HeadingPairs>
  <TitlesOfParts>
    <vt:vector size="68" baseType="lpstr">
      <vt:lpstr>Arial</vt:lpstr>
      <vt:lpstr>Calibri</vt:lpstr>
      <vt:lpstr>Calibri Light</vt:lpstr>
      <vt:lpstr>Tema de Office</vt:lpstr>
      <vt:lpstr>Ejemplo Práctico</vt:lpstr>
      <vt:lpstr>Antes de iniciar</vt:lpstr>
      <vt:lpstr>Verifique el sistema.</vt:lpstr>
      <vt:lpstr>Crear las entidades</vt:lpstr>
      <vt:lpstr>Entidad Factura</vt:lpstr>
      <vt:lpstr>Entidad Factura</vt:lpstr>
      <vt:lpstr>Crear la clase DA_Facturas en el acceso a datos </vt:lpstr>
      <vt:lpstr>Crear el metodo para listar facturas</vt:lpstr>
      <vt:lpstr>Crear la clase BL_Factura en la lógica de negocios y el método listarRegistors</vt:lpstr>
      <vt:lpstr>Crear el formulario para listar las Facturas creadas en Web Pages</vt:lpstr>
      <vt:lpstr>Crear el formulario FrmListarFacturas</vt:lpstr>
      <vt:lpstr>En FrmListarFacturas</vt:lpstr>
      <vt:lpstr>En FrmListarFacturas</vt:lpstr>
      <vt:lpstr>En FrmListarFacturas</vt:lpstr>
      <vt:lpstr>Facturar </vt:lpstr>
      <vt:lpstr>Crear la clase DA_Detalle en acceso a datos</vt:lpstr>
      <vt:lpstr>Crear método listar detalles en DA_Detalle</vt:lpstr>
      <vt:lpstr>Crear la clase BL_Detalle en Lógica de negocios y el método para listar registros.</vt:lpstr>
      <vt:lpstr>En DA_Facturas de acceso a datos crea método para obtener una factura</vt:lpstr>
      <vt:lpstr>En BL_Facturas de lógica de negocios Crea método para obtener una factura</vt:lpstr>
      <vt:lpstr>Crear el formulario Frm_Facturar.jsp en Web Pages</vt:lpstr>
      <vt:lpstr>En el formulario FrmFacturar</vt:lpstr>
      <vt:lpstr>En FrmFacturar</vt:lpstr>
      <vt:lpstr>Datos de la factura </vt:lpstr>
      <vt:lpstr>En FrmFacturar</vt:lpstr>
      <vt:lpstr>Datos del producto </vt:lpstr>
      <vt:lpstr>En FrmFacturar</vt:lpstr>
      <vt:lpstr>Mostrar la lista de detalles si existen </vt:lpstr>
      <vt:lpstr>En FrmFacturar</vt:lpstr>
      <vt:lpstr>En FrmFacturar</vt:lpstr>
      <vt:lpstr>Mostrar total de la factura. Mostrar el mensaje generado en el servlets facturas. El botón para realizar facturación (pagar factura), llama un servlets “CancelarFactura”</vt:lpstr>
      <vt:lpstr>En FrmFacturar</vt:lpstr>
      <vt:lpstr>Crear modal para mostrar y selecionar clientes</vt:lpstr>
      <vt:lpstr>En FrmFacturar</vt:lpstr>
      <vt:lpstr>En FrmListarFacturas</vt:lpstr>
      <vt:lpstr>Crear modal para mostrar y selecionar productos clientes</vt:lpstr>
      <vt:lpstr>En FrmFacturar</vt:lpstr>
      <vt:lpstr>En FrmFacturar</vt:lpstr>
      <vt:lpstr>Agregar los siguientes enlaces de js</vt:lpstr>
      <vt:lpstr>En FrmFacturar</vt:lpstr>
      <vt:lpstr>Dentro de un  &lt;script&gt; creer los siguientes códigos</vt:lpstr>
      <vt:lpstr>En FrmFacturar</vt:lpstr>
      <vt:lpstr>En FrmFacturar</vt:lpstr>
      <vt:lpstr>En FrmFacturar</vt:lpstr>
      <vt:lpstr>Configurar un servlets para agregar productos a la factura</vt:lpstr>
      <vt:lpstr>Para ello vamos a agregar métodos importantes en la capa de acceso a datos y en la lógica.</vt:lpstr>
      <vt:lpstr>En acceso datos en la clase DA_Facturas agregar el método que  me permite agregar una factura y un detalle</vt:lpstr>
      <vt:lpstr>Presentación de PowerPoint</vt:lpstr>
      <vt:lpstr>En la lógica de negocios en la clase BL_FActurar</vt:lpstr>
      <vt:lpstr>En acceso datos en la clase DA_Facturas agregar el método para modificar un cliente</vt:lpstr>
      <vt:lpstr>En la lógica de negocios en la clase BL_Facturar llamar método que modifica clietne</vt:lpstr>
      <vt:lpstr>Crear el servlets con el nombre de Facturar</vt:lpstr>
      <vt:lpstr>Servlets Facturar</vt:lpstr>
      <vt:lpstr>Servlets Facturar</vt:lpstr>
      <vt:lpstr>Hacer lo correspondiente para eliminar un detalle </vt:lpstr>
      <vt:lpstr>Hacer lo correspondiente para eliminar un detalle </vt:lpstr>
      <vt:lpstr>Acceso a datos en DA_Detalles</vt:lpstr>
      <vt:lpstr>Capa Lógica en BL_Detalle</vt:lpstr>
      <vt:lpstr>Servlets EliminarDetalle</vt:lpstr>
      <vt:lpstr>Hacer lo correspondiente para realizar la facturación</vt:lpstr>
      <vt:lpstr>Hacer lo correspondiente para realizar la facturación</vt:lpstr>
      <vt:lpstr>Acceso a datos en DA_Facturas</vt:lpstr>
      <vt:lpstr>Logica de negocios en  BL_Facturas</vt:lpstr>
      <vt:lpstr>Servlets CancelarFactura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Ejemplo Práctico</dc:title>
  <dc:creator>Luis Angel Chacon Zuniga</dc:creator>
  <cp:lastModifiedBy>Luis Angel Chacon Zuniga</cp:lastModifiedBy>
  <cp:revision>6</cp:revision>
  <dcterms:created xsi:type="dcterms:W3CDTF">2022-05-05T21:05:18Z</dcterms:created>
  <dcterms:modified xsi:type="dcterms:W3CDTF">2022-05-09T18:07:53Z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0x010100AA77A08971191D4983EB4298F6766649</vt:lpwstr>
  </property>
</Properties>
</file>