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handoutMasterIdLst>
    <p:handoutMasterId r:id="rId21"/>
  </p:handoutMasterIdLst>
  <p:sldIdLst>
    <p:sldId id="278" r:id="rId5"/>
    <p:sldId id="279" r:id="rId6"/>
    <p:sldId id="281" r:id="rId7"/>
    <p:sldId id="280" r:id="rId8"/>
    <p:sldId id="283" r:id="rId9"/>
    <p:sldId id="282" r:id="rId10"/>
    <p:sldId id="287" r:id="rId11"/>
    <p:sldId id="288" r:id="rId12"/>
    <p:sldId id="289" r:id="rId13"/>
    <p:sldId id="284" r:id="rId14"/>
    <p:sldId id="285" r:id="rId15"/>
    <p:sldId id="290" r:id="rId16"/>
    <p:sldId id="291" r:id="rId17"/>
    <p:sldId id="292" r:id="rId18"/>
    <p:sldId id="286" r:id="rId19"/>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89C0F6-13E1-4663-B53F-ED43BA018CB7}" v="10" dt="2023-05-05T19:12:46.3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19" autoAdjust="0"/>
  </p:normalViewPr>
  <p:slideViewPr>
    <p:cSldViewPr snapToGrid="0">
      <p:cViewPr varScale="1">
        <p:scale>
          <a:sx n="59" d="100"/>
          <a:sy n="59" d="100"/>
        </p:scale>
        <p:origin x="78" y="1530"/>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Joaquin Campos Chaves" userId="a909fcb3-b927-483c-b135-103542b0f4d6" providerId="ADAL" clId="{7E89C0F6-13E1-4663-B53F-ED43BA018CB7}"/>
    <pc:docChg chg="undo custSel addSld delSld modSld">
      <pc:chgData name="Jose Joaquin Campos Chaves" userId="a909fcb3-b927-483c-b135-103542b0f4d6" providerId="ADAL" clId="{7E89C0F6-13E1-4663-B53F-ED43BA018CB7}" dt="2023-05-05T19:12:54.249" v="415" actId="27614"/>
      <pc:docMkLst>
        <pc:docMk/>
      </pc:docMkLst>
      <pc:sldChg chg="addSp delSp modSp mod delDesignElem">
        <pc:chgData name="Jose Joaquin Campos Chaves" userId="a909fcb3-b927-483c-b135-103542b0f4d6" providerId="ADAL" clId="{7E89C0F6-13E1-4663-B53F-ED43BA018CB7}" dt="2023-05-05T17:44:44.506" v="169"/>
        <pc:sldMkLst>
          <pc:docMk/>
          <pc:sldMk cId="4167884232" sldId="278"/>
        </pc:sldMkLst>
        <pc:spChg chg="mod">
          <ac:chgData name="Jose Joaquin Campos Chaves" userId="a909fcb3-b927-483c-b135-103542b0f4d6" providerId="ADAL" clId="{7E89C0F6-13E1-4663-B53F-ED43BA018CB7}" dt="2023-05-05T17:44:44.506" v="169"/>
          <ac:spMkLst>
            <pc:docMk/>
            <pc:sldMk cId="4167884232" sldId="278"/>
            <ac:spMk id="2" creationId="{0D1F047C-C727-42A7-85C5-68C5AA1B1A93}"/>
          </ac:spMkLst>
        </pc:spChg>
        <pc:spChg chg="mod">
          <ac:chgData name="Jose Joaquin Campos Chaves" userId="a909fcb3-b927-483c-b135-103542b0f4d6" providerId="ADAL" clId="{7E89C0F6-13E1-4663-B53F-ED43BA018CB7}" dt="2023-05-05T17:44:44.506" v="169"/>
          <ac:spMkLst>
            <pc:docMk/>
            <pc:sldMk cId="4167884232" sldId="278"/>
            <ac:spMk id="3" creationId="{DB93FB3F-A8D4-46D3-A1C6-C79C64563729}"/>
          </ac:spMkLst>
        </pc:spChg>
        <pc:spChg chg="add del">
          <ac:chgData name="Jose Joaquin Campos Chaves" userId="a909fcb3-b927-483c-b135-103542b0f4d6" providerId="ADAL" clId="{7E89C0F6-13E1-4663-B53F-ED43BA018CB7}" dt="2023-05-05T17:44:44.506" v="169"/>
          <ac:spMkLst>
            <pc:docMk/>
            <pc:sldMk cId="4167884232" sldId="278"/>
            <ac:spMk id="103" creationId="{FE469E50-3893-4ED6-92BA-2985C32B0CA6}"/>
          </ac:spMkLst>
        </pc:spChg>
        <pc:picChg chg="add mod">
          <ac:chgData name="Jose Joaquin Campos Chaves" userId="a909fcb3-b927-483c-b135-103542b0f4d6" providerId="ADAL" clId="{7E89C0F6-13E1-4663-B53F-ED43BA018CB7}" dt="2023-05-05T17:41:47.784" v="4" actId="1076"/>
          <ac:picMkLst>
            <pc:docMk/>
            <pc:sldMk cId="4167884232" sldId="278"/>
            <ac:picMk id="6" creationId="{3CDBA7EC-3E65-6995-68F9-20557FA8514C}"/>
          </ac:picMkLst>
        </pc:picChg>
      </pc:sldChg>
      <pc:sldChg chg="addSp delSp modSp mod setBg modClrScheme delDesignElem chgLayout">
        <pc:chgData name="Jose Joaquin Campos Chaves" userId="a909fcb3-b927-483c-b135-103542b0f4d6" providerId="ADAL" clId="{7E89C0F6-13E1-4663-B53F-ED43BA018CB7}" dt="2023-05-05T17:59:23.908" v="239" actId="1076"/>
        <pc:sldMkLst>
          <pc:docMk/>
          <pc:sldMk cId="3220235682" sldId="279"/>
        </pc:sldMkLst>
        <pc:spChg chg="mod">
          <ac:chgData name="Jose Joaquin Campos Chaves" userId="a909fcb3-b927-483c-b135-103542b0f4d6" providerId="ADAL" clId="{7E89C0F6-13E1-4663-B53F-ED43BA018CB7}" dt="2023-05-05T17:50:44.591" v="203" actId="14100"/>
          <ac:spMkLst>
            <pc:docMk/>
            <pc:sldMk cId="3220235682" sldId="279"/>
            <ac:spMk id="2" creationId="{89559F60-4CE1-4E2F-86EA-1B60679F1F4A}"/>
          </ac:spMkLst>
        </pc:spChg>
        <pc:spChg chg="mod">
          <ac:chgData name="Jose Joaquin Campos Chaves" userId="a909fcb3-b927-483c-b135-103542b0f4d6" providerId="ADAL" clId="{7E89C0F6-13E1-4663-B53F-ED43BA018CB7}" dt="2023-05-05T17:54:02.417" v="222" actId="27636"/>
          <ac:spMkLst>
            <pc:docMk/>
            <pc:sldMk cId="3220235682" sldId="279"/>
            <ac:spMk id="24" creationId="{F260476B-CCA6-412B-A9C5-399C34AE6F05}"/>
          </ac:spMkLst>
        </pc:spChg>
        <pc:spChg chg="add del">
          <ac:chgData name="Jose Joaquin Campos Chaves" userId="a909fcb3-b927-483c-b135-103542b0f4d6" providerId="ADAL" clId="{7E89C0F6-13E1-4663-B53F-ED43BA018CB7}" dt="2023-05-05T17:44:58.158" v="170" actId="26606"/>
          <ac:spMkLst>
            <pc:docMk/>
            <pc:sldMk cId="3220235682" sldId="279"/>
            <ac:spMk id="55" creationId="{0EF2A0DA-AE81-4A45-972E-646AC2870C2F}"/>
          </ac:spMkLst>
        </pc:spChg>
        <pc:picChg chg="mod ord">
          <ac:chgData name="Jose Joaquin Campos Chaves" userId="a909fcb3-b927-483c-b135-103542b0f4d6" providerId="ADAL" clId="{7E89C0F6-13E1-4663-B53F-ED43BA018CB7}" dt="2023-05-05T17:44:58.158" v="170" actId="26606"/>
          <ac:picMkLst>
            <pc:docMk/>
            <pc:sldMk cId="3220235682" sldId="279"/>
            <ac:picMk id="3" creationId="{72B2D6DE-C9B5-4678-91EF-77E85F2350DA}"/>
          </ac:picMkLst>
        </pc:picChg>
        <pc:picChg chg="add mod">
          <ac:chgData name="Jose Joaquin Campos Chaves" userId="a909fcb3-b927-483c-b135-103542b0f4d6" providerId="ADAL" clId="{7E89C0F6-13E1-4663-B53F-ED43BA018CB7}" dt="2023-05-05T17:59:23.908" v="239" actId="1076"/>
          <ac:picMkLst>
            <pc:docMk/>
            <pc:sldMk cId="3220235682" sldId="279"/>
            <ac:picMk id="5" creationId="{372CC99D-CF4A-14D4-5DDF-6C3C78784582}"/>
          </ac:picMkLst>
        </pc:picChg>
        <pc:picChg chg="add del">
          <ac:chgData name="Jose Joaquin Campos Chaves" userId="a909fcb3-b927-483c-b135-103542b0f4d6" providerId="ADAL" clId="{7E89C0F6-13E1-4663-B53F-ED43BA018CB7}" dt="2023-05-05T17:44:58.158" v="170" actId="26606"/>
          <ac:picMkLst>
            <pc:docMk/>
            <pc:sldMk cId="3220235682" sldId="279"/>
            <ac:picMk id="57" creationId="{B536FA4E-0152-4E27-91DA-0FC22D1846BB}"/>
          </ac:picMkLst>
        </pc:picChg>
      </pc:sldChg>
      <pc:sldChg chg="modSp add mod">
        <pc:chgData name="Jose Joaquin Campos Chaves" userId="a909fcb3-b927-483c-b135-103542b0f4d6" providerId="ADAL" clId="{7E89C0F6-13E1-4663-B53F-ED43BA018CB7}" dt="2023-05-05T17:59:16.299" v="237" actId="1076"/>
        <pc:sldMkLst>
          <pc:docMk/>
          <pc:sldMk cId="332228188" sldId="280"/>
        </pc:sldMkLst>
        <pc:spChg chg="mod">
          <ac:chgData name="Jose Joaquin Campos Chaves" userId="a909fcb3-b927-483c-b135-103542b0f4d6" providerId="ADAL" clId="{7E89C0F6-13E1-4663-B53F-ED43BA018CB7}" dt="2023-05-05T17:53:45.288" v="220"/>
          <ac:spMkLst>
            <pc:docMk/>
            <pc:sldMk cId="332228188" sldId="280"/>
            <ac:spMk id="24" creationId="{F260476B-CCA6-412B-A9C5-399C34AE6F05}"/>
          </ac:spMkLst>
        </pc:spChg>
        <pc:picChg chg="mod">
          <ac:chgData name="Jose Joaquin Campos Chaves" userId="a909fcb3-b927-483c-b135-103542b0f4d6" providerId="ADAL" clId="{7E89C0F6-13E1-4663-B53F-ED43BA018CB7}" dt="2023-05-05T17:59:16.299" v="237" actId="1076"/>
          <ac:picMkLst>
            <pc:docMk/>
            <pc:sldMk cId="332228188" sldId="280"/>
            <ac:picMk id="5" creationId="{372CC99D-CF4A-14D4-5DDF-6C3C78784582}"/>
          </ac:picMkLst>
        </pc:picChg>
      </pc:sldChg>
      <pc:sldChg chg="new del">
        <pc:chgData name="Jose Joaquin Campos Chaves" userId="a909fcb3-b927-483c-b135-103542b0f4d6" providerId="ADAL" clId="{7E89C0F6-13E1-4663-B53F-ED43BA018CB7}" dt="2023-05-05T17:53:06.995" v="214" actId="47"/>
        <pc:sldMkLst>
          <pc:docMk/>
          <pc:sldMk cId="2278153678" sldId="280"/>
        </pc:sldMkLst>
      </pc:sldChg>
      <pc:sldChg chg="new del">
        <pc:chgData name="Jose Joaquin Campos Chaves" userId="a909fcb3-b927-483c-b135-103542b0f4d6" providerId="ADAL" clId="{7E89C0F6-13E1-4663-B53F-ED43BA018CB7}" dt="2023-05-05T17:52:39.311" v="211" actId="47"/>
        <pc:sldMkLst>
          <pc:docMk/>
          <pc:sldMk cId="3132828519" sldId="280"/>
        </pc:sldMkLst>
      </pc:sldChg>
      <pc:sldChg chg="new del">
        <pc:chgData name="Jose Joaquin Campos Chaves" userId="a909fcb3-b927-483c-b135-103542b0f4d6" providerId="ADAL" clId="{7E89C0F6-13E1-4663-B53F-ED43BA018CB7}" dt="2023-05-05T17:52:42.408" v="212" actId="47"/>
        <pc:sldMkLst>
          <pc:docMk/>
          <pc:sldMk cId="700140250" sldId="281"/>
        </pc:sldMkLst>
      </pc:sldChg>
      <pc:sldChg chg="modSp add mod">
        <pc:chgData name="Jose Joaquin Campos Chaves" userId="a909fcb3-b927-483c-b135-103542b0f4d6" providerId="ADAL" clId="{7E89C0F6-13E1-4663-B53F-ED43BA018CB7}" dt="2023-05-05T17:59:18.868" v="238" actId="1076"/>
        <pc:sldMkLst>
          <pc:docMk/>
          <pc:sldMk cId="4239737186" sldId="281"/>
        </pc:sldMkLst>
        <pc:spChg chg="mod">
          <ac:chgData name="Jose Joaquin Campos Chaves" userId="a909fcb3-b927-483c-b135-103542b0f4d6" providerId="ADAL" clId="{7E89C0F6-13E1-4663-B53F-ED43BA018CB7}" dt="2023-05-05T17:54:15.729" v="225"/>
          <ac:spMkLst>
            <pc:docMk/>
            <pc:sldMk cId="4239737186" sldId="281"/>
            <ac:spMk id="24" creationId="{F260476B-CCA6-412B-A9C5-399C34AE6F05}"/>
          </ac:spMkLst>
        </pc:spChg>
        <pc:picChg chg="mod">
          <ac:chgData name="Jose Joaquin Campos Chaves" userId="a909fcb3-b927-483c-b135-103542b0f4d6" providerId="ADAL" clId="{7E89C0F6-13E1-4663-B53F-ED43BA018CB7}" dt="2023-05-05T17:59:18.868" v="238" actId="1076"/>
          <ac:picMkLst>
            <pc:docMk/>
            <pc:sldMk cId="4239737186" sldId="281"/>
            <ac:picMk id="5" creationId="{372CC99D-CF4A-14D4-5DDF-6C3C78784582}"/>
          </ac:picMkLst>
        </pc:picChg>
      </pc:sldChg>
      <pc:sldChg chg="addSp delSp modSp add mod modClrScheme chgLayout">
        <pc:chgData name="Jose Joaquin Campos Chaves" userId="a909fcb3-b927-483c-b135-103542b0f4d6" providerId="ADAL" clId="{7E89C0F6-13E1-4663-B53F-ED43BA018CB7}" dt="2023-05-05T18:04:03.008" v="274" actId="207"/>
        <pc:sldMkLst>
          <pc:docMk/>
          <pc:sldMk cId="833460853" sldId="282"/>
        </pc:sldMkLst>
        <pc:spChg chg="del mod">
          <ac:chgData name="Jose Joaquin Campos Chaves" userId="a909fcb3-b927-483c-b135-103542b0f4d6" providerId="ADAL" clId="{7E89C0F6-13E1-4663-B53F-ED43BA018CB7}" dt="2023-05-05T18:00:53.103" v="248" actId="26606"/>
          <ac:spMkLst>
            <pc:docMk/>
            <pc:sldMk cId="833460853" sldId="282"/>
            <ac:spMk id="2" creationId="{89559F60-4CE1-4E2F-86EA-1B60679F1F4A}"/>
          </ac:spMkLst>
        </pc:spChg>
        <pc:spChg chg="del mod">
          <ac:chgData name="Jose Joaquin Campos Chaves" userId="a909fcb3-b927-483c-b135-103542b0f4d6" providerId="ADAL" clId="{7E89C0F6-13E1-4663-B53F-ED43BA018CB7}" dt="2023-05-05T18:00:53.103" v="248" actId="26606"/>
          <ac:spMkLst>
            <pc:docMk/>
            <pc:sldMk cId="833460853" sldId="282"/>
            <ac:spMk id="24" creationId="{F260476B-CCA6-412B-A9C5-399C34AE6F05}"/>
          </ac:spMkLst>
        </pc:spChg>
        <pc:spChg chg="add mod">
          <ac:chgData name="Jose Joaquin Campos Chaves" userId="a909fcb3-b927-483c-b135-103542b0f4d6" providerId="ADAL" clId="{7E89C0F6-13E1-4663-B53F-ED43BA018CB7}" dt="2023-05-05T18:01:44.743" v="259" actId="27636"/>
          <ac:spMkLst>
            <pc:docMk/>
            <pc:sldMk cId="833460853" sldId="282"/>
            <ac:spMk id="29" creationId="{4D08B739-ECE4-6D88-D663-0B954CB77769}"/>
          </ac:spMkLst>
        </pc:spChg>
        <pc:spChg chg="add mod">
          <ac:chgData name="Jose Joaquin Campos Chaves" userId="a909fcb3-b927-483c-b135-103542b0f4d6" providerId="ADAL" clId="{7E89C0F6-13E1-4663-B53F-ED43BA018CB7}" dt="2023-05-05T18:01:54.193" v="261" actId="27636"/>
          <ac:spMkLst>
            <pc:docMk/>
            <pc:sldMk cId="833460853" sldId="282"/>
            <ac:spMk id="31" creationId="{EC940770-7CC8-54F7-E26D-D7D10CFCBA35}"/>
          </ac:spMkLst>
        </pc:spChg>
        <pc:picChg chg="mod">
          <ac:chgData name="Jose Joaquin Campos Chaves" userId="a909fcb3-b927-483c-b135-103542b0f4d6" providerId="ADAL" clId="{7E89C0F6-13E1-4663-B53F-ED43BA018CB7}" dt="2023-05-05T18:03:49.836" v="270" actId="1076"/>
          <ac:picMkLst>
            <pc:docMk/>
            <pc:sldMk cId="833460853" sldId="282"/>
            <ac:picMk id="3" creationId="{72B2D6DE-C9B5-4678-91EF-77E85F2350DA}"/>
          </ac:picMkLst>
        </pc:picChg>
        <pc:picChg chg="add mod">
          <ac:chgData name="Jose Joaquin Campos Chaves" userId="a909fcb3-b927-483c-b135-103542b0f4d6" providerId="ADAL" clId="{7E89C0F6-13E1-4663-B53F-ED43BA018CB7}" dt="2023-05-05T18:03:52.043" v="271" actId="1076"/>
          <ac:picMkLst>
            <pc:docMk/>
            <pc:sldMk cId="833460853" sldId="282"/>
            <ac:picMk id="4" creationId="{AA21ED0B-B62F-4F87-1707-DC64770863F8}"/>
          </ac:picMkLst>
        </pc:picChg>
        <pc:picChg chg="del">
          <ac:chgData name="Jose Joaquin Campos Chaves" userId="a909fcb3-b927-483c-b135-103542b0f4d6" providerId="ADAL" clId="{7E89C0F6-13E1-4663-B53F-ED43BA018CB7}" dt="2023-05-05T17:55:20.920" v="228" actId="478"/>
          <ac:picMkLst>
            <pc:docMk/>
            <pc:sldMk cId="833460853" sldId="282"/>
            <ac:picMk id="5" creationId="{372CC99D-CF4A-14D4-5DDF-6C3C78784582}"/>
          </ac:picMkLst>
        </pc:picChg>
        <pc:picChg chg="add mod">
          <ac:chgData name="Jose Joaquin Campos Chaves" userId="a909fcb3-b927-483c-b135-103542b0f4d6" providerId="ADAL" clId="{7E89C0F6-13E1-4663-B53F-ED43BA018CB7}" dt="2023-05-05T18:04:03.008" v="274" actId="207"/>
          <ac:picMkLst>
            <pc:docMk/>
            <pc:sldMk cId="833460853" sldId="282"/>
            <ac:picMk id="7" creationId="{7F0D49F4-4248-AFA5-0D2A-1EA8BFA98E25}"/>
          </ac:picMkLst>
        </pc:picChg>
      </pc:sldChg>
      <pc:sldChg chg="modSp add mod">
        <pc:chgData name="Jose Joaquin Campos Chaves" userId="a909fcb3-b927-483c-b135-103542b0f4d6" providerId="ADAL" clId="{7E89C0F6-13E1-4663-B53F-ED43BA018CB7}" dt="2023-05-05T17:59:13.131" v="236" actId="1076"/>
        <pc:sldMkLst>
          <pc:docMk/>
          <pc:sldMk cId="1698474303" sldId="283"/>
        </pc:sldMkLst>
        <pc:spChg chg="mod">
          <ac:chgData name="Jose Joaquin Campos Chaves" userId="a909fcb3-b927-483c-b135-103542b0f4d6" providerId="ADAL" clId="{7E89C0F6-13E1-4663-B53F-ED43BA018CB7}" dt="2023-05-05T17:59:02.642" v="234"/>
          <ac:spMkLst>
            <pc:docMk/>
            <pc:sldMk cId="1698474303" sldId="283"/>
            <ac:spMk id="24" creationId="{F260476B-CCA6-412B-A9C5-399C34AE6F05}"/>
          </ac:spMkLst>
        </pc:spChg>
        <pc:picChg chg="mod">
          <ac:chgData name="Jose Joaquin Campos Chaves" userId="a909fcb3-b927-483c-b135-103542b0f4d6" providerId="ADAL" clId="{7E89C0F6-13E1-4663-B53F-ED43BA018CB7}" dt="2023-05-05T17:59:13.131" v="236" actId="1076"/>
          <ac:picMkLst>
            <pc:docMk/>
            <pc:sldMk cId="1698474303" sldId="283"/>
            <ac:picMk id="5" creationId="{372CC99D-CF4A-14D4-5DDF-6C3C78784582}"/>
          </ac:picMkLst>
        </pc:picChg>
      </pc:sldChg>
      <pc:sldChg chg="addSp delSp modSp add mod modClrScheme chgLayout">
        <pc:chgData name="Jose Joaquin Campos Chaves" userId="a909fcb3-b927-483c-b135-103542b0f4d6" providerId="ADAL" clId="{7E89C0F6-13E1-4663-B53F-ED43BA018CB7}" dt="2023-05-05T18:14:31.504" v="344" actId="1076"/>
        <pc:sldMkLst>
          <pc:docMk/>
          <pc:sldMk cId="426570411" sldId="284"/>
        </pc:sldMkLst>
        <pc:spChg chg="del">
          <ac:chgData name="Jose Joaquin Campos Chaves" userId="a909fcb3-b927-483c-b135-103542b0f4d6" providerId="ADAL" clId="{7E89C0F6-13E1-4663-B53F-ED43BA018CB7}" dt="2023-05-05T18:13:12.686" v="329" actId="26606"/>
          <ac:spMkLst>
            <pc:docMk/>
            <pc:sldMk cId="426570411" sldId="284"/>
            <ac:spMk id="2" creationId="{89559F60-4CE1-4E2F-86EA-1B60679F1F4A}"/>
          </ac:spMkLst>
        </pc:spChg>
        <pc:spChg chg="del">
          <ac:chgData name="Jose Joaquin Campos Chaves" userId="a909fcb3-b927-483c-b135-103542b0f4d6" providerId="ADAL" clId="{7E89C0F6-13E1-4663-B53F-ED43BA018CB7}" dt="2023-05-05T18:13:12.686" v="329" actId="26606"/>
          <ac:spMkLst>
            <pc:docMk/>
            <pc:sldMk cId="426570411" sldId="284"/>
            <ac:spMk id="24" creationId="{F260476B-CCA6-412B-A9C5-399C34AE6F05}"/>
          </ac:spMkLst>
        </pc:spChg>
        <pc:spChg chg="add mod">
          <ac:chgData name="Jose Joaquin Campos Chaves" userId="a909fcb3-b927-483c-b135-103542b0f4d6" providerId="ADAL" clId="{7E89C0F6-13E1-4663-B53F-ED43BA018CB7}" dt="2023-05-05T18:13:51.346" v="335" actId="14100"/>
          <ac:spMkLst>
            <pc:docMk/>
            <pc:sldMk cId="426570411" sldId="284"/>
            <ac:spMk id="29" creationId="{82BE08F0-A47D-9D40-3E79-1DB57C970BA1}"/>
          </ac:spMkLst>
        </pc:spChg>
        <pc:spChg chg="add mod">
          <ac:chgData name="Jose Joaquin Campos Chaves" userId="a909fcb3-b927-483c-b135-103542b0f4d6" providerId="ADAL" clId="{7E89C0F6-13E1-4663-B53F-ED43BA018CB7}" dt="2023-05-05T18:13:38.015" v="333"/>
          <ac:spMkLst>
            <pc:docMk/>
            <pc:sldMk cId="426570411" sldId="284"/>
            <ac:spMk id="31" creationId="{F3A108BD-9026-C961-172B-6F169703B900}"/>
          </ac:spMkLst>
        </pc:spChg>
        <pc:picChg chg="mod">
          <ac:chgData name="Jose Joaquin Campos Chaves" userId="a909fcb3-b927-483c-b135-103542b0f4d6" providerId="ADAL" clId="{7E89C0F6-13E1-4663-B53F-ED43BA018CB7}" dt="2023-05-05T18:13:12.686" v="329" actId="26606"/>
          <ac:picMkLst>
            <pc:docMk/>
            <pc:sldMk cId="426570411" sldId="284"/>
            <ac:picMk id="3" creationId="{72B2D6DE-C9B5-4678-91EF-77E85F2350DA}"/>
          </ac:picMkLst>
        </pc:picChg>
        <pc:picChg chg="add mod">
          <ac:chgData name="Jose Joaquin Campos Chaves" userId="a909fcb3-b927-483c-b135-103542b0f4d6" providerId="ADAL" clId="{7E89C0F6-13E1-4663-B53F-ED43BA018CB7}" dt="2023-05-05T18:14:05.459" v="338" actId="1076"/>
          <ac:picMkLst>
            <pc:docMk/>
            <pc:sldMk cId="426570411" sldId="284"/>
            <ac:picMk id="4" creationId="{79164A74-8D49-871C-C965-9D11575D18AF}"/>
          </ac:picMkLst>
        </pc:picChg>
        <pc:picChg chg="add mod">
          <ac:chgData name="Jose Joaquin Campos Chaves" userId="a909fcb3-b927-483c-b135-103542b0f4d6" providerId="ADAL" clId="{7E89C0F6-13E1-4663-B53F-ED43BA018CB7}" dt="2023-05-05T18:14:31.504" v="344" actId="1076"/>
          <ac:picMkLst>
            <pc:docMk/>
            <pc:sldMk cId="426570411" sldId="284"/>
            <ac:picMk id="6" creationId="{63A301F9-6784-8F56-5E72-1277CD77159D}"/>
          </ac:picMkLst>
        </pc:picChg>
      </pc:sldChg>
      <pc:sldChg chg="new del">
        <pc:chgData name="Jose Joaquin Campos Chaves" userId="a909fcb3-b927-483c-b135-103542b0f4d6" providerId="ADAL" clId="{7E89C0F6-13E1-4663-B53F-ED43BA018CB7}" dt="2023-05-05T18:00:29.720" v="245" actId="47"/>
        <pc:sldMkLst>
          <pc:docMk/>
          <pc:sldMk cId="263971496" sldId="285"/>
        </pc:sldMkLst>
      </pc:sldChg>
      <pc:sldChg chg="new del">
        <pc:chgData name="Jose Joaquin Campos Chaves" userId="a909fcb3-b927-483c-b135-103542b0f4d6" providerId="ADAL" clId="{7E89C0F6-13E1-4663-B53F-ED43BA018CB7}" dt="2023-05-05T18:00:27.488" v="243" actId="47"/>
        <pc:sldMkLst>
          <pc:docMk/>
          <pc:sldMk cId="898082297" sldId="285"/>
        </pc:sldMkLst>
      </pc:sldChg>
      <pc:sldChg chg="addSp modSp add mod">
        <pc:chgData name="Jose Joaquin Campos Chaves" userId="a909fcb3-b927-483c-b135-103542b0f4d6" providerId="ADAL" clId="{7E89C0F6-13E1-4663-B53F-ED43BA018CB7}" dt="2023-05-05T18:35:12.351" v="355"/>
        <pc:sldMkLst>
          <pc:docMk/>
          <pc:sldMk cId="1065823794" sldId="285"/>
        </pc:sldMkLst>
        <pc:spChg chg="mod">
          <ac:chgData name="Jose Joaquin Campos Chaves" userId="a909fcb3-b927-483c-b135-103542b0f4d6" providerId="ADAL" clId="{7E89C0F6-13E1-4663-B53F-ED43BA018CB7}" dt="2023-05-05T18:18:20.445" v="354"/>
          <ac:spMkLst>
            <pc:docMk/>
            <pc:sldMk cId="1065823794" sldId="285"/>
            <ac:spMk id="2" creationId="{89559F60-4CE1-4E2F-86EA-1B60679F1F4A}"/>
          </ac:spMkLst>
        </pc:spChg>
        <pc:spChg chg="mod">
          <ac:chgData name="Jose Joaquin Campos Chaves" userId="a909fcb3-b927-483c-b135-103542b0f4d6" providerId="ADAL" clId="{7E89C0F6-13E1-4663-B53F-ED43BA018CB7}" dt="2023-05-05T18:35:12.351" v="355"/>
          <ac:spMkLst>
            <pc:docMk/>
            <pc:sldMk cId="1065823794" sldId="285"/>
            <ac:spMk id="24" creationId="{F260476B-CCA6-412B-A9C5-399C34AE6F05}"/>
          </ac:spMkLst>
        </pc:spChg>
        <pc:picChg chg="add mod">
          <ac:chgData name="Jose Joaquin Campos Chaves" userId="a909fcb3-b927-483c-b135-103542b0f4d6" providerId="ADAL" clId="{7E89C0F6-13E1-4663-B53F-ED43BA018CB7}" dt="2023-05-05T18:17:57.856" v="350" actId="1076"/>
          <ac:picMkLst>
            <pc:docMk/>
            <pc:sldMk cId="1065823794" sldId="285"/>
            <ac:picMk id="5" creationId="{74510266-7D2A-B72C-0D02-EF33579C7AEC}"/>
          </ac:picMkLst>
        </pc:picChg>
      </pc:sldChg>
      <pc:sldChg chg="addSp delSp modSp add mod modClrScheme chgLayout">
        <pc:chgData name="Jose Joaquin Campos Chaves" userId="a909fcb3-b927-483c-b135-103542b0f4d6" providerId="ADAL" clId="{7E89C0F6-13E1-4663-B53F-ED43BA018CB7}" dt="2023-05-05T19:12:54.249" v="415" actId="27614"/>
        <pc:sldMkLst>
          <pc:docMk/>
          <pc:sldMk cId="1684395167" sldId="286"/>
        </pc:sldMkLst>
        <pc:spChg chg="del">
          <ac:chgData name="Jose Joaquin Campos Chaves" userId="a909fcb3-b927-483c-b135-103542b0f4d6" providerId="ADAL" clId="{7E89C0F6-13E1-4663-B53F-ED43BA018CB7}" dt="2023-05-05T19:12:32.441" v="409" actId="26606"/>
          <ac:spMkLst>
            <pc:docMk/>
            <pc:sldMk cId="1684395167" sldId="286"/>
            <ac:spMk id="2" creationId="{89559F60-4CE1-4E2F-86EA-1B60679F1F4A}"/>
          </ac:spMkLst>
        </pc:spChg>
        <pc:spChg chg="del">
          <ac:chgData name="Jose Joaquin Campos Chaves" userId="a909fcb3-b927-483c-b135-103542b0f4d6" providerId="ADAL" clId="{7E89C0F6-13E1-4663-B53F-ED43BA018CB7}" dt="2023-05-05T19:12:32.441" v="409" actId="26606"/>
          <ac:spMkLst>
            <pc:docMk/>
            <pc:sldMk cId="1684395167" sldId="286"/>
            <ac:spMk id="24" creationId="{F260476B-CCA6-412B-A9C5-399C34AE6F05}"/>
          </ac:spMkLst>
        </pc:spChg>
        <pc:spChg chg="add mod">
          <ac:chgData name="Jose Joaquin Campos Chaves" userId="a909fcb3-b927-483c-b135-103542b0f4d6" providerId="ADAL" clId="{7E89C0F6-13E1-4663-B53F-ED43BA018CB7}" dt="2023-05-05T19:12:35.848" v="412" actId="20577"/>
          <ac:spMkLst>
            <pc:docMk/>
            <pc:sldMk cId="1684395167" sldId="286"/>
            <ac:spMk id="29" creationId="{ED67F3CB-7B53-822E-43A2-94B8B5CCD7CE}"/>
          </ac:spMkLst>
        </pc:spChg>
        <pc:picChg chg="mod">
          <ac:chgData name="Jose Joaquin Campos Chaves" userId="a909fcb3-b927-483c-b135-103542b0f4d6" providerId="ADAL" clId="{7E89C0F6-13E1-4663-B53F-ED43BA018CB7}" dt="2023-05-05T19:12:32.441" v="409" actId="26606"/>
          <ac:picMkLst>
            <pc:docMk/>
            <pc:sldMk cId="1684395167" sldId="286"/>
            <ac:picMk id="3" creationId="{72B2D6DE-C9B5-4678-91EF-77E85F2350DA}"/>
          </ac:picMkLst>
        </pc:picChg>
        <pc:picChg chg="add mod">
          <ac:chgData name="Jose Joaquin Campos Chaves" userId="a909fcb3-b927-483c-b135-103542b0f4d6" providerId="ADAL" clId="{7E89C0F6-13E1-4663-B53F-ED43BA018CB7}" dt="2023-05-05T19:12:54.249" v="415" actId="27614"/>
          <ac:picMkLst>
            <pc:docMk/>
            <pc:sldMk cId="1684395167" sldId="286"/>
            <ac:picMk id="5" creationId="{249AF9C2-F55A-CD12-E71D-D3A39AF57B75}"/>
          </ac:picMkLst>
        </pc:picChg>
      </pc:sldChg>
      <pc:sldChg chg="modSp add mod">
        <pc:chgData name="Jose Joaquin Campos Chaves" userId="a909fcb3-b927-483c-b135-103542b0f4d6" providerId="ADAL" clId="{7E89C0F6-13E1-4663-B53F-ED43BA018CB7}" dt="2023-05-05T18:06:13.165" v="295" actId="14100"/>
        <pc:sldMkLst>
          <pc:docMk/>
          <pc:sldMk cId="29897671" sldId="287"/>
        </pc:sldMkLst>
        <pc:spChg chg="mod">
          <ac:chgData name="Jose Joaquin Campos Chaves" userId="a909fcb3-b927-483c-b135-103542b0f4d6" providerId="ADAL" clId="{7E89C0F6-13E1-4663-B53F-ED43BA018CB7}" dt="2023-05-05T18:06:13.165" v="295" actId="14100"/>
          <ac:spMkLst>
            <pc:docMk/>
            <pc:sldMk cId="29897671" sldId="287"/>
            <ac:spMk id="29" creationId="{4D08B739-ECE4-6D88-D663-0B954CB77769}"/>
          </ac:spMkLst>
        </pc:spChg>
        <pc:spChg chg="mod">
          <ac:chgData name="Jose Joaquin Campos Chaves" userId="a909fcb3-b927-483c-b135-103542b0f4d6" providerId="ADAL" clId="{7E89C0F6-13E1-4663-B53F-ED43BA018CB7}" dt="2023-05-05T18:05:54.839" v="292" actId="27636"/>
          <ac:spMkLst>
            <pc:docMk/>
            <pc:sldMk cId="29897671" sldId="287"/>
            <ac:spMk id="31" creationId="{EC940770-7CC8-54F7-E26D-D7D10CFCBA35}"/>
          </ac:spMkLst>
        </pc:spChg>
        <pc:picChg chg="mod">
          <ac:chgData name="Jose Joaquin Campos Chaves" userId="a909fcb3-b927-483c-b135-103542b0f4d6" providerId="ADAL" clId="{7E89C0F6-13E1-4663-B53F-ED43BA018CB7}" dt="2023-05-05T18:05:27.903" v="287" actId="1076"/>
          <ac:picMkLst>
            <pc:docMk/>
            <pc:sldMk cId="29897671" sldId="287"/>
            <ac:picMk id="3" creationId="{72B2D6DE-C9B5-4678-91EF-77E85F2350DA}"/>
          </ac:picMkLst>
        </pc:picChg>
        <pc:picChg chg="mod">
          <ac:chgData name="Jose Joaquin Campos Chaves" userId="a909fcb3-b927-483c-b135-103542b0f4d6" providerId="ADAL" clId="{7E89C0F6-13E1-4663-B53F-ED43BA018CB7}" dt="2023-05-05T18:05:43.688" v="289" actId="1076"/>
          <ac:picMkLst>
            <pc:docMk/>
            <pc:sldMk cId="29897671" sldId="287"/>
            <ac:picMk id="4" creationId="{AA21ED0B-B62F-4F87-1707-DC64770863F8}"/>
          </ac:picMkLst>
        </pc:picChg>
        <pc:picChg chg="mod">
          <ac:chgData name="Jose Joaquin Campos Chaves" userId="a909fcb3-b927-483c-b135-103542b0f4d6" providerId="ADAL" clId="{7E89C0F6-13E1-4663-B53F-ED43BA018CB7}" dt="2023-05-05T18:05:46.473" v="290" actId="1076"/>
          <ac:picMkLst>
            <pc:docMk/>
            <pc:sldMk cId="29897671" sldId="287"/>
            <ac:picMk id="7" creationId="{7F0D49F4-4248-AFA5-0D2A-1EA8BFA98E25}"/>
          </ac:picMkLst>
        </pc:picChg>
      </pc:sldChg>
      <pc:sldChg chg="addSp delSp modSp add mod">
        <pc:chgData name="Jose Joaquin Campos Chaves" userId="a909fcb3-b927-483c-b135-103542b0f4d6" providerId="ADAL" clId="{7E89C0F6-13E1-4663-B53F-ED43BA018CB7}" dt="2023-05-05T18:08:30.549" v="314" actId="1076"/>
        <pc:sldMkLst>
          <pc:docMk/>
          <pc:sldMk cId="3343943268" sldId="288"/>
        </pc:sldMkLst>
        <pc:spChg chg="add del mod">
          <ac:chgData name="Jose Joaquin Campos Chaves" userId="a909fcb3-b927-483c-b135-103542b0f4d6" providerId="ADAL" clId="{7E89C0F6-13E1-4663-B53F-ED43BA018CB7}" dt="2023-05-05T18:08:06.034" v="309" actId="22"/>
          <ac:spMkLst>
            <pc:docMk/>
            <pc:sldMk cId="3343943268" sldId="288"/>
            <ac:spMk id="5" creationId="{BF9EAE43-9F2A-8B70-9095-59B7F1D69BBE}"/>
          </ac:spMkLst>
        </pc:spChg>
        <pc:spChg chg="mod">
          <ac:chgData name="Jose Joaquin Campos Chaves" userId="a909fcb3-b927-483c-b135-103542b0f4d6" providerId="ADAL" clId="{7E89C0F6-13E1-4663-B53F-ED43BA018CB7}" dt="2023-05-05T18:08:18.084" v="313" actId="14100"/>
          <ac:spMkLst>
            <pc:docMk/>
            <pc:sldMk cId="3343943268" sldId="288"/>
            <ac:spMk id="29" creationId="{4D08B739-ECE4-6D88-D663-0B954CB77769}"/>
          </ac:spMkLst>
        </pc:spChg>
        <pc:spChg chg="mod">
          <ac:chgData name="Jose Joaquin Campos Chaves" userId="a909fcb3-b927-483c-b135-103542b0f4d6" providerId="ADAL" clId="{7E89C0F6-13E1-4663-B53F-ED43BA018CB7}" dt="2023-05-05T18:07:30.925" v="300" actId="27636"/>
          <ac:spMkLst>
            <pc:docMk/>
            <pc:sldMk cId="3343943268" sldId="288"/>
            <ac:spMk id="31" creationId="{EC940770-7CC8-54F7-E26D-D7D10CFCBA35}"/>
          </ac:spMkLst>
        </pc:spChg>
        <pc:picChg chg="mod">
          <ac:chgData name="Jose Joaquin Campos Chaves" userId="a909fcb3-b927-483c-b135-103542b0f4d6" providerId="ADAL" clId="{7E89C0F6-13E1-4663-B53F-ED43BA018CB7}" dt="2023-05-05T18:08:30.549" v="314" actId="1076"/>
          <ac:picMkLst>
            <pc:docMk/>
            <pc:sldMk cId="3343943268" sldId="288"/>
            <ac:picMk id="7" creationId="{7F0D49F4-4248-AFA5-0D2A-1EA8BFA98E25}"/>
          </ac:picMkLst>
        </pc:picChg>
      </pc:sldChg>
      <pc:sldChg chg="modSp add mod">
        <pc:chgData name="Jose Joaquin Campos Chaves" userId="a909fcb3-b927-483c-b135-103542b0f4d6" providerId="ADAL" clId="{7E89C0F6-13E1-4663-B53F-ED43BA018CB7}" dt="2023-05-05T18:11:13.749" v="328"/>
        <pc:sldMkLst>
          <pc:docMk/>
          <pc:sldMk cId="2520935948" sldId="289"/>
        </pc:sldMkLst>
        <pc:spChg chg="mod">
          <ac:chgData name="Jose Joaquin Campos Chaves" userId="a909fcb3-b927-483c-b135-103542b0f4d6" providerId="ADAL" clId="{7E89C0F6-13E1-4663-B53F-ED43BA018CB7}" dt="2023-05-05T18:11:13.749" v="328"/>
          <ac:spMkLst>
            <pc:docMk/>
            <pc:sldMk cId="2520935948" sldId="289"/>
            <ac:spMk id="29" creationId="{4D08B739-ECE4-6D88-D663-0B954CB77769}"/>
          </ac:spMkLst>
        </pc:spChg>
        <pc:spChg chg="mod">
          <ac:chgData name="Jose Joaquin Campos Chaves" userId="a909fcb3-b927-483c-b135-103542b0f4d6" providerId="ADAL" clId="{7E89C0F6-13E1-4663-B53F-ED43BA018CB7}" dt="2023-05-05T18:10:28.253" v="318"/>
          <ac:spMkLst>
            <pc:docMk/>
            <pc:sldMk cId="2520935948" sldId="289"/>
            <ac:spMk id="31" creationId="{EC940770-7CC8-54F7-E26D-D7D10CFCBA35}"/>
          </ac:spMkLst>
        </pc:spChg>
        <pc:picChg chg="mod">
          <ac:chgData name="Jose Joaquin Campos Chaves" userId="a909fcb3-b927-483c-b135-103542b0f4d6" providerId="ADAL" clId="{7E89C0F6-13E1-4663-B53F-ED43BA018CB7}" dt="2023-05-05T18:10:49.045" v="324" actId="1076"/>
          <ac:picMkLst>
            <pc:docMk/>
            <pc:sldMk cId="2520935948" sldId="289"/>
            <ac:picMk id="7" creationId="{7F0D49F4-4248-AFA5-0D2A-1EA8BFA98E25}"/>
          </ac:picMkLst>
        </pc:picChg>
      </pc:sldChg>
      <pc:sldChg chg="addSp delSp modSp add mod">
        <pc:chgData name="Jose Joaquin Campos Chaves" userId="a909fcb3-b927-483c-b135-103542b0f4d6" providerId="ADAL" clId="{7E89C0F6-13E1-4663-B53F-ED43BA018CB7}" dt="2023-05-05T18:45:37.604" v="378" actId="14100"/>
        <pc:sldMkLst>
          <pc:docMk/>
          <pc:sldMk cId="1511232901" sldId="290"/>
        </pc:sldMkLst>
        <pc:spChg chg="mod">
          <ac:chgData name="Jose Joaquin Campos Chaves" userId="a909fcb3-b927-483c-b135-103542b0f4d6" providerId="ADAL" clId="{7E89C0F6-13E1-4663-B53F-ED43BA018CB7}" dt="2023-05-05T18:38:45.756" v="363"/>
          <ac:spMkLst>
            <pc:docMk/>
            <pc:sldMk cId="1511232901" sldId="290"/>
            <ac:spMk id="2" creationId="{89559F60-4CE1-4E2F-86EA-1B60679F1F4A}"/>
          </ac:spMkLst>
        </pc:spChg>
        <pc:spChg chg="mod">
          <ac:chgData name="Jose Joaquin Campos Chaves" userId="a909fcb3-b927-483c-b135-103542b0f4d6" providerId="ADAL" clId="{7E89C0F6-13E1-4663-B53F-ED43BA018CB7}" dt="2023-05-05T18:39:09.870" v="365"/>
          <ac:spMkLst>
            <pc:docMk/>
            <pc:sldMk cId="1511232901" sldId="290"/>
            <ac:spMk id="24" creationId="{F260476B-CCA6-412B-A9C5-399C34AE6F05}"/>
          </ac:spMkLst>
        </pc:spChg>
        <pc:picChg chg="del">
          <ac:chgData name="Jose Joaquin Campos Chaves" userId="a909fcb3-b927-483c-b135-103542b0f4d6" providerId="ADAL" clId="{7E89C0F6-13E1-4663-B53F-ED43BA018CB7}" dt="2023-05-05T18:39:11.526" v="366" actId="478"/>
          <ac:picMkLst>
            <pc:docMk/>
            <pc:sldMk cId="1511232901" sldId="290"/>
            <ac:picMk id="5" creationId="{74510266-7D2A-B72C-0D02-EF33579C7AEC}"/>
          </ac:picMkLst>
        </pc:picChg>
        <pc:picChg chg="add mod">
          <ac:chgData name="Jose Joaquin Campos Chaves" userId="a909fcb3-b927-483c-b135-103542b0f4d6" providerId="ADAL" clId="{7E89C0F6-13E1-4663-B53F-ED43BA018CB7}" dt="2023-05-05T18:45:37.604" v="378" actId="14100"/>
          <ac:picMkLst>
            <pc:docMk/>
            <pc:sldMk cId="1511232901" sldId="290"/>
            <ac:picMk id="6" creationId="{A39DECD5-609C-9A81-8306-B6AE3342662B}"/>
          </ac:picMkLst>
        </pc:picChg>
      </pc:sldChg>
      <pc:sldChg chg="addSp delSp modSp add mod">
        <pc:chgData name="Jose Joaquin Campos Chaves" userId="a909fcb3-b927-483c-b135-103542b0f4d6" providerId="ADAL" clId="{7E89C0F6-13E1-4663-B53F-ED43BA018CB7}" dt="2023-05-05T19:06:02.948" v="395" actId="14100"/>
        <pc:sldMkLst>
          <pc:docMk/>
          <pc:sldMk cId="1718756987" sldId="291"/>
        </pc:sldMkLst>
        <pc:spChg chg="mod">
          <ac:chgData name="Jose Joaquin Campos Chaves" userId="a909fcb3-b927-483c-b135-103542b0f4d6" providerId="ADAL" clId="{7E89C0F6-13E1-4663-B53F-ED43BA018CB7}" dt="2023-05-05T19:04:26.709" v="382"/>
          <ac:spMkLst>
            <pc:docMk/>
            <pc:sldMk cId="1718756987" sldId="291"/>
            <ac:spMk id="2" creationId="{89559F60-4CE1-4E2F-86EA-1B60679F1F4A}"/>
          </ac:spMkLst>
        </pc:spChg>
        <pc:spChg chg="mod">
          <ac:chgData name="Jose Joaquin Campos Chaves" userId="a909fcb3-b927-483c-b135-103542b0f4d6" providerId="ADAL" clId="{7E89C0F6-13E1-4663-B53F-ED43BA018CB7}" dt="2023-05-05T19:04:43.112" v="385"/>
          <ac:spMkLst>
            <pc:docMk/>
            <pc:sldMk cId="1718756987" sldId="291"/>
            <ac:spMk id="24" creationId="{F260476B-CCA6-412B-A9C5-399C34AE6F05}"/>
          </ac:spMkLst>
        </pc:spChg>
        <pc:picChg chg="add mod">
          <ac:chgData name="Jose Joaquin Campos Chaves" userId="a909fcb3-b927-483c-b135-103542b0f4d6" providerId="ADAL" clId="{7E89C0F6-13E1-4663-B53F-ED43BA018CB7}" dt="2023-05-05T19:06:02.948" v="395" actId="14100"/>
          <ac:picMkLst>
            <pc:docMk/>
            <pc:sldMk cId="1718756987" sldId="291"/>
            <ac:picMk id="5" creationId="{A2E9A447-9533-1745-49AA-BDBF6980D871}"/>
          </ac:picMkLst>
        </pc:picChg>
        <pc:picChg chg="del">
          <ac:chgData name="Jose Joaquin Campos Chaves" userId="a909fcb3-b927-483c-b135-103542b0f4d6" providerId="ADAL" clId="{7E89C0F6-13E1-4663-B53F-ED43BA018CB7}" dt="2023-05-05T19:04:46.611" v="386" actId="478"/>
          <ac:picMkLst>
            <pc:docMk/>
            <pc:sldMk cId="1718756987" sldId="291"/>
            <ac:picMk id="6" creationId="{A39DECD5-609C-9A81-8306-B6AE3342662B}"/>
          </ac:picMkLst>
        </pc:picChg>
      </pc:sldChg>
      <pc:sldChg chg="addSp delSp modSp add mod">
        <pc:chgData name="Jose Joaquin Campos Chaves" userId="a909fcb3-b927-483c-b135-103542b0f4d6" providerId="ADAL" clId="{7E89C0F6-13E1-4663-B53F-ED43BA018CB7}" dt="2023-05-05T19:09:12.211" v="406" actId="1076"/>
        <pc:sldMkLst>
          <pc:docMk/>
          <pc:sldMk cId="4062526101" sldId="292"/>
        </pc:sldMkLst>
        <pc:spChg chg="mod">
          <ac:chgData name="Jose Joaquin Campos Chaves" userId="a909fcb3-b927-483c-b135-103542b0f4d6" providerId="ADAL" clId="{7E89C0F6-13E1-4663-B53F-ED43BA018CB7}" dt="2023-05-05T19:06:32.861" v="398"/>
          <ac:spMkLst>
            <pc:docMk/>
            <pc:sldMk cId="4062526101" sldId="292"/>
            <ac:spMk id="2" creationId="{89559F60-4CE1-4E2F-86EA-1B60679F1F4A}"/>
          </ac:spMkLst>
        </pc:spChg>
        <pc:spChg chg="mod">
          <ac:chgData name="Jose Joaquin Campos Chaves" userId="a909fcb3-b927-483c-b135-103542b0f4d6" providerId="ADAL" clId="{7E89C0F6-13E1-4663-B53F-ED43BA018CB7}" dt="2023-05-05T19:06:50.088" v="400"/>
          <ac:spMkLst>
            <pc:docMk/>
            <pc:sldMk cId="4062526101" sldId="292"/>
            <ac:spMk id="24" creationId="{F260476B-CCA6-412B-A9C5-399C34AE6F05}"/>
          </ac:spMkLst>
        </pc:spChg>
        <pc:picChg chg="del">
          <ac:chgData name="Jose Joaquin Campos Chaves" userId="a909fcb3-b927-483c-b135-103542b0f4d6" providerId="ADAL" clId="{7E89C0F6-13E1-4663-B53F-ED43BA018CB7}" dt="2023-05-05T19:09:03.554" v="401" actId="478"/>
          <ac:picMkLst>
            <pc:docMk/>
            <pc:sldMk cId="4062526101" sldId="292"/>
            <ac:picMk id="5" creationId="{A2E9A447-9533-1745-49AA-BDBF6980D871}"/>
          </ac:picMkLst>
        </pc:picChg>
        <pc:picChg chg="add mod">
          <ac:chgData name="Jose Joaquin Campos Chaves" userId="a909fcb3-b927-483c-b135-103542b0f4d6" providerId="ADAL" clId="{7E89C0F6-13E1-4663-B53F-ED43BA018CB7}" dt="2023-05-05T19:09:12.211" v="406" actId="1076"/>
          <ac:picMkLst>
            <pc:docMk/>
            <pc:sldMk cId="4062526101" sldId="292"/>
            <ac:picMk id="6" creationId="{F884A817-5375-02DF-CAF7-3DFE255D0753}"/>
          </ac:picMkLst>
        </pc:picChg>
      </pc:sldChg>
      <pc:sldChg chg="add del">
        <pc:chgData name="Jose Joaquin Campos Chaves" userId="a909fcb3-b927-483c-b135-103542b0f4d6" providerId="ADAL" clId="{7E89C0F6-13E1-4663-B53F-ED43BA018CB7}" dt="2023-05-05T19:09:32.803" v="408" actId="47"/>
        <pc:sldMkLst>
          <pc:docMk/>
          <pc:sldMk cId="4148421579" sldId="29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6FB012-E420-4B95-AE63-A8D98F1E9FF8}" type="datetime1">
              <a:rPr lang="es-ES" smtClean="0"/>
              <a:t>05/05/2023</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83E88-2765-4140-A04D-8B1D491FFF40}" type="slidenum">
              <a:rPr lang="es-ES" smtClean="0"/>
              <a:t>‹Nº›</a:t>
            </a:fld>
            <a:endParaRPr lang="es-ES" dirty="0"/>
          </a:p>
        </p:txBody>
      </p:sp>
    </p:spTree>
    <p:extLst>
      <p:ext uri="{BB962C8B-B14F-4D97-AF65-F5344CB8AC3E}">
        <p14:creationId xmlns:p14="http://schemas.microsoft.com/office/powerpoint/2010/main" val="1842889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BEC11F6-780B-4A70-BC74-0ABACE79CAA5}" type="datetime1">
              <a:rPr lang="es-ES" noProof="0" smtClean="0"/>
              <a:t>05/05/2023</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es-ES" noProof="0" smtClean="0"/>
              <a:t>‹Nº›</a:t>
            </a:fld>
            <a:endParaRPr lang="es-ES"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E6DE88F-1F85-4A27-9D34-D74A50E7B0DA}" type="slidenum">
              <a:rPr lang="es-ES" smtClean="0"/>
              <a:t>1</a:t>
            </a:fld>
            <a:endParaRPr lang="es-ES" dirty="0"/>
          </a:p>
        </p:txBody>
      </p:sp>
    </p:spTree>
    <p:extLst>
      <p:ext uri="{BB962C8B-B14F-4D97-AF65-F5344CB8AC3E}">
        <p14:creationId xmlns:p14="http://schemas.microsoft.com/office/powerpoint/2010/main" val="1417270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7828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5622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8170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8574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8751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1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0635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5429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8867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6143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6637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3677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8528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4" name="Marcador de fecha 3"/>
          <p:cNvSpPr>
            <a:spLocks noGrp="1"/>
          </p:cNvSpPr>
          <p:nvPr>
            <p:ph type="dt" sz="half" idx="10"/>
          </p:nvPr>
        </p:nvSpPr>
        <p:spPr/>
        <p:txBody>
          <a:bodyPr rtlCol="0"/>
          <a:lstStyle/>
          <a:p>
            <a:pPr rtl="0"/>
            <a:fld id="{931C7952-479D-4D4B-8F19-C6026F510D9E}" type="datetime1">
              <a:rPr lang="es-ES" noProof="0" smtClean="0"/>
              <a:t>05/05/2023</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pic>
        <p:nvPicPr>
          <p:cNvPr id="16" name="Imagen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ítulo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74758912-430E-46D1-BA95-7CF218A879F9}" type="datetime1">
              <a:rPr lang="es-ES" noProof="0" smtClean="0"/>
              <a:t>05/05/2023</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8437"/>
            <a:ext cx="10353762" cy="3534344"/>
          </a:xfrm>
        </p:spPr>
        <p:txBody>
          <a:bodyPr rtlCol="0" anchor="ctr">
            <a:normAutofit/>
          </a:bodyPr>
          <a:lstStyle>
            <a:lvl1pPr>
              <a:defRPr sz="400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83D604E1-623C-4365-B688-201238FB20C0}" type="datetime1">
              <a:rPr lang="es-ES" noProof="0" smtClean="0"/>
              <a:t>05/05/2023</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446212" y="609600"/>
            <a:ext cx="9302752" cy="2992904"/>
          </a:xfrm>
        </p:spPr>
        <p:txBody>
          <a:bodyPr rtlCol="0" anchor="ctr">
            <a:normAutofit/>
          </a:bodyPr>
          <a:lstStyle>
            <a:lvl1pPr>
              <a:defRPr sz="3600"/>
            </a:lvl1pPr>
          </a:lstStyle>
          <a:p>
            <a:pPr rtl="0"/>
            <a:r>
              <a:rPr lang="es-ES" noProof="0"/>
              <a:t>Haga clic para modificar el estilo de título del patrón</a:t>
            </a:r>
            <a:endParaRPr lang="es-ES" noProof="0" dirty="0"/>
          </a:p>
        </p:txBody>
      </p:sp>
      <p:sp>
        <p:nvSpPr>
          <p:cNvPr id="12" name="Marcador de texto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4" name="Marcador de posición de texto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86ADFC75-E87D-46C2-9102-15C11F0259DB}" type="datetime1">
              <a:rPr lang="es-ES" noProof="0" smtClean="0"/>
              <a:t>05/05/2023</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
        <p:nvSpPr>
          <p:cNvPr id="11" name="Cuadro de texto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dirty="0">
                <a:solidFill>
                  <a:schemeClr val="tx1"/>
                </a:solidFill>
                <a:effectLst/>
              </a:rPr>
              <a:t>“</a:t>
            </a:r>
          </a:p>
        </p:txBody>
      </p:sp>
      <p:sp>
        <p:nvSpPr>
          <p:cNvPr id="13" name="Cuadro de texto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913794" y="2126942"/>
            <a:ext cx="10353763" cy="2511835"/>
          </a:xfrm>
        </p:spPr>
        <p:txBody>
          <a:bodyPr rtlCol="0" anchor="b"/>
          <a:lstStyle>
            <a:lvl1pPr>
              <a:defRPr sz="320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12E54EC6-1219-49EE-8B80-3C24DE8E5A44}" type="datetime1">
              <a:rPr lang="es-ES" noProof="0" smtClean="0"/>
              <a:t>05/05/2023</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ítulo 1"/>
          <p:cNvSpPr>
            <a:spLocks noGrp="1"/>
          </p:cNvSpPr>
          <p:nvPr>
            <p:ph type="title"/>
          </p:nvPr>
        </p:nvSpPr>
        <p:spPr>
          <a:xfrm>
            <a:off x="913795" y="609600"/>
            <a:ext cx="10353762" cy="970450"/>
          </a:xfrm>
        </p:spPr>
        <p:txBody>
          <a:bodyPr rtlCol="0"/>
          <a:lstStyle/>
          <a:p>
            <a:pPr rtl="0"/>
            <a:r>
              <a:rPr lang="es-ES" noProof="0"/>
              <a:t>Haga clic para modificar el estilo de título del patrón</a:t>
            </a:r>
            <a:endParaRPr lang="es-ES" noProof="0" dirty="0"/>
          </a:p>
        </p:txBody>
      </p:sp>
      <p:sp>
        <p:nvSpPr>
          <p:cNvPr id="7" name="Marcador de texto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8" name="Marcador de posición de texto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9" name="Marcador de texto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0" name="Marcador de posición de texto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1" name="Marcador de posición de texto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2" name="Marcador de posición de texto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B94DCC15-8F35-48A3-948F-896E04D77AE9}" type="datetime1">
              <a:rPr lang="es-ES" noProof="0" smtClean="0"/>
              <a:t>05/05/2023</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Imagen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agen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agen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ítulo 1"/>
          <p:cNvSpPr>
            <a:spLocks noGrp="1"/>
          </p:cNvSpPr>
          <p:nvPr>
            <p:ph type="title"/>
          </p:nvPr>
        </p:nvSpPr>
        <p:spPr>
          <a:xfrm>
            <a:off x="913794" y="609600"/>
            <a:ext cx="10353763" cy="970450"/>
          </a:xfrm>
        </p:spPr>
        <p:txBody>
          <a:bodyPr rtlCol="0"/>
          <a:lstStyle/>
          <a:p>
            <a:pPr rtl="0"/>
            <a:r>
              <a:rPr lang="es-ES" noProof="0"/>
              <a:t>Haga clic para modificar el estilo de título del patrón</a:t>
            </a:r>
            <a:endParaRPr lang="es-ES" noProof="0" dirty="0"/>
          </a:p>
        </p:txBody>
      </p:sp>
      <p:sp>
        <p:nvSpPr>
          <p:cNvPr id="19" name="Marcador de texto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0" name="Marcador de posición de imagen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1" name="Marcador de posición de texto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2" name="Marcador de posición de texto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3" name="Marcador de posición de imagen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4" name="Marcador de posición de texto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5" name="Marcador de posición de texto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6" name="Marcador de posición de imagen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7" name="Marcador de posición de texto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3776F276-4198-468B-A622-B7B7E3766911}" type="datetime1">
              <a:rPr lang="es-ES" noProof="0" smtClean="0"/>
              <a:t>05/05/2023</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p:cNvSpPr>
            <a:spLocks noGrp="1"/>
          </p:cNvSpPr>
          <p:nvPr>
            <p:ph type="dt" sz="half" idx="10"/>
          </p:nvPr>
        </p:nvSpPr>
        <p:spPr/>
        <p:txBody>
          <a:bodyPr rtlCol="0"/>
          <a:lstStyle/>
          <a:p>
            <a:pPr rtl="0"/>
            <a:fld id="{FD5F9175-B10B-4641-995C-12E45A3F36CD}" type="datetime1">
              <a:rPr lang="es-ES" noProof="0" smtClean="0"/>
              <a:t>05/05/2023</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295401" y="1761067"/>
            <a:ext cx="9590550" cy="1828813"/>
          </a:xfrm>
        </p:spPr>
        <p:txBody>
          <a:bodyPr rtlCol="0" anchor="b"/>
          <a:lstStyle>
            <a:lvl1pPr algn="ctr">
              <a:defRPr sz="4000" b="0" cap="none"/>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84CEA549-D5CD-4EAF-92DD-F120BAE2B00B}" type="datetime1">
              <a:rPr lang="es-ES" noProof="0" smtClean="0"/>
              <a:t>05/05/2023</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10353762" cy="1261872"/>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913795" y="2076450"/>
            <a:ext cx="4856841" cy="3622671"/>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410716" y="2076451"/>
            <a:ext cx="4856841" cy="3622672"/>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fecha 4"/>
          <p:cNvSpPr>
            <a:spLocks noGrp="1"/>
          </p:cNvSpPr>
          <p:nvPr>
            <p:ph type="dt" sz="half" idx="10"/>
          </p:nvPr>
        </p:nvSpPr>
        <p:spPr/>
        <p:txBody>
          <a:bodyPr rtlCol="0"/>
          <a:lstStyle/>
          <a:p>
            <a:pPr rtl="0"/>
            <a:fld id="{709D2F8E-7231-4034-8D2D-3DE6DA3442B3}" type="datetime1">
              <a:rPr lang="es-ES" noProof="0" smtClean="0"/>
              <a:t>05/05/2023</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Imagen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Imagen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ítulo 1"/>
          <p:cNvSpPr>
            <a:spLocks noGrp="1"/>
          </p:cNvSpPr>
          <p:nvPr>
            <p:ph type="title"/>
          </p:nvPr>
        </p:nvSpPr>
        <p:spPr>
          <a:xfrm>
            <a:off x="913795" y="609600"/>
            <a:ext cx="10353762" cy="970450"/>
          </a:xfrm>
        </p:spPr>
        <p:txBody>
          <a:bodyPr rtlCol="0"/>
          <a:lstStyle>
            <a:lvl1pPr>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texto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p:cNvSpPr>
            <a:spLocks noGrp="1"/>
          </p:cNvSpPr>
          <p:nvPr>
            <p:ph type="dt" sz="half" idx="10"/>
          </p:nvPr>
        </p:nvSpPr>
        <p:spPr/>
        <p:txBody>
          <a:bodyPr rtlCol="0"/>
          <a:lstStyle/>
          <a:p>
            <a:pPr rtl="0"/>
            <a:fld id="{39E704EA-5CB1-494A-9524-E0FAE6BBE6C4}" type="datetime1">
              <a:rPr lang="es-ES" noProof="0" smtClean="0"/>
              <a:t>05/05/2023</a:t>
            </a:fld>
            <a:endParaRPr lang="es-ES" noProof="0" dirty="0"/>
          </a:p>
        </p:txBody>
      </p:sp>
      <p:sp>
        <p:nvSpPr>
          <p:cNvPr id="8" name="Marcador de pie de página 7"/>
          <p:cNvSpPr>
            <a:spLocks noGrp="1"/>
          </p:cNvSpPr>
          <p:nvPr>
            <p:ph type="ftr" sz="quarter" idx="11"/>
          </p:nvPr>
        </p:nvSpPr>
        <p:spPr/>
        <p:txBody>
          <a:bodyPr rtlCol="0"/>
          <a:lstStyle/>
          <a:p>
            <a:pPr rtl="0"/>
            <a:endParaRPr lang="es-ES" noProof="0" dirty="0"/>
          </a:p>
        </p:txBody>
      </p:sp>
      <p:sp>
        <p:nvSpPr>
          <p:cNvPr id="9" name="Marcador de número de diapositiva 8"/>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fecha 2"/>
          <p:cNvSpPr>
            <a:spLocks noGrp="1"/>
          </p:cNvSpPr>
          <p:nvPr>
            <p:ph type="dt" sz="half" idx="10"/>
          </p:nvPr>
        </p:nvSpPr>
        <p:spPr/>
        <p:txBody>
          <a:bodyPr rtlCol="0"/>
          <a:lstStyle/>
          <a:p>
            <a:pPr rtl="0"/>
            <a:fld id="{EE842E49-C804-4EEC-9941-A438EC0B005D}" type="datetime1">
              <a:rPr lang="es-ES" noProof="0" smtClean="0"/>
              <a:t>05/05/2023</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10CB7135-DC88-46C5-8577-B4652D9D518F}" type="datetime1">
              <a:rPr lang="es-ES" noProof="0" smtClean="0"/>
              <a:t>05/05/2023</a:t>
            </a:fld>
            <a:endParaRPr lang="es-ES" noProof="0" dirty="0"/>
          </a:p>
        </p:txBody>
      </p:sp>
      <p:sp>
        <p:nvSpPr>
          <p:cNvPr id="3" name="Marcador de pie de página 2"/>
          <p:cNvSpPr>
            <a:spLocks noGrp="1"/>
          </p:cNvSpPr>
          <p:nvPr>
            <p:ph type="ftr" sz="quarter" idx="11"/>
          </p:nvPr>
        </p:nvSpPr>
        <p:spPr/>
        <p:txBody>
          <a:bodyPr rtlCol="0"/>
          <a:lstStyle/>
          <a:p>
            <a:pPr rtl="0"/>
            <a:endParaRPr lang="es-ES" noProof="0" dirty="0"/>
          </a:p>
        </p:txBody>
      </p:sp>
      <p:sp>
        <p:nvSpPr>
          <p:cNvPr id="4" name="Marcador de número de diapositiva 3"/>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4855633" y="609600"/>
            <a:ext cx="6411924" cy="5080001"/>
          </a:xfrm>
        </p:spPr>
        <p:txBody>
          <a:bodyPr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DB0BDDAF-5FB4-4645-B812-33656A6F2B85}" type="datetime1">
              <a:rPr lang="es-ES" noProof="0" smtClean="0"/>
              <a:t>05/05/2023</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22" name="Imagen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ítulo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C43182DB-EE2B-4FEC-B9F5-C787A05118D2}" type="datetime1">
              <a:rPr lang="es-ES" noProof="0" smtClean="0"/>
              <a:t>05/05/2023</a:t>
            </a:fld>
            <a:endParaRPr lang="es-ES" noProof="0" dirty="0"/>
          </a:p>
        </p:txBody>
      </p:sp>
      <p:sp>
        <p:nvSpPr>
          <p:cNvPr id="6" name="Marcador de pie de página 5"/>
          <p:cNvSpPr>
            <a:spLocks noGrp="1"/>
          </p:cNvSpPr>
          <p:nvPr>
            <p:ph type="ftr" sz="quarter" idx="11"/>
          </p:nvPr>
        </p:nvSpPr>
        <p:spPr/>
        <p:txBody>
          <a:bodyPr rtlCol="0"/>
          <a:lstStyle/>
          <a:p>
            <a:pPr algn="l"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7305C6AA-9D71-4080-8813-13E932244C60}" type="datetime1">
              <a:rPr lang="es-ES" noProof="0" smtClean="0"/>
              <a:t>05/05/2023</a:t>
            </a:fld>
            <a:endParaRPr lang="es-ES" noProof="0" dirty="0"/>
          </a:p>
        </p:txBody>
      </p:sp>
      <p:sp>
        <p:nvSpPr>
          <p:cNvPr id="5" name="Marcador de posición de pie de página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es-ES" noProof="0" dirty="0"/>
          </a:p>
        </p:txBody>
      </p:sp>
      <p:sp>
        <p:nvSpPr>
          <p:cNvPr id="6" name="Marcador de número de diapositiva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themeOverride" Target="../theme/themeOverride10.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hemeOverride" Target="../theme/themeOverride11.xml"/><Relationship Id="rId5" Type="http://schemas.openxmlformats.org/officeDocument/2006/relationships/image" Target="../media/image13.pn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hemeOverride" Target="../theme/themeOverride12.xml"/><Relationship Id="rId5" Type="http://schemas.openxmlformats.org/officeDocument/2006/relationships/image" Target="../media/image14.pn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hemeOverride" Target="../theme/themeOverride13.xml"/><Relationship Id="rId5" Type="http://schemas.openxmlformats.org/officeDocument/2006/relationships/image" Target="../media/image15.pn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hemeOverride" Target="../theme/themeOverride14.xml"/><Relationship Id="rId5" Type="http://schemas.openxmlformats.org/officeDocument/2006/relationships/image" Target="../media/image16.png"/><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5.xml"/><Relationship Id="rId5" Type="http://schemas.openxmlformats.org/officeDocument/2006/relationships/image" Target="../media/image17.pn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hemeOverride" Target="../theme/themeOverride2.xml"/><Relationship Id="rId5" Type="http://schemas.openxmlformats.org/officeDocument/2006/relationships/image" Target="../media/image9.pn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hemeOverride" Target="../theme/themeOverride3.xml"/><Relationship Id="rId5" Type="http://schemas.openxmlformats.org/officeDocument/2006/relationships/image" Target="../media/image9.pn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hemeOverride" Target="../theme/themeOverride4.xml"/><Relationship Id="rId5" Type="http://schemas.openxmlformats.org/officeDocument/2006/relationships/image" Target="../media/image9.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hemeOverride" Target="../theme/themeOverride5.xml"/><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1.svg"/><Relationship Id="rId2" Type="http://schemas.openxmlformats.org/officeDocument/2006/relationships/slideLayout" Target="../slideLayouts/slideLayout4.xml"/><Relationship Id="rId1" Type="http://schemas.openxmlformats.org/officeDocument/2006/relationships/themeOverride" Target="../theme/themeOverride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1.svg"/><Relationship Id="rId2" Type="http://schemas.openxmlformats.org/officeDocument/2006/relationships/slideLayout" Target="../slideLayouts/slideLayout4.xml"/><Relationship Id="rId1" Type="http://schemas.openxmlformats.org/officeDocument/2006/relationships/themeOverride" Target="../theme/themeOverride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1.svg"/><Relationship Id="rId2" Type="http://schemas.openxmlformats.org/officeDocument/2006/relationships/slideLayout" Target="../slideLayouts/slideLayout4.xml"/><Relationship Id="rId1" Type="http://schemas.openxmlformats.org/officeDocument/2006/relationships/themeOverride" Target="../theme/themeOverride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1.svg"/><Relationship Id="rId2" Type="http://schemas.openxmlformats.org/officeDocument/2006/relationships/slideLayout" Target="../slideLayouts/slideLayout4.xml"/><Relationship Id="rId1" Type="http://schemas.openxmlformats.org/officeDocument/2006/relationships/themeOverride" Target="../theme/themeOverride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orma libre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prstClr val="white"/>
              </a:solidFill>
              <a:effectLst/>
              <a:uLnTx/>
              <a:uFillTx/>
              <a:latin typeface="Goudy Old Style"/>
              <a:ea typeface="+mn-ea"/>
              <a:cs typeface="+mn-cs"/>
            </a:endParaRPr>
          </a:p>
        </p:txBody>
      </p:sp>
      <p:sp>
        <p:nvSpPr>
          <p:cNvPr id="2" name="Título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rtlCol="0">
            <a:normAutofit/>
          </a:bodyPr>
          <a:lstStyle/>
          <a:p>
            <a:pPr algn="l"/>
            <a:r>
              <a:rPr lang="es-ES" sz="4000" dirty="0"/>
              <a:t>Trabajo de investigación:</a:t>
            </a:r>
            <a:br>
              <a:rPr lang="es-ES" sz="4000" dirty="0"/>
            </a:br>
            <a:r>
              <a:rPr lang="es-ES" sz="4000" dirty="0"/>
              <a:t>Arquitectura </a:t>
            </a:r>
            <a:br>
              <a:rPr lang="es-ES" sz="4000" dirty="0"/>
            </a:br>
            <a:r>
              <a:rPr lang="es-ES" sz="4000" dirty="0"/>
              <a:t>en Capas</a:t>
            </a:r>
          </a:p>
        </p:txBody>
      </p:sp>
      <p:sp>
        <p:nvSpPr>
          <p:cNvPr id="3" name="Subtítulo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rtlCol="0">
            <a:normAutofit/>
          </a:bodyPr>
          <a:lstStyle/>
          <a:p>
            <a:pPr algn="l" rtl="0"/>
            <a:r>
              <a:rPr lang="es-ES" sz="2300" dirty="0"/>
              <a:t>Estudiante:</a:t>
            </a:r>
          </a:p>
          <a:p>
            <a:pPr algn="l" rtl="0"/>
            <a:r>
              <a:rPr lang="es-ES" sz="2300" dirty="0"/>
              <a:t> </a:t>
            </a:r>
            <a:r>
              <a:rPr lang="en-US" sz="2300" dirty="0"/>
              <a:t>José Campos Chaves</a:t>
            </a:r>
            <a:endParaRPr lang="es-ES" sz="2300" dirty="0"/>
          </a:p>
        </p:txBody>
      </p:sp>
      <p:pic>
        <p:nvPicPr>
          <p:cNvPr id="6" name="Imagen 5" descr="Imagen que contiene Logotipo&#10;&#10;Descripción generada automáticamente">
            <a:extLst>
              <a:ext uri="{FF2B5EF4-FFF2-40B4-BE49-F238E27FC236}">
                <a16:creationId xmlns:a16="http://schemas.microsoft.com/office/drawing/2014/main" id="{3CDBA7EC-3E65-6995-68F9-20557FA8514C}"/>
              </a:ext>
            </a:extLst>
          </p:cNvPr>
          <p:cNvPicPr>
            <a:picLocks noChangeAspect="1"/>
          </p:cNvPicPr>
          <p:nvPr/>
        </p:nvPicPr>
        <p:blipFill>
          <a:blip r:embed="rId6"/>
          <a:stretch>
            <a:fillRect/>
          </a:stretch>
        </p:blipFill>
        <p:spPr>
          <a:xfrm>
            <a:off x="705441" y="1420484"/>
            <a:ext cx="5686425" cy="3981450"/>
          </a:xfrm>
          <a:prstGeom prst="rect">
            <a:avLst/>
          </a:prstGeom>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82BE08F0-A47D-9D40-3E79-1DB57C970BA1}"/>
              </a:ext>
            </a:extLst>
          </p:cNvPr>
          <p:cNvSpPr>
            <a:spLocks noGrp="1"/>
          </p:cNvSpPr>
          <p:nvPr>
            <p:ph type="title"/>
          </p:nvPr>
        </p:nvSpPr>
        <p:spPr>
          <a:xfrm>
            <a:off x="913806" y="4698999"/>
            <a:ext cx="10355326" cy="543472"/>
          </a:xfrm>
        </p:spPr>
        <p:txBody>
          <a:bodyPr>
            <a:normAutofit fontScale="90000"/>
          </a:bodyPr>
          <a:lstStyle/>
          <a:p>
            <a:r>
              <a:rPr lang="es-419" dirty="0"/>
              <a:t>Modelos de la Arquitectura en Capas</a:t>
            </a:r>
            <a:br>
              <a:rPr lang="es-419" dirty="0"/>
            </a:br>
            <a:endParaRPr lang="en-US" dirty="0"/>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40767" r="-2" b="27361"/>
          <a:stretch/>
        </p:blipFill>
        <p:spPr>
          <a:xfrm>
            <a:off x="1169349" y="695009"/>
            <a:ext cx="9845346" cy="3525671"/>
          </a:xfrm>
          <a:prstGeom prst="rect">
            <a:avLst/>
          </a:prstGeom>
          <a:noFill/>
          <a:effectLst>
            <a:outerShdw blurRad="38100" dist="25400" dir="4440000">
              <a:srgbClr val="000000">
                <a:alpha val="36000"/>
              </a:srgbClr>
            </a:outerShdw>
          </a:effectLst>
        </p:spPr>
      </p:pic>
      <p:sp>
        <p:nvSpPr>
          <p:cNvPr id="31" name="Text Placeholder 3">
            <a:extLst>
              <a:ext uri="{FF2B5EF4-FFF2-40B4-BE49-F238E27FC236}">
                <a16:creationId xmlns:a16="http://schemas.microsoft.com/office/drawing/2014/main" id="{F3A108BD-9026-C961-172B-6F169703B900}"/>
              </a:ext>
            </a:extLst>
          </p:cNvPr>
          <p:cNvSpPr>
            <a:spLocks noGrp="1"/>
          </p:cNvSpPr>
          <p:nvPr>
            <p:ph type="body" sz="half" idx="2"/>
          </p:nvPr>
        </p:nvSpPr>
        <p:spPr>
          <a:xfrm>
            <a:off x="913795" y="5247728"/>
            <a:ext cx="10353762" cy="543472"/>
          </a:xfrm>
        </p:spPr>
        <p:txBody>
          <a:bodyPr/>
          <a:lstStyle/>
          <a:p>
            <a:r>
              <a:rPr lang="es-419" dirty="0"/>
              <a:t>Existen muchos modelos de arquitectura en capas, lo divido en 2 categorías: Estratificación Estricta y Estratificación Flexible.</a:t>
            </a:r>
            <a:endParaRPr lang="en-US" dirty="0"/>
          </a:p>
        </p:txBody>
      </p:sp>
      <p:pic>
        <p:nvPicPr>
          <p:cNvPr id="4" name="Imagen 3">
            <a:extLst>
              <a:ext uri="{FF2B5EF4-FFF2-40B4-BE49-F238E27FC236}">
                <a16:creationId xmlns:a16="http://schemas.microsoft.com/office/drawing/2014/main" id="{79164A74-8D49-871C-C965-9D11575D18AF}"/>
              </a:ext>
            </a:extLst>
          </p:cNvPr>
          <p:cNvPicPr>
            <a:picLocks noChangeAspect="1"/>
          </p:cNvPicPr>
          <p:nvPr/>
        </p:nvPicPr>
        <p:blipFill>
          <a:blip r:embed="rId5"/>
          <a:stretch>
            <a:fillRect/>
          </a:stretch>
        </p:blipFill>
        <p:spPr>
          <a:xfrm>
            <a:off x="1398264" y="843131"/>
            <a:ext cx="4410691" cy="3229426"/>
          </a:xfrm>
          <a:prstGeom prst="rect">
            <a:avLst/>
          </a:prstGeom>
        </p:spPr>
      </p:pic>
      <p:pic>
        <p:nvPicPr>
          <p:cNvPr id="6" name="Imagen 5">
            <a:extLst>
              <a:ext uri="{FF2B5EF4-FFF2-40B4-BE49-F238E27FC236}">
                <a16:creationId xmlns:a16="http://schemas.microsoft.com/office/drawing/2014/main" id="{63A301F9-6784-8F56-5E72-1277CD77159D}"/>
              </a:ext>
            </a:extLst>
          </p:cNvPr>
          <p:cNvPicPr>
            <a:picLocks noChangeAspect="1"/>
          </p:cNvPicPr>
          <p:nvPr/>
        </p:nvPicPr>
        <p:blipFill>
          <a:blip r:embed="rId6"/>
          <a:stretch>
            <a:fillRect/>
          </a:stretch>
        </p:blipFill>
        <p:spPr>
          <a:xfrm>
            <a:off x="7117796" y="843131"/>
            <a:ext cx="3096057" cy="3229426"/>
          </a:xfrm>
          <a:prstGeom prst="rect">
            <a:avLst/>
          </a:prstGeom>
        </p:spPr>
      </p:pic>
    </p:spTree>
    <p:extLst>
      <p:ext uri="{BB962C8B-B14F-4D97-AF65-F5344CB8AC3E}">
        <p14:creationId xmlns:p14="http://schemas.microsoft.com/office/powerpoint/2010/main" val="426570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266701" y="609600"/>
            <a:ext cx="4353983" cy="546100"/>
          </a:xfrm>
        </p:spPr>
        <p:txBody>
          <a:bodyPr rtlCol="0" anchor="b">
            <a:normAutofit/>
          </a:bodyPr>
          <a:lstStyle/>
          <a:p>
            <a:r>
              <a:rPr lang="es-ES" dirty="0"/>
              <a:t>Estratificación Flexible</a:t>
            </a: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1446" b="8042"/>
          <a:stretch/>
        </p:blipFill>
        <p:spPr>
          <a:xfrm>
            <a:off x="4855633" y="609600"/>
            <a:ext cx="6411924" cy="5080001"/>
          </a:xfrm>
          <a:prstGeom prst="rect">
            <a:avLst/>
          </a:prstGeom>
          <a:noFill/>
        </p:spPr>
      </p:pic>
      <p:sp>
        <p:nvSpPr>
          <p:cNvPr id="24" name="Marcador de contenido 2">
            <a:extLst>
              <a:ext uri="{FF2B5EF4-FFF2-40B4-BE49-F238E27FC236}">
                <a16:creationId xmlns:a16="http://schemas.microsoft.com/office/drawing/2014/main" id="{F260476B-CCA6-412B-A9C5-399C34AE6F05}"/>
              </a:ext>
            </a:extLst>
          </p:cNvPr>
          <p:cNvSpPr>
            <a:spLocks noGrp="1"/>
          </p:cNvSpPr>
          <p:nvPr>
            <p:ph type="body" sz="half" idx="2"/>
          </p:nvPr>
        </p:nvSpPr>
        <p:spPr>
          <a:xfrm>
            <a:off x="266701" y="1155700"/>
            <a:ext cx="4353984" cy="4533901"/>
          </a:xfrm>
        </p:spPr>
        <p:txBody>
          <a:bodyPr rtlCol="0" anchor="t">
            <a:normAutofit/>
          </a:bodyPr>
          <a:lstStyle/>
          <a:p>
            <a:pPr rtl="0"/>
            <a:r>
              <a:rPr lang="es-419" dirty="0"/>
              <a:t>Tenemos otro enfoque, la estratificación flexible o relajada, donde una capa puede acceder a cualquier capa debajo de ella, es decir la capa de presentación puede acceder tanto a la capa de negocio y acceso a datos, si se tuviese 7 capas, la séptima capa podrá usar los servicios de las capas 6, 5, 4, 3, 2, o 1 (Podría ser todas o algunas, depende de criterios). Este enfoque se puso en práctica desde los años 1995 con el fin de evitar el anti patrón espagueti y el uso de métodos proxy.</a:t>
            </a:r>
            <a:endParaRPr lang="es-ES" dirty="0"/>
          </a:p>
        </p:txBody>
      </p:sp>
      <p:pic>
        <p:nvPicPr>
          <p:cNvPr id="5" name="Imagen 4">
            <a:extLst>
              <a:ext uri="{FF2B5EF4-FFF2-40B4-BE49-F238E27FC236}">
                <a16:creationId xmlns:a16="http://schemas.microsoft.com/office/drawing/2014/main" id="{74510266-7D2A-B72C-0D02-EF33579C7AEC}"/>
              </a:ext>
            </a:extLst>
          </p:cNvPr>
          <p:cNvPicPr>
            <a:picLocks noChangeAspect="1"/>
          </p:cNvPicPr>
          <p:nvPr/>
        </p:nvPicPr>
        <p:blipFill>
          <a:blip r:embed="rId5"/>
          <a:stretch>
            <a:fillRect/>
          </a:stretch>
        </p:blipFill>
        <p:spPr>
          <a:xfrm>
            <a:off x="5281647" y="819149"/>
            <a:ext cx="5559895" cy="4660901"/>
          </a:xfrm>
          <a:prstGeom prst="rect">
            <a:avLst/>
          </a:prstGeom>
        </p:spPr>
      </p:pic>
    </p:spTree>
    <p:extLst>
      <p:ext uri="{BB962C8B-B14F-4D97-AF65-F5344CB8AC3E}">
        <p14:creationId xmlns:p14="http://schemas.microsoft.com/office/powerpoint/2010/main" val="1065823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266701" y="609600"/>
            <a:ext cx="4353983" cy="546100"/>
          </a:xfrm>
        </p:spPr>
        <p:txBody>
          <a:bodyPr rtlCol="0" anchor="b">
            <a:normAutofit/>
          </a:bodyPr>
          <a:lstStyle/>
          <a:p>
            <a:r>
              <a:rPr lang="es-ES" dirty="0"/>
              <a:t>Arquitectura Hexagonal</a:t>
            </a: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1446" b="8042"/>
          <a:stretch/>
        </p:blipFill>
        <p:spPr>
          <a:xfrm>
            <a:off x="4855633" y="609600"/>
            <a:ext cx="6411924" cy="5080001"/>
          </a:xfrm>
          <a:prstGeom prst="rect">
            <a:avLst/>
          </a:prstGeom>
          <a:noFill/>
        </p:spPr>
      </p:pic>
      <p:sp>
        <p:nvSpPr>
          <p:cNvPr id="24" name="Marcador de contenido 2">
            <a:extLst>
              <a:ext uri="{FF2B5EF4-FFF2-40B4-BE49-F238E27FC236}">
                <a16:creationId xmlns:a16="http://schemas.microsoft.com/office/drawing/2014/main" id="{F260476B-CCA6-412B-A9C5-399C34AE6F05}"/>
              </a:ext>
            </a:extLst>
          </p:cNvPr>
          <p:cNvSpPr>
            <a:spLocks noGrp="1"/>
          </p:cNvSpPr>
          <p:nvPr>
            <p:ph type="body" sz="half" idx="2"/>
          </p:nvPr>
        </p:nvSpPr>
        <p:spPr>
          <a:xfrm>
            <a:off x="266701" y="1155700"/>
            <a:ext cx="4353984" cy="4533901"/>
          </a:xfrm>
        </p:spPr>
        <p:txBody>
          <a:bodyPr rtlCol="0" anchor="t">
            <a:normAutofit/>
          </a:bodyPr>
          <a:lstStyle/>
          <a:p>
            <a:pPr rtl="0"/>
            <a:r>
              <a:rPr lang="es-419" dirty="0"/>
              <a:t>La arquitectura hexagonal, manejado por adaptadores y puertos,  fue pensado por el programador </a:t>
            </a:r>
            <a:r>
              <a:rPr lang="es-419" dirty="0" err="1"/>
              <a:t>Alistair</a:t>
            </a:r>
            <a:r>
              <a:rPr lang="es-419" dirty="0"/>
              <a:t> Cockburn, por los años 2002, pero lo hizo público mediante su blog en el año 2005. Si bien en la publicación de </a:t>
            </a:r>
            <a:r>
              <a:rPr lang="es-419" dirty="0" err="1"/>
              <a:t>Alistair</a:t>
            </a:r>
            <a:r>
              <a:rPr lang="es-419" dirty="0"/>
              <a:t> no se comenta nada de la arquitectura tradicional en capas, pero sigue siendo </a:t>
            </a:r>
            <a:r>
              <a:rPr lang="es-419" dirty="0" err="1"/>
              <a:t>layering</a:t>
            </a:r>
            <a:r>
              <a:rPr lang="es-419" dirty="0"/>
              <a:t>, una estratificación que separa responsabilidades del sistema y tiene el  objetivo de aislar la lógica empresarial con el principio de la dirección de dependencia de la arquitectura tradicional, donde las capas externas dependen de las capas internas pero las capas internas no saben sobre las capas externas.</a:t>
            </a:r>
            <a:endParaRPr lang="es-ES" dirty="0"/>
          </a:p>
        </p:txBody>
      </p:sp>
      <p:pic>
        <p:nvPicPr>
          <p:cNvPr id="6" name="Imagen 5">
            <a:extLst>
              <a:ext uri="{FF2B5EF4-FFF2-40B4-BE49-F238E27FC236}">
                <a16:creationId xmlns:a16="http://schemas.microsoft.com/office/drawing/2014/main" id="{A39DECD5-609C-9A81-8306-B6AE3342662B}"/>
              </a:ext>
            </a:extLst>
          </p:cNvPr>
          <p:cNvPicPr>
            <a:picLocks noChangeAspect="1"/>
          </p:cNvPicPr>
          <p:nvPr/>
        </p:nvPicPr>
        <p:blipFill>
          <a:blip r:embed="rId5"/>
          <a:stretch>
            <a:fillRect/>
          </a:stretch>
        </p:blipFill>
        <p:spPr>
          <a:xfrm>
            <a:off x="5029201" y="800100"/>
            <a:ext cx="6096000" cy="4660900"/>
          </a:xfrm>
          <a:prstGeom prst="rect">
            <a:avLst/>
          </a:prstGeom>
        </p:spPr>
      </p:pic>
    </p:spTree>
    <p:extLst>
      <p:ext uri="{BB962C8B-B14F-4D97-AF65-F5344CB8AC3E}">
        <p14:creationId xmlns:p14="http://schemas.microsoft.com/office/powerpoint/2010/main" val="1511232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266701" y="609600"/>
            <a:ext cx="4353983" cy="546100"/>
          </a:xfrm>
        </p:spPr>
        <p:txBody>
          <a:bodyPr rtlCol="0" anchor="b">
            <a:normAutofit/>
          </a:bodyPr>
          <a:lstStyle/>
          <a:p>
            <a:r>
              <a:rPr lang="es-ES" dirty="0"/>
              <a:t>Arquitectura </a:t>
            </a:r>
            <a:r>
              <a:rPr lang="es-ES" dirty="0" err="1"/>
              <a:t>Onion</a:t>
            </a:r>
            <a:endParaRPr lang="es-ES" dirty="0"/>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1446" b="8042"/>
          <a:stretch/>
        </p:blipFill>
        <p:spPr>
          <a:xfrm>
            <a:off x="4855633" y="609600"/>
            <a:ext cx="6411924" cy="5080001"/>
          </a:xfrm>
          <a:prstGeom prst="rect">
            <a:avLst/>
          </a:prstGeom>
          <a:noFill/>
        </p:spPr>
      </p:pic>
      <p:sp>
        <p:nvSpPr>
          <p:cNvPr id="24" name="Marcador de contenido 2">
            <a:extLst>
              <a:ext uri="{FF2B5EF4-FFF2-40B4-BE49-F238E27FC236}">
                <a16:creationId xmlns:a16="http://schemas.microsoft.com/office/drawing/2014/main" id="{F260476B-CCA6-412B-A9C5-399C34AE6F05}"/>
              </a:ext>
            </a:extLst>
          </p:cNvPr>
          <p:cNvSpPr>
            <a:spLocks noGrp="1"/>
          </p:cNvSpPr>
          <p:nvPr>
            <p:ph type="body" sz="half" idx="2"/>
          </p:nvPr>
        </p:nvSpPr>
        <p:spPr>
          <a:xfrm>
            <a:off x="266701" y="1155700"/>
            <a:ext cx="4353984" cy="4533901"/>
          </a:xfrm>
        </p:spPr>
        <p:txBody>
          <a:bodyPr rtlCol="0" anchor="t">
            <a:normAutofit/>
          </a:bodyPr>
          <a:lstStyle/>
          <a:p>
            <a:pPr rtl="0"/>
            <a:r>
              <a:rPr lang="es-419" dirty="0"/>
              <a:t>En el año 2008 Jeffrey Palermo publica la arquitectura </a:t>
            </a:r>
            <a:r>
              <a:rPr lang="es-419" dirty="0" err="1"/>
              <a:t>onion</a:t>
            </a:r>
            <a:r>
              <a:rPr lang="es-419" dirty="0"/>
              <a:t>, la cebolla, esta arquitectura está basada en la arquitectura en capas tradicional, la arquitectura hexagonal, la DDD y el principio de la inversión de dependencia a nivel arquitectónico, la dirección del acoplamiento es hacia el centro.</a:t>
            </a:r>
            <a:endParaRPr lang="es-ES" dirty="0"/>
          </a:p>
        </p:txBody>
      </p:sp>
      <p:pic>
        <p:nvPicPr>
          <p:cNvPr id="5" name="Imagen 4">
            <a:extLst>
              <a:ext uri="{FF2B5EF4-FFF2-40B4-BE49-F238E27FC236}">
                <a16:creationId xmlns:a16="http://schemas.microsoft.com/office/drawing/2014/main" id="{A2E9A447-9533-1745-49AA-BDBF6980D871}"/>
              </a:ext>
            </a:extLst>
          </p:cNvPr>
          <p:cNvPicPr>
            <a:picLocks noChangeAspect="1"/>
          </p:cNvPicPr>
          <p:nvPr/>
        </p:nvPicPr>
        <p:blipFill>
          <a:blip r:embed="rId5"/>
          <a:stretch>
            <a:fillRect/>
          </a:stretch>
        </p:blipFill>
        <p:spPr>
          <a:xfrm>
            <a:off x="5105400" y="876300"/>
            <a:ext cx="5918199" cy="4584700"/>
          </a:xfrm>
          <a:prstGeom prst="rect">
            <a:avLst/>
          </a:prstGeom>
        </p:spPr>
      </p:pic>
    </p:spTree>
    <p:extLst>
      <p:ext uri="{BB962C8B-B14F-4D97-AF65-F5344CB8AC3E}">
        <p14:creationId xmlns:p14="http://schemas.microsoft.com/office/powerpoint/2010/main" val="1718756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266701" y="609600"/>
            <a:ext cx="4353983" cy="546100"/>
          </a:xfrm>
        </p:spPr>
        <p:txBody>
          <a:bodyPr rtlCol="0" anchor="b">
            <a:normAutofit/>
          </a:bodyPr>
          <a:lstStyle/>
          <a:p>
            <a:r>
              <a:rPr lang="es-ES" dirty="0"/>
              <a:t>Arquitectura </a:t>
            </a:r>
            <a:r>
              <a:rPr lang="es-ES" dirty="0" err="1"/>
              <a:t>Clean</a:t>
            </a:r>
            <a:endParaRPr lang="es-ES" dirty="0"/>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1446" b="8042"/>
          <a:stretch/>
        </p:blipFill>
        <p:spPr>
          <a:xfrm>
            <a:off x="4855633" y="609600"/>
            <a:ext cx="6411924" cy="5080001"/>
          </a:xfrm>
          <a:prstGeom prst="rect">
            <a:avLst/>
          </a:prstGeom>
          <a:noFill/>
        </p:spPr>
      </p:pic>
      <p:sp>
        <p:nvSpPr>
          <p:cNvPr id="24" name="Marcador de contenido 2">
            <a:extLst>
              <a:ext uri="{FF2B5EF4-FFF2-40B4-BE49-F238E27FC236}">
                <a16:creationId xmlns:a16="http://schemas.microsoft.com/office/drawing/2014/main" id="{F260476B-CCA6-412B-A9C5-399C34AE6F05}"/>
              </a:ext>
            </a:extLst>
          </p:cNvPr>
          <p:cNvSpPr>
            <a:spLocks noGrp="1"/>
          </p:cNvSpPr>
          <p:nvPr>
            <p:ph type="body" sz="half" idx="2"/>
          </p:nvPr>
        </p:nvSpPr>
        <p:spPr>
          <a:xfrm>
            <a:off x="266701" y="1155700"/>
            <a:ext cx="4353984" cy="4533901"/>
          </a:xfrm>
        </p:spPr>
        <p:txBody>
          <a:bodyPr rtlCol="0" anchor="t">
            <a:normAutofit/>
          </a:bodyPr>
          <a:lstStyle/>
          <a:p>
            <a:pPr rtl="0"/>
            <a:r>
              <a:rPr lang="es-419" dirty="0"/>
              <a:t>En el año 2012  Robert Martin, publica en su blog sus ideas sobre la arquitectura limpia, donde propone crear una arquitectura estándar, donde  intenta integrar las ideas de las arquitectura más recientes en una sola idea accionable,  es decir incorpora las reglas de la arquitectura hexagonal y la arquitectura de la cebolla, como también se apoya en los patrones MVC y EBI.</a:t>
            </a:r>
            <a:endParaRPr lang="es-ES" dirty="0"/>
          </a:p>
        </p:txBody>
      </p:sp>
      <p:pic>
        <p:nvPicPr>
          <p:cNvPr id="6" name="Imagen 5">
            <a:extLst>
              <a:ext uri="{FF2B5EF4-FFF2-40B4-BE49-F238E27FC236}">
                <a16:creationId xmlns:a16="http://schemas.microsoft.com/office/drawing/2014/main" id="{F884A817-5375-02DF-CAF7-3DFE255D0753}"/>
              </a:ext>
            </a:extLst>
          </p:cNvPr>
          <p:cNvPicPr>
            <a:picLocks noChangeAspect="1"/>
          </p:cNvPicPr>
          <p:nvPr/>
        </p:nvPicPr>
        <p:blipFill>
          <a:blip r:embed="rId5"/>
          <a:stretch>
            <a:fillRect/>
          </a:stretch>
        </p:blipFill>
        <p:spPr>
          <a:xfrm>
            <a:off x="5309402" y="882649"/>
            <a:ext cx="5504385" cy="4533902"/>
          </a:xfrm>
          <a:prstGeom prst="rect">
            <a:avLst/>
          </a:prstGeom>
        </p:spPr>
      </p:pic>
    </p:spTree>
    <p:extLst>
      <p:ext uri="{BB962C8B-B14F-4D97-AF65-F5344CB8AC3E}">
        <p14:creationId xmlns:p14="http://schemas.microsoft.com/office/powerpoint/2010/main" val="4062526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ED67F3CB-7B53-822E-43A2-94B8B5CCD7CE}"/>
              </a:ext>
            </a:extLst>
          </p:cNvPr>
          <p:cNvSpPr>
            <a:spLocks noGrp="1"/>
          </p:cNvSpPr>
          <p:nvPr>
            <p:ph type="title"/>
          </p:nvPr>
        </p:nvSpPr>
        <p:spPr>
          <a:xfrm>
            <a:off x="913795" y="609600"/>
            <a:ext cx="10353762" cy="1257300"/>
          </a:xfrm>
        </p:spPr>
        <p:txBody>
          <a:bodyPr/>
          <a:lstStyle/>
          <a:p>
            <a:r>
              <a:rPr lang="en-US" dirty="0"/>
              <a:t>Fin</a:t>
            </a: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40736" r="1" b="27333"/>
          <a:stretch/>
        </p:blipFill>
        <p:spPr>
          <a:xfrm>
            <a:off x="913795" y="2076450"/>
            <a:ext cx="10353762" cy="3714749"/>
          </a:xfrm>
          <a:prstGeom prst="rect">
            <a:avLst/>
          </a:prstGeom>
          <a:noFill/>
        </p:spPr>
      </p:pic>
      <p:pic>
        <p:nvPicPr>
          <p:cNvPr id="5" name="Imagen 4" descr="Ardilla con cara de gato&#10;&#10;Descripción generada automáticamente">
            <a:extLst>
              <a:ext uri="{FF2B5EF4-FFF2-40B4-BE49-F238E27FC236}">
                <a16:creationId xmlns:a16="http://schemas.microsoft.com/office/drawing/2014/main" id="{249AF9C2-F55A-CD12-E71D-D3A39AF57B75}"/>
              </a:ext>
            </a:extLst>
          </p:cNvPr>
          <p:cNvPicPr>
            <a:picLocks noChangeAspect="1"/>
          </p:cNvPicPr>
          <p:nvPr/>
        </p:nvPicPr>
        <p:blipFill>
          <a:blip r:embed="rId5"/>
          <a:stretch>
            <a:fillRect/>
          </a:stretch>
        </p:blipFill>
        <p:spPr>
          <a:xfrm>
            <a:off x="3233176" y="2419349"/>
            <a:ext cx="5715000" cy="3028950"/>
          </a:xfrm>
          <a:prstGeom prst="rect">
            <a:avLst/>
          </a:prstGeom>
        </p:spPr>
      </p:pic>
    </p:spTree>
    <p:extLst>
      <p:ext uri="{BB962C8B-B14F-4D97-AF65-F5344CB8AC3E}">
        <p14:creationId xmlns:p14="http://schemas.microsoft.com/office/powerpoint/2010/main" val="168439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266701" y="609600"/>
            <a:ext cx="4353983" cy="546100"/>
          </a:xfrm>
        </p:spPr>
        <p:txBody>
          <a:bodyPr rtlCol="0" anchor="b">
            <a:normAutofit/>
          </a:bodyPr>
          <a:lstStyle/>
          <a:p>
            <a:r>
              <a:rPr lang="es-ES" dirty="0"/>
              <a:t>Arquitectura en Capas	</a:t>
            </a: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1446" b="8042"/>
          <a:stretch/>
        </p:blipFill>
        <p:spPr>
          <a:xfrm>
            <a:off x="4855633" y="609600"/>
            <a:ext cx="6411924" cy="5080001"/>
          </a:xfrm>
          <a:prstGeom prst="rect">
            <a:avLst/>
          </a:prstGeom>
          <a:noFill/>
        </p:spPr>
      </p:pic>
      <p:sp>
        <p:nvSpPr>
          <p:cNvPr id="24" name="Marcador de contenido 2">
            <a:extLst>
              <a:ext uri="{FF2B5EF4-FFF2-40B4-BE49-F238E27FC236}">
                <a16:creationId xmlns:a16="http://schemas.microsoft.com/office/drawing/2014/main" id="{F260476B-CCA6-412B-A9C5-399C34AE6F05}"/>
              </a:ext>
            </a:extLst>
          </p:cNvPr>
          <p:cNvSpPr>
            <a:spLocks noGrp="1"/>
          </p:cNvSpPr>
          <p:nvPr>
            <p:ph type="body" sz="half" idx="2"/>
          </p:nvPr>
        </p:nvSpPr>
        <p:spPr>
          <a:xfrm>
            <a:off x="266701" y="1155700"/>
            <a:ext cx="4353984" cy="4533901"/>
          </a:xfrm>
        </p:spPr>
        <p:txBody>
          <a:bodyPr rtlCol="0" anchor="t">
            <a:normAutofit/>
          </a:bodyPr>
          <a:lstStyle/>
          <a:p>
            <a:pPr rtl="0"/>
            <a:r>
              <a:rPr lang="es-419" dirty="0"/>
              <a:t>La arquitectura en capas es una de las técnicas más comunes que los Diseñadores/ Desarrolladores de software utilizan para separar un sistema de software muy complejo, principalmente para aplicaciones empresariales. Esta separación se conoce como LAYERING, que simplemente significa descomponer un sistema de software en sus partes, es decir, separar un sistema en capas según  preocupaciones y responsabilidades.</a:t>
            </a:r>
          </a:p>
        </p:txBody>
      </p:sp>
      <p:pic>
        <p:nvPicPr>
          <p:cNvPr id="5" name="Imagen 4">
            <a:extLst>
              <a:ext uri="{FF2B5EF4-FFF2-40B4-BE49-F238E27FC236}">
                <a16:creationId xmlns:a16="http://schemas.microsoft.com/office/drawing/2014/main" id="{372CC99D-CF4A-14D4-5DDF-6C3C78784582}"/>
              </a:ext>
            </a:extLst>
          </p:cNvPr>
          <p:cNvPicPr>
            <a:picLocks noChangeAspect="1"/>
          </p:cNvPicPr>
          <p:nvPr/>
        </p:nvPicPr>
        <p:blipFill>
          <a:blip r:embed="rId5"/>
          <a:stretch>
            <a:fillRect/>
          </a:stretch>
        </p:blipFill>
        <p:spPr>
          <a:xfrm>
            <a:off x="5998854" y="1433287"/>
            <a:ext cx="4410691" cy="3229426"/>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266701" y="609600"/>
            <a:ext cx="4353983" cy="546100"/>
          </a:xfrm>
        </p:spPr>
        <p:txBody>
          <a:bodyPr rtlCol="0" anchor="b">
            <a:normAutofit/>
          </a:bodyPr>
          <a:lstStyle/>
          <a:p>
            <a:r>
              <a:rPr lang="es-ES" dirty="0"/>
              <a:t>Arquitectura en Capas	</a:t>
            </a: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1446" b="8042"/>
          <a:stretch/>
        </p:blipFill>
        <p:spPr>
          <a:xfrm>
            <a:off x="4855633" y="609600"/>
            <a:ext cx="6411924" cy="5080001"/>
          </a:xfrm>
          <a:prstGeom prst="rect">
            <a:avLst/>
          </a:prstGeom>
          <a:noFill/>
        </p:spPr>
      </p:pic>
      <p:sp>
        <p:nvSpPr>
          <p:cNvPr id="24" name="Marcador de contenido 2">
            <a:extLst>
              <a:ext uri="{FF2B5EF4-FFF2-40B4-BE49-F238E27FC236}">
                <a16:creationId xmlns:a16="http://schemas.microsoft.com/office/drawing/2014/main" id="{F260476B-CCA6-412B-A9C5-399C34AE6F05}"/>
              </a:ext>
            </a:extLst>
          </p:cNvPr>
          <p:cNvSpPr>
            <a:spLocks noGrp="1"/>
          </p:cNvSpPr>
          <p:nvPr>
            <p:ph type="body" sz="half" idx="2"/>
          </p:nvPr>
        </p:nvSpPr>
        <p:spPr>
          <a:xfrm>
            <a:off x="266701" y="1155700"/>
            <a:ext cx="4353984" cy="4533901"/>
          </a:xfrm>
        </p:spPr>
        <p:txBody>
          <a:bodyPr rtlCol="0" anchor="t">
            <a:normAutofit/>
          </a:bodyPr>
          <a:lstStyle/>
          <a:p>
            <a:r>
              <a:rPr lang="es-419" dirty="0"/>
              <a:t>“Generalmente” existen 3 capas principales de aplicación y una de soporte, la capa de presentación, la capa de Negocio o Dominio y la capa de Acceso a datos o Persistencia, donde cada capa descansa sobre otra, la capa superior solo puede acceder a la capa inferior y utilizar varios servicios definidos, pero la capa inferior no es consciente de la capa superior, es decir:</a:t>
            </a:r>
            <a:endParaRPr lang="es-ES" dirty="0"/>
          </a:p>
          <a:p>
            <a:pPr rtl="0"/>
            <a:endParaRPr lang="es-419" dirty="0"/>
          </a:p>
        </p:txBody>
      </p:sp>
      <p:pic>
        <p:nvPicPr>
          <p:cNvPr id="5" name="Imagen 4">
            <a:extLst>
              <a:ext uri="{FF2B5EF4-FFF2-40B4-BE49-F238E27FC236}">
                <a16:creationId xmlns:a16="http://schemas.microsoft.com/office/drawing/2014/main" id="{372CC99D-CF4A-14D4-5DDF-6C3C78784582}"/>
              </a:ext>
            </a:extLst>
          </p:cNvPr>
          <p:cNvPicPr>
            <a:picLocks noChangeAspect="1"/>
          </p:cNvPicPr>
          <p:nvPr/>
        </p:nvPicPr>
        <p:blipFill>
          <a:blip r:embed="rId5"/>
          <a:stretch>
            <a:fillRect/>
          </a:stretch>
        </p:blipFill>
        <p:spPr>
          <a:xfrm>
            <a:off x="6096000" y="1534887"/>
            <a:ext cx="4410691" cy="3229426"/>
          </a:xfrm>
          <a:prstGeom prst="rect">
            <a:avLst/>
          </a:prstGeom>
        </p:spPr>
      </p:pic>
    </p:spTree>
    <p:extLst>
      <p:ext uri="{BB962C8B-B14F-4D97-AF65-F5344CB8AC3E}">
        <p14:creationId xmlns:p14="http://schemas.microsoft.com/office/powerpoint/2010/main" val="4239737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266701" y="609600"/>
            <a:ext cx="4353983" cy="546100"/>
          </a:xfrm>
        </p:spPr>
        <p:txBody>
          <a:bodyPr rtlCol="0" anchor="b">
            <a:normAutofit/>
          </a:bodyPr>
          <a:lstStyle/>
          <a:p>
            <a:r>
              <a:rPr lang="es-ES" dirty="0"/>
              <a:t>Arquitectura en Capas	</a:t>
            </a: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1446" b="8042"/>
          <a:stretch/>
        </p:blipFill>
        <p:spPr>
          <a:xfrm>
            <a:off x="4855633" y="609600"/>
            <a:ext cx="6411924" cy="5080001"/>
          </a:xfrm>
          <a:prstGeom prst="rect">
            <a:avLst/>
          </a:prstGeom>
          <a:noFill/>
        </p:spPr>
      </p:pic>
      <p:sp>
        <p:nvSpPr>
          <p:cNvPr id="24" name="Marcador de contenido 2">
            <a:extLst>
              <a:ext uri="{FF2B5EF4-FFF2-40B4-BE49-F238E27FC236}">
                <a16:creationId xmlns:a16="http://schemas.microsoft.com/office/drawing/2014/main" id="{F260476B-CCA6-412B-A9C5-399C34AE6F05}"/>
              </a:ext>
            </a:extLst>
          </p:cNvPr>
          <p:cNvSpPr>
            <a:spLocks noGrp="1"/>
          </p:cNvSpPr>
          <p:nvPr>
            <p:ph type="body" sz="half" idx="2"/>
          </p:nvPr>
        </p:nvSpPr>
        <p:spPr>
          <a:xfrm>
            <a:off x="266701" y="1155700"/>
            <a:ext cx="4353984" cy="4533901"/>
          </a:xfrm>
        </p:spPr>
        <p:txBody>
          <a:bodyPr rtlCol="0" anchor="t">
            <a:normAutofit/>
          </a:bodyPr>
          <a:lstStyle/>
          <a:p>
            <a:pPr rtl="0"/>
            <a:r>
              <a:rPr lang="es-419" dirty="0"/>
              <a:t>La capa inferior no puede y no debería acceder a la capa superior. Por ejemplo, la capa de presentación solo puede acceder a la capa de dominio, pero la capa de dominio no puede acceder a capa de presentación, de igual manera dominio solo es consciente de la capa de acceso de datos, pero la capa de datos no puede acceder a capa de dominio y utilizar los servicios definidos.</a:t>
            </a:r>
            <a:endParaRPr lang="es-ES" dirty="0"/>
          </a:p>
        </p:txBody>
      </p:sp>
      <p:pic>
        <p:nvPicPr>
          <p:cNvPr id="5" name="Imagen 4">
            <a:extLst>
              <a:ext uri="{FF2B5EF4-FFF2-40B4-BE49-F238E27FC236}">
                <a16:creationId xmlns:a16="http://schemas.microsoft.com/office/drawing/2014/main" id="{372CC99D-CF4A-14D4-5DDF-6C3C78784582}"/>
              </a:ext>
            </a:extLst>
          </p:cNvPr>
          <p:cNvPicPr>
            <a:picLocks noChangeAspect="1"/>
          </p:cNvPicPr>
          <p:nvPr/>
        </p:nvPicPr>
        <p:blipFill>
          <a:blip r:embed="rId5"/>
          <a:stretch>
            <a:fillRect/>
          </a:stretch>
        </p:blipFill>
        <p:spPr>
          <a:xfrm>
            <a:off x="6096000" y="1534887"/>
            <a:ext cx="4410691" cy="3229426"/>
          </a:xfrm>
          <a:prstGeom prst="rect">
            <a:avLst/>
          </a:prstGeom>
        </p:spPr>
      </p:pic>
    </p:spTree>
    <p:extLst>
      <p:ext uri="{BB962C8B-B14F-4D97-AF65-F5344CB8AC3E}">
        <p14:creationId xmlns:p14="http://schemas.microsoft.com/office/powerpoint/2010/main" val="332228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266701" y="609600"/>
            <a:ext cx="4353983" cy="546100"/>
          </a:xfrm>
        </p:spPr>
        <p:txBody>
          <a:bodyPr rtlCol="0" anchor="b">
            <a:normAutofit/>
          </a:bodyPr>
          <a:lstStyle/>
          <a:p>
            <a:r>
              <a:rPr lang="es-ES" dirty="0"/>
              <a:t>Arquitectura en Capas	</a:t>
            </a: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1446" b="8042"/>
          <a:stretch/>
        </p:blipFill>
        <p:spPr>
          <a:xfrm>
            <a:off x="4855633" y="609600"/>
            <a:ext cx="6411924" cy="5080001"/>
          </a:xfrm>
          <a:prstGeom prst="rect">
            <a:avLst/>
          </a:prstGeom>
          <a:noFill/>
        </p:spPr>
      </p:pic>
      <p:sp>
        <p:nvSpPr>
          <p:cNvPr id="24" name="Marcador de contenido 2">
            <a:extLst>
              <a:ext uri="{FF2B5EF4-FFF2-40B4-BE49-F238E27FC236}">
                <a16:creationId xmlns:a16="http://schemas.microsoft.com/office/drawing/2014/main" id="{F260476B-CCA6-412B-A9C5-399C34AE6F05}"/>
              </a:ext>
            </a:extLst>
          </p:cNvPr>
          <p:cNvSpPr>
            <a:spLocks noGrp="1"/>
          </p:cNvSpPr>
          <p:nvPr>
            <p:ph type="body" sz="half" idx="2"/>
          </p:nvPr>
        </p:nvSpPr>
        <p:spPr>
          <a:xfrm>
            <a:off x="266701" y="1155700"/>
            <a:ext cx="4353984" cy="4533901"/>
          </a:xfrm>
        </p:spPr>
        <p:txBody>
          <a:bodyPr rtlCol="0" anchor="t">
            <a:normAutofit/>
          </a:bodyPr>
          <a:lstStyle/>
          <a:p>
            <a:pPr rtl="0"/>
            <a:r>
              <a:rPr lang="es-419" dirty="0"/>
              <a:t>Esta teoría es totalmente cierta, es uno de los principios básicos de la arquitectura en capas, para lograr bajo desacoplamiento entre componentes. A esta separación se le conoce como la estratificación estricta, Arquitectura en capas Tradicional arquitectura en capas puro. Pero hay otros enfoques menos puros, pero ofrece mejores resultados, como la estratificación flexible o aplicar el principio de la inversión de dependencia (DIP) a nivel arquitectónico, donde hablaremos de ello más adelante. Por otro lado, esta separación se hizo popular como programación en capas o programación en 3 capas, aunque es un término informal.</a:t>
            </a:r>
            <a:endParaRPr lang="es-ES" dirty="0"/>
          </a:p>
        </p:txBody>
      </p:sp>
      <p:pic>
        <p:nvPicPr>
          <p:cNvPr id="5" name="Imagen 4">
            <a:extLst>
              <a:ext uri="{FF2B5EF4-FFF2-40B4-BE49-F238E27FC236}">
                <a16:creationId xmlns:a16="http://schemas.microsoft.com/office/drawing/2014/main" id="{372CC99D-CF4A-14D4-5DDF-6C3C78784582}"/>
              </a:ext>
            </a:extLst>
          </p:cNvPr>
          <p:cNvPicPr>
            <a:picLocks noChangeAspect="1"/>
          </p:cNvPicPr>
          <p:nvPr/>
        </p:nvPicPr>
        <p:blipFill>
          <a:blip r:embed="rId5"/>
          <a:stretch>
            <a:fillRect/>
          </a:stretch>
        </p:blipFill>
        <p:spPr>
          <a:xfrm>
            <a:off x="5856249" y="1534887"/>
            <a:ext cx="4410691" cy="3229426"/>
          </a:xfrm>
          <a:prstGeom prst="rect">
            <a:avLst/>
          </a:prstGeom>
        </p:spPr>
      </p:pic>
    </p:spTree>
    <p:extLst>
      <p:ext uri="{BB962C8B-B14F-4D97-AF65-F5344CB8AC3E}">
        <p14:creationId xmlns:p14="http://schemas.microsoft.com/office/powerpoint/2010/main" val="1698474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4D08B739-ECE4-6D88-D663-0B954CB77769}"/>
              </a:ext>
            </a:extLst>
          </p:cNvPr>
          <p:cNvSpPr>
            <a:spLocks noGrp="1"/>
          </p:cNvSpPr>
          <p:nvPr>
            <p:ph type="title"/>
          </p:nvPr>
        </p:nvSpPr>
        <p:spPr>
          <a:xfrm>
            <a:off x="913795" y="609600"/>
            <a:ext cx="10353762" cy="1261872"/>
          </a:xfrm>
        </p:spPr>
        <p:txBody>
          <a:bodyPr>
            <a:normAutofit fontScale="90000"/>
          </a:bodyPr>
          <a:lstStyle/>
          <a:p>
            <a:r>
              <a:rPr lang="en-US" dirty="0" err="1"/>
              <a:t>Capa</a:t>
            </a:r>
            <a:r>
              <a:rPr lang="en-US" dirty="0"/>
              <a:t> de </a:t>
            </a:r>
            <a:r>
              <a:rPr lang="en-US" dirty="0" err="1"/>
              <a:t>presentación</a:t>
            </a:r>
            <a:r>
              <a:rPr lang="en-US" dirty="0"/>
              <a:t> o IU</a:t>
            </a:r>
            <a:br>
              <a:rPr lang="en-US" dirty="0"/>
            </a:br>
            <a:endParaRPr lang="en-US" dirty="0"/>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3510" r="1" b="10107"/>
          <a:stretch/>
        </p:blipFill>
        <p:spPr>
          <a:xfrm>
            <a:off x="291495" y="1898650"/>
            <a:ext cx="4856841" cy="4349750"/>
          </a:xfrm>
          <a:prstGeom prst="rect">
            <a:avLst/>
          </a:prstGeom>
          <a:noFill/>
        </p:spPr>
      </p:pic>
      <p:sp>
        <p:nvSpPr>
          <p:cNvPr id="31" name="Content Placeholder 3">
            <a:extLst>
              <a:ext uri="{FF2B5EF4-FFF2-40B4-BE49-F238E27FC236}">
                <a16:creationId xmlns:a16="http://schemas.microsoft.com/office/drawing/2014/main" id="{EC940770-7CC8-54F7-E26D-D7D10CFCBA35}"/>
              </a:ext>
            </a:extLst>
          </p:cNvPr>
          <p:cNvSpPr>
            <a:spLocks noGrp="1"/>
          </p:cNvSpPr>
          <p:nvPr>
            <p:ph sz="half" idx="2"/>
          </p:nvPr>
        </p:nvSpPr>
        <p:spPr>
          <a:xfrm>
            <a:off x="5905500" y="2076451"/>
            <a:ext cx="6153150" cy="4619624"/>
          </a:xfrm>
        </p:spPr>
        <p:txBody>
          <a:bodyPr>
            <a:normAutofit fontScale="77500" lnSpcReduction="20000"/>
          </a:bodyPr>
          <a:lstStyle/>
          <a:p>
            <a:pPr marL="36900" indent="0">
              <a:buNone/>
            </a:pPr>
            <a:r>
              <a:rPr lang="en-US" dirty="0"/>
              <a:t>Es </a:t>
            </a:r>
            <a:r>
              <a:rPr lang="en-US" dirty="0" err="1"/>
              <a:t>responsable</a:t>
            </a:r>
            <a:r>
              <a:rPr lang="en-US" dirty="0"/>
              <a:t> de </a:t>
            </a:r>
            <a:r>
              <a:rPr lang="en-US" dirty="0" err="1"/>
              <a:t>manejar</a:t>
            </a:r>
            <a:r>
              <a:rPr lang="en-US" dirty="0"/>
              <a:t> la </a:t>
            </a:r>
            <a:r>
              <a:rPr lang="en-US" dirty="0" err="1"/>
              <a:t>interfaz</a:t>
            </a:r>
            <a:r>
              <a:rPr lang="en-US" dirty="0"/>
              <a:t> </a:t>
            </a:r>
            <a:r>
              <a:rPr lang="en-US" dirty="0" err="1"/>
              <a:t>gráfica</a:t>
            </a:r>
            <a:r>
              <a:rPr lang="en-US" dirty="0"/>
              <a:t> de </a:t>
            </a:r>
            <a:r>
              <a:rPr lang="en-US" dirty="0" err="1"/>
              <a:t>usuario</a:t>
            </a:r>
            <a:r>
              <a:rPr lang="en-US" dirty="0"/>
              <a:t> </a:t>
            </a:r>
            <a:r>
              <a:rPr lang="en-US" dirty="0" err="1"/>
              <a:t>como</a:t>
            </a:r>
            <a:r>
              <a:rPr lang="en-US" dirty="0"/>
              <a:t> vistas </a:t>
            </a:r>
            <a:r>
              <a:rPr lang="en-US" dirty="0" err="1"/>
              <a:t>renderizadas</a:t>
            </a:r>
            <a:r>
              <a:rPr lang="en-US" dirty="0"/>
              <a:t>, </a:t>
            </a:r>
            <a:r>
              <a:rPr lang="en-US" dirty="0" err="1"/>
              <a:t>archivos</a:t>
            </a:r>
            <a:r>
              <a:rPr lang="en-US" dirty="0"/>
              <a:t> HTML de </a:t>
            </a:r>
            <a:r>
              <a:rPr lang="en-US" dirty="0" err="1"/>
              <a:t>una</a:t>
            </a:r>
            <a:r>
              <a:rPr lang="en-US" dirty="0"/>
              <a:t> </a:t>
            </a:r>
            <a:r>
              <a:rPr lang="en-US" dirty="0" err="1"/>
              <a:t>página</a:t>
            </a:r>
            <a:r>
              <a:rPr lang="en-US" dirty="0"/>
              <a:t> web, la </a:t>
            </a:r>
            <a:r>
              <a:rPr lang="en-US" dirty="0" err="1"/>
              <a:t>interfaz</a:t>
            </a:r>
            <a:r>
              <a:rPr lang="en-US" dirty="0"/>
              <a:t> de </a:t>
            </a:r>
            <a:r>
              <a:rPr lang="en-US" dirty="0" err="1"/>
              <a:t>línea</a:t>
            </a:r>
            <a:r>
              <a:rPr lang="en-US" dirty="0"/>
              <a:t> de </a:t>
            </a:r>
            <a:r>
              <a:rPr lang="en-US" dirty="0" err="1"/>
              <a:t>comandos</a:t>
            </a:r>
            <a:r>
              <a:rPr lang="en-US" dirty="0"/>
              <a:t> o </a:t>
            </a:r>
            <a:r>
              <a:rPr lang="en-US" dirty="0" err="1"/>
              <a:t>los</a:t>
            </a:r>
            <a:r>
              <a:rPr lang="en-US" dirty="0"/>
              <a:t> </a:t>
            </a:r>
            <a:r>
              <a:rPr lang="en-US" dirty="0" err="1"/>
              <a:t>formularios</a:t>
            </a:r>
            <a:r>
              <a:rPr lang="en-US" dirty="0"/>
              <a:t> de </a:t>
            </a:r>
            <a:r>
              <a:rPr lang="en-US" dirty="0" err="1"/>
              <a:t>una</a:t>
            </a:r>
            <a:r>
              <a:rPr lang="en-US" dirty="0"/>
              <a:t> </a:t>
            </a:r>
            <a:r>
              <a:rPr lang="en-US" dirty="0" err="1"/>
              <a:t>aplicación</a:t>
            </a:r>
            <a:r>
              <a:rPr lang="en-US" dirty="0"/>
              <a:t> de </a:t>
            </a:r>
            <a:r>
              <a:rPr lang="en-US" dirty="0" err="1"/>
              <a:t>escritorio</a:t>
            </a:r>
            <a:r>
              <a:rPr lang="en-US" dirty="0"/>
              <a:t>. En </a:t>
            </a:r>
            <a:r>
              <a:rPr lang="en-US" dirty="0" err="1"/>
              <a:t>esta</a:t>
            </a:r>
            <a:r>
              <a:rPr lang="en-US" dirty="0"/>
              <a:t> </a:t>
            </a:r>
            <a:r>
              <a:rPr lang="en-US" dirty="0" err="1"/>
              <a:t>capa</a:t>
            </a:r>
            <a:r>
              <a:rPr lang="en-US" dirty="0"/>
              <a:t> </a:t>
            </a:r>
            <a:r>
              <a:rPr lang="en-US" dirty="0" err="1"/>
              <a:t>puedes</a:t>
            </a:r>
            <a:r>
              <a:rPr lang="en-US" dirty="0"/>
              <a:t> </a:t>
            </a:r>
            <a:r>
              <a:rPr lang="en-US" dirty="0" err="1"/>
              <a:t>aplicar</a:t>
            </a:r>
            <a:r>
              <a:rPr lang="en-US" dirty="0"/>
              <a:t> </a:t>
            </a:r>
            <a:r>
              <a:rPr lang="en-US" dirty="0" err="1"/>
              <a:t>patrones</a:t>
            </a:r>
            <a:r>
              <a:rPr lang="en-US" dirty="0"/>
              <a:t> (</a:t>
            </a:r>
            <a:r>
              <a:rPr lang="en-US" dirty="0" err="1"/>
              <a:t>Opcional</a:t>
            </a:r>
            <a:r>
              <a:rPr lang="en-US" dirty="0"/>
              <a:t>) </a:t>
            </a:r>
            <a:r>
              <a:rPr lang="en-US" dirty="0" err="1"/>
              <a:t>como</a:t>
            </a:r>
            <a:r>
              <a:rPr lang="en-US" dirty="0"/>
              <a:t>.</a:t>
            </a:r>
          </a:p>
          <a:p>
            <a:pPr marL="36900" indent="0">
              <a:buNone/>
            </a:pPr>
            <a:r>
              <a:rPr lang="en-US" dirty="0" err="1"/>
              <a:t>Modelo</a:t>
            </a:r>
            <a:r>
              <a:rPr lang="en-US" dirty="0"/>
              <a:t> vista </a:t>
            </a:r>
            <a:r>
              <a:rPr lang="en-US" dirty="0" err="1"/>
              <a:t>controlador</a:t>
            </a:r>
            <a:r>
              <a:rPr lang="en-US" dirty="0"/>
              <a:t> (MVC)</a:t>
            </a:r>
          </a:p>
          <a:p>
            <a:pPr marL="36900" indent="0">
              <a:buNone/>
            </a:pPr>
            <a:r>
              <a:rPr lang="en-US" dirty="0" err="1"/>
              <a:t>Modelo</a:t>
            </a:r>
            <a:r>
              <a:rPr lang="en-US" dirty="0"/>
              <a:t> </a:t>
            </a:r>
            <a:r>
              <a:rPr lang="en-US" dirty="0" err="1"/>
              <a:t>jerárquico</a:t>
            </a:r>
            <a:r>
              <a:rPr lang="en-US" dirty="0"/>
              <a:t> vista </a:t>
            </a:r>
            <a:r>
              <a:rPr lang="en-US" dirty="0" err="1"/>
              <a:t>controlador</a:t>
            </a:r>
            <a:r>
              <a:rPr lang="en-US" dirty="0"/>
              <a:t> (HMVC – PAC)</a:t>
            </a:r>
          </a:p>
          <a:p>
            <a:pPr marL="36900" indent="0">
              <a:buNone/>
            </a:pPr>
            <a:r>
              <a:rPr lang="en-US" dirty="0" err="1"/>
              <a:t>Modelo</a:t>
            </a:r>
            <a:r>
              <a:rPr lang="en-US" dirty="0"/>
              <a:t> vista </a:t>
            </a:r>
            <a:r>
              <a:rPr lang="en-US" dirty="0" err="1"/>
              <a:t>presentador</a:t>
            </a:r>
            <a:r>
              <a:rPr lang="en-US" dirty="0"/>
              <a:t> (MVP)</a:t>
            </a:r>
          </a:p>
          <a:p>
            <a:pPr marL="36900" indent="0">
              <a:buNone/>
            </a:pPr>
            <a:r>
              <a:rPr lang="en-US" dirty="0" err="1"/>
              <a:t>Modelo</a:t>
            </a:r>
            <a:r>
              <a:rPr lang="en-US" dirty="0"/>
              <a:t> vista – vista </a:t>
            </a:r>
            <a:r>
              <a:rPr lang="en-US" dirty="0" err="1"/>
              <a:t>modelo</a:t>
            </a:r>
            <a:r>
              <a:rPr lang="en-US" dirty="0"/>
              <a:t> (MVVM)</a:t>
            </a:r>
          </a:p>
          <a:p>
            <a:pPr marL="36900" indent="0">
              <a:buNone/>
            </a:pPr>
            <a:r>
              <a:rPr lang="en-US" dirty="0" err="1"/>
              <a:t>Modelo</a:t>
            </a:r>
            <a:r>
              <a:rPr lang="en-US" dirty="0"/>
              <a:t> vista </a:t>
            </a:r>
            <a:r>
              <a:rPr lang="en-US" dirty="0" err="1"/>
              <a:t>presentador</a:t>
            </a:r>
            <a:r>
              <a:rPr lang="en-US" dirty="0"/>
              <a:t> vista </a:t>
            </a:r>
            <a:r>
              <a:rPr lang="en-US" dirty="0" err="1"/>
              <a:t>modelo</a:t>
            </a:r>
            <a:endParaRPr lang="en-US" dirty="0"/>
          </a:p>
          <a:p>
            <a:pPr marL="36900" indent="0">
              <a:buNone/>
            </a:pPr>
            <a:r>
              <a:rPr lang="en-US" dirty="0"/>
              <a:t>Page controller</a:t>
            </a:r>
          </a:p>
          <a:p>
            <a:pPr marL="36900" indent="0">
              <a:buNone/>
            </a:pPr>
            <a:r>
              <a:rPr lang="en-US" dirty="0"/>
              <a:t>Front controller</a:t>
            </a:r>
          </a:p>
          <a:p>
            <a:pPr marL="36900" indent="0">
              <a:buNone/>
            </a:pPr>
            <a:r>
              <a:rPr lang="en-US" dirty="0"/>
              <a:t>Application controller</a:t>
            </a:r>
          </a:p>
          <a:p>
            <a:pPr marL="36900" indent="0">
              <a:buNone/>
            </a:pPr>
            <a:r>
              <a:rPr lang="en-US" dirty="0"/>
              <a:t>Entre </a:t>
            </a:r>
            <a:r>
              <a:rPr lang="en-US" dirty="0" err="1"/>
              <a:t>otras</a:t>
            </a:r>
            <a:r>
              <a:rPr lang="en-US" dirty="0"/>
              <a:t>…</a:t>
            </a:r>
          </a:p>
        </p:txBody>
      </p:sp>
      <p:pic>
        <p:nvPicPr>
          <p:cNvPr id="4" name="Imagen 3">
            <a:extLst>
              <a:ext uri="{FF2B5EF4-FFF2-40B4-BE49-F238E27FC236}">
                <a16:creationId xmlns:a16="http://schemas.microsoft.com/office/drawing/2014/main" id="{AA21ED0B-B62F-4F87-1707-DC64770863F8}"/>
              </a:ext>
            </a:extLst>
          </p:cNvPr>
          <p:cNvPicPr>
            <a:picLocks noChangeAspect="1"/>
          </p:cNvPicPr>
          <p:nvPr/>
        </p:nvPicPr>
        <p:blipFill>
          <a:blip r:embed="rId5"/>
          <a:stretch>
            <a:fillRect/>
          </a:stretch>
        </p:blipFill>
        <p:spPr>
          <a:xfrm>
            <a:off x="514569" y="2458812"/>
            <a:ext cx="4410691" cy="3229426"/>
          </a:xfrm>
          <a:prstGeom prst="rect">
            <a:avLst/>
          </a:prstGeom>
        </p:spPr>
      </p:pic>
      <p:pic>
        <p:nvPicPr>
          <p:cNvPr id="7" name="Gráfico 6" descr="Flecha: recto con relleno sólido">
            <a:extLst>
              <a:ext uri="{FF2B5EF4-FFF2-40B4-BE49-F238E27FC236}">
                <a16:creationId xmlns:a16="http://schemas.microsoft.com/office/drawing/2014/main" id="{7F0D49F4-4248-AFA5-0D2A-1EA8BFA98E2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41210" y="2514600"/>
            <a:ext cx="914400" cy="914400"/>
          </a:xfrm>
          <a:prstGeom prst="rect">
            <a:avLst/>
          </a:prstGeom>
        </p:spPr>
      </p:pic>
    </p:spTree>
    <p:extLst>
      <p:ext uri="{BB962C8B-B14F-4D97-AF65-F5344CB8AC3E}">
        <p14:creationId xmlns:p14="http://schemas.microsoft.com/office/powerpoint/2010/main" val="833460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4D08B739-ECE4-6D88-D663-0B954CB77769}"/>
              </a:ext>
            </a:extLst>
          </p:cNvPr>
          <p:cNvSpPr>
            <a:spLocks noGrp="1"/>
          </p:cNvSpPr>
          <p:nvPr>
            <p:ph type="title"/>
          </p:nvPr>
        </p:nvSpPr>
        <p:spPr>
          <a:xfrm>
            <a:off x="913795" y="693738"/>
            <a:ext cx="10353762" cy="588962"/>
          </a:xfrm>
        </p:spPr>
        <p:txBody>
          <a:bodyPr>
            <a:normAutofit fontScale="90000"/>
          </a:bodyPr>
          <a:lstStyle/>
          <a:p>
            <a:r>
              <a:rPr lang="es-419" dirty="0"/>
              <a:t>Capa de negocio o dominio</a:t>
            </a:r>
            <a:br>
              <a:rPr lang="es-419" dirty="0"/>
            </a:br>
            <a:br>
              <a:rPr lang="en-US" dirty="0"/>
            </a:br>
            <a:endParaRPr lang="en-US" dirty="0"/>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3510" r="1" b="10107"/>
          <a:stretch/>
        </p:blipFill>
        <p:spPr>
          <a:xfrm>
            <a:off x="133350" y="1814512"/>
            <a:ext cx="4856841" cy="4349750"/>
          </a:xfrm>
          <a:prstGeom prst="rect">
            <a:avLst/>
          </a:prstGeom>
          <a:noFill/>
        </p:spPr>
      </p:pic>
      <p:sp>
        <p:nvSpPr>
          <p:cNvPr id="31" name="Content Placeholder 3">
            <a:extLst>
              <a:ext uri="{FF2B5EF4-FFF2-40B4-BE49-F238E27FC236}">
                <a16:creationId xmlns:a16="http://schemas.microsoft.com/office/drawing/2014/main" id="{EC940770-7CC8-54F7-E26D-D7D10CFCBA35}"/>
              </a:ext>
            </a:extLst>
          </p:cNvPr>
          <p:cNvSpPr>
            <a:spLocks noGrp="1"/>
          </p:cNvSpPr>
          <p:nvPr>
            <p:ph sz="half" idx="2"/>
          </p:nvPr>
        </p:nvSpPr>
        <p:spPr>
          <a:xfrm>
            <a:off x="5264286" y="1282700"/>
            <a:ext cx="6794364" cy="5413375"/>
          </a:xfrm>
        </p:spPr>
        <p:txBody>
          <a:bodyPr>
            <a:normAutofit fontScale="62500" lnSpcReduction="20000"/>
          </a:bodyPr>
          <a:lstStyle/>
          <a:p>
            <a:pPr marL="36900" indent="0">
              <a:buNone/>
            </a:pPr>
            <a:r>
              <a:rPr lang="es-419" dirty="0"/>
              <a:t>Es el componente más importante,  es el corazón de la aplicación, codifica las reglas comerciales y el flujo de trabajo del mundo real, que determinan como se pueden crear, almacenar y cambiar los datos de un objeto comercial. Las reglas comerciales describen las operaciones y restricciones que se aplica a una organización. El flujo de trabajo consta de las tareas, los pasos de procedimiento, la información de entrada y salida requerida y las herramientas necesarias para cada paso de ese procedimiento.</a:t>
            </a:r>
          </a:p>
          <a:p>
            <a:pPr marL="36900" indent="0">
              <a:buNone/>
            </a:pPr>
            <a:r>
              <a:rPr lang="es-419" dirty="0"/>
              <a:t>Si resulta que la capa de dominio es muy compleja, es decir tiene un montón de métodos con  lógica de negocio podemos agregar la capa de servicio o aplicación, que es una capa delgada que sirve como fachada y envuelve la capa de dominio, lo cual se encarga del flujo de operaciones, coordina todas las transacciones. En esta capa se puede usar patrones (Opcional)  como:</a:t>
            </a:r>
          </a:p>
          <a:p>
            <a:pPr marL="36900" indent="0">
              <a:buNone/>
            </a:pPr>
            <a:r>
              <a:rPr lang="es-419" dirty="0"/>
              <a:t>Entidad de dominio, modelo de dominio u objeto de negocio</a:t>
            </a:r>
          </a:p>
          <a:p>
            <a:pPr marL="36900" indent="0">
              <a:buNone/>
            </a:pPr>
            <a:r>
              <a:rPr lang="es-419" dirty="0"/>
              <a:t>Objeto de valor</a:t>
            </a:r>
          </a:p>
          <a:p>
            <a:pPr marL="36900" indent="0">
              <a:buNone/>
            </a:pPr>
            <a:r>
              <a:rPr lang="es-419" dirty="0"/>
              <a:t>Ruta agregada.</a:t>
            </a:r>
          </a:p>
          <a:p>
            <a:pPr marL="36900" indent="0">
              <a:buNone/>
            </a:pPr>
            <a:r>
              <a:rPr lang="es-419" dirty="0"/>
              <a:t>Script de transacción</a:t>
            </a:r>
          </a:p>
          <a:p>
            <a:pPr marL="36900" indent="0">
              <a:buNone/>
            </a:pPr>
            <a:r>
              <a:rPr lang="es-419" dirty="0"/>
              <a:t>Tabla modular</a:t>
            </a:r>
          </a:p>
          <a:p>
            <a:pPr marL="36900" indent="0">
              <a:buNone/>
            </a:pPr>
            <a:r>
              <a:rPr lang="es-419" dirty="0"/>
              <a:t>El objeto de transferencia de datos</a:t>
            </a:r>
          </a:p>
          <a:p>
            <a:pPr marL="36900" indent="0">
              <a:buNone/>
            </a:pPr>
            <a:r>
              <a:rPr lang="es-419" dirty="0"/>
              <a:t>Delegado de negocios</a:t>
            </a:r>
          </a:p>
          <a:p>
            <a:pPr marL="36900" indent="0">
              <a:buNone/>
            </a:pPr>
            <a:r>
              <a:rPr lang="es-419" dirty="0"/>
              <a:t>Unidad de trabajo</a:t>
            </a:r>
          </a:p>
          <a:p>
            <a:pPr marL="36900" indent="0">
              <a:buNone/>
            </a:pPr>
            <a:r>
              <a:rPr lang="es-419" dirty="0"/>
              <a:t>Entre otras…</a:t>
            </a:r>
            <a:endParaRPr lang="en-US" dirty="0"/>
          </a:p>
        </p:txBody>
      </p:sp>
      <p:pic>
        <p:nvPicPr>
          <p:cNvPr id="4" name="Imagen 3">
            <a:extLst>
              <a:ext uri="{FF2B5EF4-FFF2-40B4-BE49-F238E27FC236}">
                <a16:creationId xmlns:a16="http://schemas.microsoft.com/office/drawing/2014/main" id="{AA21ED0B-B62F-4F87-1707-DC64770863F8}"/>
              </a:ext>
            </a:extLst>
          </p:cNvPr>
          <p:cNvPicPr>
            <a:picLocks noChangeAspect="1"/>
          </p:cNvPicPr>
          <p:nvPr/>
        </p:nvPicPr>
        <p:blipFill>
          <a:blip r:embed="rId5"/>
          <a:stretch>
            <a:fillRect/>
          </a:stretch>
        </p:blipFill>
        <p:spPr>
          <a:xfrm>
            <a:off x="331464" y="2404741"/>
            <a:ext cx="4410691" cy="3229426"/>
          </a:xfrm>
          <a:prstGeom prst="rect">
            <a:avLst/>
          </a:prstGeom>
        </p:spPr>
      </p:pic>
      <p:pic>
        <p:nvPicPr>
          <p:cNvPr id="7" name="Gráfico 6" descr="Flecha: recto con relleno sólido">
            <a:extLst>
              <a:ext uri="{FF2B5EF4-FFF2-40B4-BE49-F238E27FC236}">
                <a16:creationId xmlns:a16="http://schemas.microsoft.com/office/drawing/2014/main" id="{7F0D49F4-4248-AFA5-0D2A-1EA8BFA98E2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30700" y="3429000"/>
            <a:ext cx="914400" cy="914400"/>
          </a:xfrm>
          <a:prstGeom prst="rect">
            <a:avLst/>
          </a:prstGeom>
        </p:spPr>
      </p:pic>
    </p:spTree>
    <p:extLst>
      <p:ext uri="{BB962C8B-B14F-4D97-AF65-F5344CB8AC3E}">
        <p14:creationId xmlns:p14="http://schemas.microsoft.com/office/powerpoint/2010/main" val="29897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4D08B739-ECE4-6D88-D663-0B954CB77769}"/>
              </a:ext>
            </a:extLst>
          </p:cNvPr>
          <p:cNvSpPr>
            <a:spLocks noGrp="1"/>
          </p:cNvSpPr>
          <p:nvPr>
            <p:ph type="title"/>
          </p:nvPr>
        </p:nvSpPr>
        <p:spPr>
          <a:xfrm>
            <a:off x="913795" y="254000"/>
            <a:ext cx="10353762" cy="1028700"/>
          </a:xfrm>
        </p:spPr>
        <p:txBody>
          <a:bodyPr>
            <a:normAutofit fontScale="90000"/>
          </a:bodyPr>
          <a:lstStyle/>
          <a:p>
            <a:br>
              <a:rPr lang="es-419" dirty="0"/>
            </a:br>
            <a:r>
              <a:rPr lang="es-419" dirty="0"/>
              <a:t>Capa de acceso de datos o persistencia</a:t>
            </a:r>
            <a:br>
              <a:rPr lang="en-US" dirty="0"/>
            </a:br>
            <a:endParaRPr lang="en-US" dirty="0"/>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3510" r="1" b="10107"/>
          <a:stretch/>
        </p:blipFill>
        <p:spPr>
          <a:xfrm>
            <a:off x="133350" y="1814512"/>
            <a:ext cx="4856841" cy="4349750"/>
          </a:xfrm>
          <a:prstGeom prst="rect">
            <a:avLst/>
          </a:prstGeom>
          <a:noFill/>
        </p:spPr>
      </p:pic>
      <p:sp>
        <p:nvSpPr>
          <p:cNvPr id="31" name="Content Placeholder 3">
            <a:extLst>
              <a:ext uri="{FF2B5EF4-FFF2-40B4-BE49-F238E27FC236}">
                <a16:creationId xmlns:a16="http://schemas.microsoft.com/office/drawing/2014/main" id="{EC940770-7CC8-54F7-E26D-D7D10CFCBA35}"/>
              </a:ext>
            </a:extLst>
          </p:cNvPr>
          <p:cNvSpPr>
            <a:spLocks noGrp="1"/>
          </p:cNvSpPr>
          <p:nvPr>
            <p:ph sz="half" idx="2"/>
          </p:nvPr>
        </p:nvSpPr>
        <p:spPr>
          <a:xfrm>
            <a:off x="5264286" y="1282700"/>
            <a:ext cx="6794364" cy="5413375"/>
          </a:xfrm>
        </p:spPr>
        <p:txBody>
          <a:bodyPr>
            <a:normAutofit fontScale="92500" lnSpcReduction="10000"/>
          </a:bodyPr>
          <a:lstStyle/>
          <a:p>
            <a:pPr marL="36900" indent="0">
              <a:buNone/>
            </a:pPr>
            <a:r>
              <a:rPr lang="es-419" dirty="0"/>
              <a:t>Se encarga de almacenar u obtener datos desde un almacén de datos, como una base de datos, un servicio externo o un archivo plano. Esta capa también es conocida como capa de persistencia o capa de integración, en ella podemos utilizar patrones (Opcional) como:</a:t>
            </a:r>
          </a:p>
          <a:p>
            <a:pPr marL="36900" indent="0">
              <a:buNone/>
            </a:pPr>
            <a:endParaRPr lang="es-419" dirty="0"/>
          </a:p>
          <a:p>
            <a:pPr marL="36900" indent="0">
              <a:buNone/>
            </a:pPr>
            <a:r>
              <a:rPr lang="es-419" dirty="0"/>
              <a:t>Enlace a datos de tabla</a:t>
            </a:r>
          </a:p>
          <a:p>
            <a:pPr marL="36900" indent="0">
              <a:buNone/>
            </a:pPr>
            <a:r>
              <a:rPr lang="es-419" dirty="0"/>
              <a:t>Registro activo</a:t>
            </a:r>
          </a:p>
          <a:p>
            <a:pPr marL="36900" indent="0">
              <a:buNone/>
            </a:pPr>
            <a:r>
              <a:rPr lang="es-419" dirty="0"/>
              <a:t>Mapeado de datos</a:t>
            </a:r>
          </a:p>
          <a:p>
            <a:pPr marL="36900" indent="0">
              <a:buNone/>
            </a:pPr>
            <a:r>
              <a:rPr lang="es-419" dirty="0"/>
              <a:t>Objeto de consulta</a:t>
            </a:r>
          </a:p>
          <a:p>
            <a:pPr marL="36900" indent="0">
              <a:buNone/>
            </a:pPr>
            <a:r>
              <a:rPr lang="es-419" dirty="0"/>
              <a:t>Objeto de acceso a datos</a:t>
            </a:r>
          </a:p>
          <a:p>
            <a:pPr marL="36900" indent="0">
              <a:buNone/>
            </a:pPr>
            <a:r>
              <a:rPr lang="es-419" dirty="0"/>
              <a:t>Repositorio</a:t>
            </a:r>
          </a:p>
          <a:p>
            <a:pPr marL="36900" indent="0">
              <a:buNone/>
            </a:pPr>
            <a:r>
              <a:rPr lang="es-419" dirty="0"/>
              <a:t>Entre otras…</a:t>
            </a:r>
            <a:endParaRPr lang="en-US" dirty="0"/>
          </a:p>
        </p:txBody>
      </p:sp>
      <p:pic>
        <p:nvPicPr>
          <p:cNvPr id="4" name="Imagen 3">
            <a:extLst>
              <a:ext uri="{FF2B5EF4-FFF2-40B4-BE49-F238E27FC236}">
                <a16:creationId xmlns:a16="http://schemas.microsoft.com/office/drawing/2014/main" id="{AA21ED0B-B62F-4F87-1707-DC64770863F8}"/>
              </a:ext>
            </a:extLst>
          </p:cNvPr>
          <p:cNvPicPr>
            <a:picLocks noChangeAspect="1"/>
          </p:cNvPicPr>
          <p:nvPr/>
        </p:nvPicPr>
        <p:blipFill>
          <a:blip r:embed="rId5"/>
          <a:stretch>
            <a:fillRect/>
          </a:stretch>
        </p:blipFill>
        <p:spPr>
          <a:xfrm>
            <a:off x="331464" y="2404741"/>
            <a:ext cx="4410691" cy="3229426"/>
          </a:xfrm>
          <a:prstGeom prst="rect">
            <a:avLst/>
          </a:prstGeom>
        </p:spPr>
      </p:pic>
      <p:pic>
        <p:nvPicPr>
          <p:cNvPr id="7" name="Gráfico 6" descr="Flecha: recto con relleno sólido">
            <a:extLst>
              <a:ext uri="{FF2B5EF4-FFF2-40B4-BE49-F238E27FC236}">
                <a16:creationId xmlns:a16="http://schemas.microsoft.com/office/drawing/2014/main" id="{7F0D49F4-4248-AFA5-0D2A-1EA8BFA98E2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32991" y="4826000"/>
            <a:ext cx="914400" cy="914400"/>
          </a:xfrm>
          <a:prstGeom prst="rect">
            <a:avLst/>
          </a:prstGeom>
        </p:spPr>
      </p:pic>
    </p:spTree>
    <p:extLst>
      <p:ext uri="{BB962C8B-B14F-4D97-AF65-F5344CB8AC3E}">
        <p14:creationId xmlns:p14="http://schemas.microsoft.com/office/powerpoint/2010/main" val="3343943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4D08B739-ECE4-6D88-D663-0B954CB77769}"/>
              </a:ext>
            </a:extLst>
          </p:cNvPr>
          <p:cNvSpPr>
            <a:spLocks noGrp="1"/>
          </p:cNvSpPr>
          <p:nvPr>
            <p:ph type="title"/>
          </p:nvPr>
        </p:nvSpPr>
        <p:spPr>
          <a:xfrm>
            <a:off x="913795" y="254000"/>
            <a:ext cx="10353762" cy="1028700"/>
          </a:xfrm>
        </p:spPr>
        <p:txBody>
          <a:bodyPr>
            <a:normAutofit fontScale="90000"/>
          </a:bodyPr>
          <a:lstStyle/>
          <a:p>
            <a:br>
              <a:rPr lang="es-419" dirty="0"/>
            </a:br>
            <a:r>
              <a:rPr lang="es-419" dirty="0"/>
              <a:t>Capa Común de Soporte o Corte Transversal</a:t>
            </a:r>
            <a:br>
              <a:rPr lang="en-US" dirty="0"/>
            </a:br>
            <a:endParaRPr lang="en-US" dirty="0"/>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3510" r="1" b="10107"/>
          <a:stretch/>
        </p:blipFill>
        <p:spPr>
          <a:xfrm>
            <a:off x="133350" y="1814512"/>
            <a:ext cx="4856841" cy="4349750"/>
          </a:xfrm>
          <a:prstGeom prst="rect">
            <a:avLst/>
          </a:prstGeom>
          <a:noFill/>
        </p:spPr>
      </p:pic>
      <p:sp>
        <p:nvSpPr>
          <p:cNvPr id="31" name="Content Placeholder 3">
            <a:extLst>
              <a:ext uri="{FF2B5EF4-FFF2-40B4-BE49-F238E27FC236}">
                <a16:creationId xmlns:a16="http://schemas.microsoft.com/office/drawing/2014/main" id="{EC940770-7CC8-54F7-E26D-D7D10CFCBA35}"/>
              </a:ext>
            </a:extLst>
          </p:cNvPr>
          <p:cNvSpPr>
            <a:spLocks noGrp="1"/>
          </p:cNvSpPr>
          <p:nvPr>
            <p:ph sz="half" idx="2"/>
          </p:nvPr>
        </p:nvSpPr>
        <p:spPr>
          <a:xfrm>
            <a:off x="5264286" y="1282700"/>
            <a:ext cx="6794364" cy="5413375"/>
          </a:xfrm>
        </p:spPr>
        <p:txBody>
          <a:bodyPr>
            <a:normAutofit/>
          </a:bodyPr>
          <a:lstStyle/>
          <a:p>
            <a:pPr marL="36900" indent="0">
              <a:buNone/>
            </a:pPr>
            <a:r>
              <a:rPr lang="es-419" dirty="0"/>
              <a:t>Esta capa es común para todas las capas, es decir tanta presentación dominio y acceso a datos pueden acceder a ella. La responsabilidad de esta capa es la gestión de seguridad y operaciones, como autenticación, autorización, almacenamiento en cache, comunicación, gestión de configuración, gestión de excepciones, administración del estado y validaciones de seguridad.</a:t>
            </a:r>
            <a:endParaRPr lang="en-US" dirty="0"/>
          </a:p>
        </p:txBody>
      </p:sp>
      <p:pic>
        <p:nvPicPr>
          <p:cNvPr id="4" name="Imagen 3">
            <a:extLst>
              <a:ext uri="{FF2B5EF4-FFF2-40B4-BE49-F238E27FC236}">
                <a16:creationId xmlns:a16="http://schemas.microsoft.com/office/drawing/2014/main" id="{AA21ED0B-B62F-4F87-1707-DC64770863F8}"/>
              </a:ext>
            </a:extLst>
          </p:cNvPr>
          <p:cNvPicPr>
            <a:picLocks noChangeAspect="1"/>
          </p:cNvPicPr>
          <p:nvPr/>
        </p:nvPicPr>
        <p:blipFill>
          <a:blip r:embed="rId5"/>
          <a:stretch>
            <a:fillRect/>
          </a:stretch>
        </p:blipFill>
        <p:spPr>
          <a:xfrm>
            <a:off x="331464" y="2404741"/>
            <a:ext cx="4410691" cy="3229426"/>
          </a:xfrm>
          <a:prstGeom prst="rect">
            <a:avLst/>
          </a:prstGeom>
        </p:spPr>
      </p:pic>
      <p:pic>
        <p:nvPicPr>
          <p:cNvPr id="7" name="Gráfico 6" descr="Flecha: recto con relleno sólido">
            <a:extLst>
              <a:ext uri="{FF2B5EF4-FFF2-40B4-BE49-F238E27FC236}">
                <a16:creationId xmlns:a16="http://schemas.microsoft.com/office/drawing/2014/main" id="{7F0D49F4-4248-AFA5-0D2A-1EA8BFA98E2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200000">
            <a:off x="456595" y="1682268"/>
            <a:ext cx="914400" cy="914400"/>
          </a:xfrm>
          <a:prstGeom prst="rect">
            <a:avLst/>
          </a:prstGeom>
        </p:spPr>
      </p:pic>
    </p:spTree>
    <p:extLst>
      <p:ext uri="{BB962C8B-B14F-4D97-AF65-F5344CB8AC3E}">
        <p14:creationId xmlns:p14="http://schemas.microsoft.com/office/powerpoint/2010/main" val="25209359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6072_TF55705232.potx" id="{48989EC3-9309-4897-8C0D-BDF2311BCEFB}" vid="{43797E30-B318-41B0-A673-A012DE2BDE9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92</TotalTime>
  <Words>1194</Words>
  <Application>Microsoft Office PowerPoint</Application>
  <PresentationFormat>Panorámica</PresentationFormat>
  <Paragraphs>72</Paragraphs>
  <Slides>15</Slides>
  <Notes>15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Goudy Old Style</vt:lpstr>
      <vt:lpstr>Wingdings 2</vt:lpstr>
      <vt:lpstr>SlateVTI</vt:lpstr>
      <vt:lpstr>Trabajo de investigación: Arquitectura  en Capas</vt:lpstr>
      <vt:lpstr>Arquitectura en Capas </vt:lpstr>
      <vt:lpstr>Arquitectura en Capas </vt:lpstr>
      <vt:lpstr>Arquitectura en Capas </vt:lpstr>
      <vt:lpstr>Arquitectura en Capas </vt:lpstr>
      <vt:lpstr>Capa de presentación o IU </vt:lpstr>
      <vt:lpstr>Capa de negocio o dominio  </vt:lpstr>
      <vt:lpstr> Capa de acceso de datos o persistencia </vt:lpstr>
      <vt:lpstr> Capa Común de Soporte o Corte Transversal </vt:lpstr>
      <vt:lpstr>Modelos de la Arquitectura en Capas </vt:lpstr>
      <vt:lpstr>Estratificación Flexible</vt:lpstr>
      <vt:lpstr>Arquitectura Hexagonal</vt:lpstr>
      <vt:lpstr>Arquitectura Onion</vt:lpstr>
      <vt:lpstr>Arquitectura Clean</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Lorem Ipsum</dc:title>
  <dc:creator>Jose Joaquin Campos Chaves</dc:creator>
  <cp:lastModifiedBy>Jose Joaquin Campos Chaves</cp:lastModifiedBy>
  <cp:revision>1</cp:revision>
  <dcterms:created xsi:type="dcterms:W3CDTF">2023-05-05T17:40:09Z</dcterms:created>
  <dcterms:modified xsi:type="dcterms:W3CDTF">2023-05-05T19:12:59Z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