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79" r:id="rId6"/>
    <p:sldId id="281" r:id="rId7"/>
    <p:sldId id="282" r:id="rId8"/>
    <p:sldId id="283" r:id="rId9"/>
    <p:sldId id="286" r:id="rId10"/>
    <p:sldId id="285" r:id="rId11"/>
    <p:sldId id="284" r:id="rId12"/>
    <p:sldId id="287" r:id="rId13"/>
    <p:sldId id="288" r:id="rId14"/>
    <p:sldId id="289" r:id="rId15"/>
    <p:sldId id="290" r:id="rId16"/>
    <p:sldId id="291" r:id="rId17"/>
    <p:sldId id="292" r:id="rId18"/>
    <p:sldId id="295" r:id="rId19"/>
    <p:sldId id="296" r:id="rId20"/>
    <p:sldId id="294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7B10F-F73A-4310-ABC8-B488C7BD0B77}" v="28" dt="2023-05-04T18:36:10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2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Joaquin Campos Chaves" userId="a909fcb3-b927-483c-b135-103542b0f4d6" providerId="ADAL" clId="{5657B10F-F73A-4310-ABC8-B488C7BD0B77}"/>
    <pc:docChg chg="undo custSel addSld delSld modSld sldOrd">
      <pc:chgData name="Jose Joaquin Campos Chaves" userId="a909fcb3-b927-483c-b135-103542b0f4d6" providerId="ADAL" clId="{5657B10F-F73A-4310-ABC8-B488C7BD0B77}" dt="2023-05-04T19:06:22.915" v="819" actId="1076"/>
      <pc:docMkLst>
        <pc:docMk/>
      </pc:docMkLst>
      <pc:sldChg chg="addSp modSp mod">
        <pc:chgData name="Jose Joaquin Campos Chaves" userId="a909fcb3-b927-483c-b135-103542b0f4d6" providerId="ADAL" clId="{5657B10F-F73A-4310-ABC8-B488C7BD0B77}" dt="2023-05-04T16:37:31.662" v="77" actId="20577"/>
        <pc:sldMkLst>
          <pc:docMk/>
          <pc:sldMk cId="4167884232" sldId="278"/>
        </pc:sldMkLst>
        <pc:spChg chg="mod">
          <ac:chgData name="Jose Joaquin Campos Chaves" userId="a909fcb3-b927-483c-b135-103542b0f4d6" providerId="ADAL" clId="{5657B10F-F73A-4310-ABC8-B488C7BD0B77}" dt="2023-05-04T16:37:31.662" v="77" actId="20577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ose Joaquin Campos Chaves" userId="a909fcb3-b927-483c-b135-103542b0f4d6" providerId="ADAL" clId="{5657B10F-F73A-4310-ABC8-B488C7BD0B77}" dt="2023-05-04T16:37:19.996" v="74" actId="20577"/>
          <ac:spMkLst>
            <pc:docMk/>
            <pc:sldMk cId="4167884232" sldId="278"/>
            <ac:spMk id="3" creationId="{DB93FB3F-A8D4-46D3-A1C6-C79C64563729}"/>
          </ac:spMkLst>
        </pc:spChg>
        <pc:picChg chg="mod">
          <ac:chgData name="Jose Joaquin Campos Chaves" userId="a909fcb3-b927-483c-b135-103542b0f4d6" providerId="ADAL" clId="{5657B10F-F73A-4310-ABC8-B488C7BD0B77}" dt="2023-05-04T16:36:44.286" v="43" actId="962"/>
          <ac:picMkLst>
            <pc:docMk/>
            <pc:sldMk cId="4167884232" sldId="278"/>
            <ac:picMk id="5" creationId="{F8A1C807-B9AD-4C9B-BF9F-60F03428998E}"/>
          </ac:picMkLst>
        </pc:picChg>
        <pc:picChg chg="add mod">
          <ac:chgData name="Jose Joaquin Campos Chaves" userId="a909fcb3-b927-483c-b135-103542b0f4d6" providerId="ADAL" clId="{5657B10F-F73A-4310-ABC8-B488C7BD0B77}" dt="2023-05-04T16:36:44.285" v="42" actId="27614"/>
          <ac:picMkLst>
            <pc:docMk/>
            <pc:sldMk cId="4167884232" sldId="278"/>
            <ac:picMk id="6" creationId="{23DC8C08-1D7F-583C-7EF5-7F579A496E6C}"/>
          </ac:picMkLst>
        </pc:picChg>
      </pc:sldChg>
      <pc:sldChg chg="addSp modSp mod">
        <pc:chgData name="Jose Joaquin Campos Chaves" userId="a909fcb3-b927-483c-b135-103542b0f4d6" providerId="ADAL" clId="{5657B10F-F73A-4310-ABC8-B488C7BD0B77}" dt="2023-05-04T19:06:22.915" v="819" actId="1076"/>
        <pc:sldMkLst>
          <pc:docMk/>
          <pc:sldMk cId="3220235682" sldId="279"/>
        </pc:sldMkLst>
        <pc:spChg chg="mod">
          <ac:chgData name="Jose Joaquin Campos Chaves" userId="a909fcb3-b927-483c-b135-103542b0f4d6" providerId="ADAL" clId="{5657B10F-F73A-4310-ABC8-B488C7BD0B77}" dt="2023-05-04T19:06:22.915" v="819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6:43:17.437" v="118" actId="27636"/>
          <ac:spMkLst>
            <pc:docMk/>
            <pc:sldMk cId="3220235682" sldId="279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5657B10F-F73A-4310-ABC8-B488C7BD0B77}" dt="2023-05-04T16:39:29.260" v="86" actId="962"/>
          <ac:picMkLst>
            <pc:docMk/>
            <pc:sldMk cId="3220235682" sldId="279"/>
            <ac:picMk id="5" creationId="{4ADDB744-97E4-B6F0-F4B4-2D4290A391DD}"/>
          </ac:picMkLst>
        </pc:picChg>
      </pc:sldChg>
      <pc:sldChg chg="new del">
        <pc:chgData name="Jose Joaquin Campos Chaves" userId="a909fcb3-b927-483c-b135-103542b0f4d6" providerId="ADAL" clId="{5657B10F-F73A-4310-ABC8-B488C7BD0B77}" dt="2023-05-04T16:44:14.793" v="121" actId="47"/>
        <pc:sldMkLst>
          <pc:docMk/>
          <pc:sldMk cId="3930647311" sldId="280"/>
        </pc:sldMkLst>
      </pc:sldChg>
      <pc:sldChg chg="addSp delSp modSp add mod delDesignElem">
        <pc:chgData name="Jose Joaquin Campos Chaves" userId="a909fcb3-b927-483c-b135-103542b0f4d6" providerId="ADAL" clId="{5657B10F-F73A-4310-ABC8-B488C7BD0B77}" dt="2023-05-04T16:53:08.186" v="187"/>
        <pc:sldMkLst>
          <pc:docMk/>
          <pc:sldMk cId="3610090851" sldId="281"/>
        </pc:sldMkLst>
        <pc:spChg chg="mod">
          <ac:chgData name="Jose Joaquin Campos Chaves" userId="a909fcb3-b927-483c-b135-103542b0f4d6" providerId="ADAL" clId="{5657B10F-F73A-4310-ABC8-B488C7BD0B77}" dt="2023-05-04T16:53:08.186" v="187"/>
          <ac:spMkLst>
            <pc:docMk/>
            <pc:sldMk cId="3610090851" sldId="281"/>
            <ac:spMk id="2" creationId="{89559F60-4CE1-4E2F-86EA-1B60679F1F4A}"/>
          </ac:spMkLst>
        </pc:spChg>
        <pc:spChg chg="add del mod">
          <ac:chgData name="Jose Joaquin Campos Chaves" userId="a909fcb3-b927-483c-b135-103542b0f4d6" providerId="ADAL" clId="{5657B10F-F73A-4310-ABC8-B488C7BD0B77}" dt="2023-05-04T16:53:08.186" v="187"/>
          <ac:spMkLst>
            <pc:docMk/>
            <pc:sldMk cId="3610090851" sldId="281"/>
            <ac:spMk id="9" creationId="{69BD088F-840B-2ABE-37A9-B1B452A427E0}"/>
          </ac:spMkLst>
        </pc:spChg>
        <pc:spChg chg="add del mod">
          <ac:chgData name="Jose Joaquin Campos Chaves" userId="a909fcb3-b927-483c-b135-103542b0f4d6" providerId="ADAL" clId="{5657B10F-F73A-4310-ABC8-B488C7BD0B77}" dt="2023-05-04T16:53:08.186" v="187"/>
          <ac:spMkLst>
            <pc:docMk/>
            <pc:sldMk cId="3610090851" sldId="281"/>
            <ac:spMk id="10" creationId="{539DFBAD-D433-CB33-6090-96EEC9170A87}"/>
          </ac:spMkLst>
        </pc:spChg>
        <pc:spChg chg="mod">
          <ac:chgData name="Jose Joaquin Campos Chaves" userId="a909fcb3-b927-483c-b135-103542b0f4d6" providerId="ADAL" clId="{5657B10F-F73A-4310-ABC8-B488C7BD0B77}" dt="2023-05-04T16:53:08.186" v="187"/>
          <ac:spMkLst>
            <pc:docMk/>
            <pc:sldMk cId="3610090851" sldId="281"/>
            <ac:spMk id="24" creationId="{F260476B-CCA6-412B-A9C5-399C34AE6F05}"/>
          </ac:spMkLst>
        </pc:spChg>
        <pc:spChg chg="add del">
          <ac:chgData name="Jose Joaquin Campos Chaves" userId="a909fcb3-b927-483c-b135-103542b0f4d6" providerId="ADAL" clId="{5657B10F-F73A-4310-ABC8-B488C7BD0B77}" dt="2023-05-04T16:53:08.186" v="187"/>
          <ac:spMkLst>
            <pc:docMk/>
            <pc:sldMk cId="3610090851" sldId="281"/>
            <ac:spMk id="55" creationId="{0EF2A0DA-AE81-4A45-972E-646AC2870C2F}"/>
          </ac:spMkLst>
        </pc:spChg>
        <pc:picChg chg="del">
          <ac:chgData name="Jose Joaquin Campos Chaves" userId="a909fcb3-b927-483c-b135-103542b0f4d6" providerId="ADAL" clId="{5657B10F-F73A-4310-ABC8-B488C7BD0B77}" dt="2023-05-04T16:46:18.545" v="128" actId="478"/>
          <ac:picMkLst>
            <pc:docMk/>
            <pc:sldMk cId="3610090851" sldId="281"/>
            <ac:picMk id="5" creationId="{4ADDB744-97E4-B6F0-F4B4-2D4290A391DD}"/>
          </ac:picMkLst>
        </pc:picChg>
        <pc:picChg chg="add del mod">
          <ac:chgData name="Jose Joaquin Campos Chaves" userId="a909fcb3-b927-483c-b135-103542b0f4d6" providerId="ADAL" clId="{5657B10F-F73A-4310-ABC8-B488C7BD0B77}" dt="2023-05-04T16:46:31.299" v="133" actId="478"/>
          <ac:picMkLst>
            <pc:docMk/>
            <pc:sldMk cId="3610090851" sldId="281"/>
            <ac:picMk id="6" creationId="{0C989AF3-4771-2903-CD78-93A795D17015}"/>
          </ac:picMkLst>
        </pc:picChg>
        <pc:picChg chg="add mod">
          <ac:chgData name="Jose Joaquin Campos Chaves" userId="a909fcb3-b927-483c-b135-103542b0f4d6" providerId="ADAL" clId="{5657B10F-F73A-4310-ABC8-B488C7BD0B77}" dt="2023-05-04T16:50:26.382" v="179" actId="1076"/>
          <ac:picMkLst>
            <pc:docMk/>
            <pc:sldMk cId="3610090851" sldId="281"/>
            <ac:picMk id="8" creationId="{BF34EA08-2EE2-618A-CB8B-4AAFC7D6C35D}"/>
          </ac:picMkLst>
        </pc:picChg>
        <pc:picChg chg="add del">
          <ac:chgData name="Jose Joaquin Campos Chaves" userId="a909fcb3-b927-483c-b135-103542b0f4d6" providerId="ADAL" clId="{5657B10F-F73A-4310-ABC8-B488C7BD0B77}" dt="2023-05-04T16:53:08.186" v="187"/>
          <ac:picMkLst>
            <pc:docMk/>
            <pc:sldMk cId="3610090851" sldId="281"/>
            <ac:picMk id="57" creationId="{B536FA4E-0152-4E27-91DA-0FC22D1846BB}"/>
          </ac:picMkLst>
        </pc:picChg>
      </pc:sldChg>
      <pc:sldChg chg="addSp delSp modSp add mod">
        <pc:chgData name="Jose Joaquin Campos Chaves" userId="a909fcb3-b927-483c-b135-103542b0f4d6" providerId="ADAL" clId="{5657B10F-F73A-4310-ABC8-B488C7BD0B77}" dt="2023-05-04T17:09:24.001" v="333" actId="20577"/>
        <pc:sldMkLst>
          <pc:docMk/>
          <pc:sldMk cId="3046803109" sldId="282"/>
        </pc:sldMkLst>
        <pc:spChg chg="mod">
          <ac:chgData name="Jose Joaquin Campos Chaves" userId="a909fcb3-b927-483c-b135-103542b0f4d6" providerId="ADAL" clId="{5657B10F-F73A-4310-ABC8-B488C7BD0B77}" dt="2023-05-04T17:09:24.001" v="333" actId="20577"/>
          <ac:spMkLst>
            <pc:docMk/>
            <pc:sldMk cId="3046803109" sldId="282"/>
            <ac:spMk id="2" creationId="{89559F60-4CE1-4E2F-86EA-1B60679F1F4A}"/>
          </ac:spMkLst>
        </pc:spChg>
        <pc:spChg chg="add del">
          <ac:chgData name="Jose Joaquin Campos Chaves" userId="a909fcb3-b927-483c-b135-103542b0f4d6" providerId="ADAL" clId="{5657B10F-F73A-4310-ABC8-B488C7BD0B77}" dt="2023-05-04T16:59:00.457" v="307" actId="22"/>
          <ac:spMkLst>
            <pc:docMk/>
            <pc:sldMk cId="3046803109" sldId="282"/>
            <ac:spMk id="7" creationId="{10F13834-900C-1449-C4F6-83259FBF2EDF}"/>
          </ac:spMkLst>
        </pc:spChg>
        <pc:spChg chg="mod">
          <ac:chgData name="Jose Joaquin Campos Chaves" userId="a909fcb3-b927-483c-b135-103542b0f4d6" providerId="ADAL" clId="{5657B10F-F73A-4310-ABC8-B488C7BD0B77}" dt="2023-05-04T17:09:13.129" v="324"/>
          <ac:spMkLst>
            <pc:docMk/>
            <pc:sldMk cId="3046803109" sldId="282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5657B10F-F73A-4310-ABC8-B488C7BD0B77}" dt="2023-05-04T16:58:14.382" v="305" actId="962"/>
          <ac:picMkLst>
            <pc:docMk/>
            <pc:sldMk cId="3046803109" sldId="282"/>
            <ac:picMk id="5" creationId="{D75704DB-32D8-AB6B-D52A-9663129B63A7}"/>
          </ac:picMkLst>
        </pc:picChg>
        <pc:picChg chg="del">
          <ac:chgData name="Jose Joaquin Campos Chaves" userId="a909fcb3-b927-483c-b135-103542b0f4d6" providerId="ADAL" clId="{5657B10F-F73A-4310-ABC8-B488C7BD0B77}" dt="2023-05-04T16:53:35.644" v="189" actId="478"/>
          <ac:picMkLst>
            <pc:docMk/>
            <pc:sldMk cId="3046803109" sldId="282"/>
            <ac:picMk id="8" creationId="{BF34EA08-2EE2-618A-CB8B-4AAFC7D6C35D}"/>
          </ac:picMkLst>
        </pc:picChg>
      </pc:sldChg>
      <pc:sldChg chg="new del">
        <pc:chgData name="Jose Joaquin Campos Chaves" userId="a909fcb3-b927-483c-b135-103542b0f4d6" providerId="ADAL" clId="{5657B10F-F73A-4310-ABC8-B488C7BD0B77}" dt="2023-05-04T16:52:56.027" v="184" actId="47"/>
        <pc:sldMkLst>
          <pc:docMk/>
          <pc:sldMk cId="3573545350" sldId="282"/>
        </pc:sldMkLst>
      </pc:sldChg>
      <pc:sldChg chg="modSp new del mod">
        <pc:chgData name="Jose Joaquin Campos Chaves" userId="a909fcb3-b927-483c-b135-103542b0f4d6" providerId="ADAL" clId="{5657B10F-F73A-4310-ABC8-B488C7BD0B77}" dt="2023-05-04T16:51:12.030" v="182" actId="47"/>
        <pc:sldMkLst>
          <pc:docMk/>
          <pc:sldMk cId="4121841353" sldId="282"/>
        </pc:sldMkLst>
        <pc:spChg chg="mod">
          <ac:chgData name="Jose Joaquin Campos Chaves" userId="a909fcb3-b927-483c-b135-103542b0f4d6" providerId="ADAL" clId="{5657B10F-F73A-4310-ABC8-B488C7BD0B77}" dt="2023-05-04T16:50:47.152" v="181" actId="962"/>
          <ac:spMkLst>
            <pc:docMk/>
            <pc:sldMk cId="4121841353" sldId="282"/>
            <ac:spMk id="3" creationId="{FDF93746-1B82-C68D-EE5A-C475BDF92566}"/>
          </ac:spMkLst>
        </pc:spChg>
      </pc:sldChg>
      <pc:sldChg chg="addSp delSp modSp add mod">
        <pc:chgData name="Jose Joaquin Campos Chaves" userId="a909fcb3-b927-483c-b135-103542b0f4d6" providerId="ADAL" clId="{5657B10F-F73A-4310-ABC8-B488C7BD0B77}" dt="2023-05-04T17:14:08.373" v="368" actId="27636"/>
        <pc:sldMkLst>
          <pc:docMk/>
          <pc:sldMk cId="2812786306" sldId="283"/>
        </pc:sldMkLst>
        <pc:spChg chg="mod">
          <ac:chgData name="Jose Joaquin Campos Chaves" userId="a909fcb3-b927-483c-b135-103542b0f4d6" providerId="ADAL" clId="{5657B10F-F73A-4310-ABC8-B488C7BD0B77}" dt="2023-05-04T17:14:08.373" v="368" actId="27636"/>
          <ac:spMkLst>
            <pc:docMk/>
            <pc:sldMk cId="2812786306" sldId="283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7:13:53.082" v="366"/>
          <ac:spMkLst>
            <pc:docMk/>
            <pc:sldMk cId="2812786306" sldId="283"/>
            <ac:spMk id="24" creationId="{F260476B-CCA6-412B-A9C5-399C34AE6F05}"/>
          </ac:spMkLst>
        </pc:spChg>
        <pc:picChg chg="del">
          <ac:chgData name="Jose Joaquin Campos Chaves" userId="a909fcb3-b927-483c-b135-103542b0f4d6" providerId="ADAL" clId="{5657B10F-F73A-4310-ABC8-B488C7BD0B77}" dt="2023-05-04T17:06:52.391" v="319" actId="478"/>
          <ac:picMkLst>
            <pc:docMk/>
            <pc:sldMk cId="2812786306" sldId="283"/>
            <ac:picMk id="5" creationId="{D75704DB-32D8-AB6B-D52A-9663129B63A7}"/>
          </ac:picMkLst>
        </pc:picChg>
        <pc:picChg chg="add mod">
          <ac:chgData name="Jose Joaquin Campos Chaves" userId="a909fcb3-b927-483c-b135-103542b0f4d6" providerId="ADAL" clId="{5657B10F-F73A-4310-ABC8-B488C7BD0B77}" dt="2023-05-04T17:12:11.932" v="348" actId="1076"/>
          <ac:picMkLst>
            <pc:docMk/>
            <pc:sldMk cId="2812786306" sldId="283"/>
            <ac:picMk id="6" creationId="{178CE73C-0A10-E17B-3DCB-5C179FADF3FF}"/>
          </ac:picMkLst>
        </pc:picChg>
      </pc:sldChg>
      <pc:sldChg chg="addSp delSp modSp add mod setBg modClrScheme chgLayout">
        <pc:chgData name="Jose Joaquin Campos Chaves" userId="a909fcb3-b927-483c-b135-103542b0f4d6" providerId="ADAL" clId="{5657B10F-F73A-4310-ABC8-B488C7BD0B77}" dt="2023-05-04T18:24:43.042" v="792" actId="1076"/>
        <pc:sldMkLst>
          <pc:docMk/>
          <pc:sldMk cId="180757025" sldId="284"/>
        </pc:sldMkLst>
        <pc:spChg chg="mod">
          <ac:chgData name="Jose Joaquin Campos Chaves" userId="a909fcb3-b927-483c-b135-103542b0f4d6" providerId="ADAL" clId="{5657B10F-F73A-4310-ABC8-B488C7BD0B77}" dt="2023-05-04T17:37:51.009" v="457" actId="26606"/>
          <ac:spMkLst>
            <pc:docMk/>
            <pc:sldMk cId="180757025" sldId="284"/>
            <ac:spMk id="2" creationId="{89559F60-4CE1-4E2F-86EA-1B60679F1F4A}"/>
          </ac:spMkLst>
        </pc:spChg>
        <pc:spChg chg="del mod">
          <ac:chgData name="Jose Joaquin Campos Chaves" userId="a909fcb3-b927-483c-b135-103542b0f4d6" providerId="ADAL" clId="{5657B10F-F73A-4310-ABC8-B488C7BD0B77}" dt="2023-05-04T17:37:51.009" v="457" actId="26606"/>
          <ac:spMkLst>
            <pc:docMk/>
            <pc:sldMk cId="180757025" sldId="284"/>
            <ac:spMk id="24" creationId="{F260476B-CCA6-412B-A9C5-399C34AE6F05}"/>
          </ac:spMkLst>
        </pc:spChg>
        <pc:spChg chg="del">
          <ac:chgData name="Jose Joaquin Campos Chaves" userId="a909fcb3-b927-483c-b135-103542b0f4d6" providerId="ADAL" clId="{5657B10F-F73A-4310-ABC8-B488C7BD0B77}" dt="2023-05-04T17:37:51.009" v="457" actId="26606"/>
          <ac:spMkLst>
            <pc:docMk/>
            <pc:sldMk cId="180757025" sldId="284"/>
            <ac:spMk id="55" creationId="{0EF2A0DA-AE81-4A45-972E-646AC2870C2F}"/>
          </ac:spMkLst>
        </pc:spChg>
        <pc:spChg chg="add mod">
          <ac:chgData name="Jose Joaquin Campos Chaves" userId="a909fcb3-b927-483c-b135-103542b0f4d6" providerId="ADAL" clId="{5657B10F-F73A-4310-ABC8-B488C7BD0B77}" dt="2023-05-04T18:23:31.567" v="786" actId="20577"/>
          <ac:spMkLst>
            <pc:docMk/>
            <pc:sldMk cId="180757025" sldId="284"/>
            <ac:spMk id="62" creationId="{442CDB4B-0BFE-B9F3-697F-E9E23CB4D176}"/>
          </ac:spMkLst>
        </pc:spChg>
        <pc:picChg chg="mod ord">
          <ac:chgData name="Jose Joaquin Campos Chaves" userId="a909fcb3-b927-483c-b135-103542b0f4d6" providerId="ADAL" clId="{5657B10F-F73A-4310-ABC8-B488C7BD0B77}" dt="2023-05-04T17:37:51.009" v="457" actId="26606"/>
          <ac:picMkLst>
            <pc:docMk/>
            <pc:sldMk cId="180757025" sldId="284"/>
            <ac:picMk id="3" creationId="{72B2D6DE-C9B5-4678-91EF-77E85F2350DA}"/>
          </ac:picMkLst>
        </pc:picChg>
        <pc:picChg chg="add mod">
          <ac:chgData name="Jose Joaquin Campos Chaves" userId="a909fcb3-b927-483c-b135-103542b0f4d6" providerId="ADAL" clId="{5657B10F-F73A-4310-ABC8-B488C7BD0B77}" dt="2023-05-04T17:40:02.277" v="545" actId="1076"/>
          <ac:picMkLst>
            <pc:docMk/>
            <pc:sldMk cId="180757025" sldId="284"/>
            <ac:picMk id="5" creationId="{A54ABBB3-E998-97F9-B721-3D8470BECF63}"/>
          </ac:picMkLst>
        </pc:picChg>
        <pc:picChg chg="add mod">
          <ac:chgData name="Jose Joaquin Campos Chaves" userId="a909fcb3-b927-483c-b135-103542b0f4d6" providerId="ADAL" clId="{5657B10F-F73A-4310-ABC8-B488C7BD0B77}" dt="2023-05-04T18:24:43.042" v="792" actId="1076"/>
          <ac:picMkLst>
            <pc:docMk/>
            <pc:sldMk cId="180757025" sldId="284"/>
            <ac:picMk id="7" creationId="{EEB2BE05-3A39-E746-74F8-ECADB57A544E}"/>
          </ac:picMkLst>
        </pc:picChg>
        <pc:picChg chg="del">
          <ac:chgData name="Jose Joaquin Campos Chaves" userId="a909fcb3-b927-483c-b135-103542b0f4d6" providerId="ADAL" clId="{5657B10F-F73A-4310-ABC8-B488C7BD0B77}" dt="2023-05-04T17:37:51.009" v="457" actId="26606"/>
          <ac:picMkLst>
            <pc:docMk/>
            <pc:sldMk cId="180757025" sldId="284"/>
            <ac:picMk id="57" creationId="{B536FA4E-0152-4E27-91DA-0FC22D1846BB}"/>
          </ac:picMkLst>
        </pc:picChg>
      </pc:sldChg>
      <pc:sldChg chg="addSp delSp modSp add mod">
        <pc:chgData name="Jose Joaquin Campos Chaves" userId="a909fcb3-b927-483c-b135-103542b0f4d6" providerId="ADAL" clId="{5657B10F-F73A-4310-ABC8-B488C7BD0B77}" dt="2023-05-04T17:36:54.744" v="450" actId="6549"/>
        <pc:sldMkLst>
          <pc:docMk/>
          <pc:sldMk cId="2618201507" sldId="285"/>
        </pc:sldMkLst>
        <pc:spChg chg="mod">
          <ac:chgData name="Jose Joaquin Campos Chaves" userId="a909fcb3-b927-483c-b135-103542b0f4d6" providerId="ADAL" clId="{5657B10F-F73A-4310-ABC8-B488C7BD0B77}" dt="2023-05-04T17:36:54.744" v="450" actId="6549"/>
          <ac:spMkLst>
            <pc:docMk/>
            <pc:sldMk cId="2618201507" sldId="285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7:35:39.133" v="435"/>
          <ac:spMkLst>
            <pc:docMk/>
            <pc:sldMk cId="2618201507" sldId="285"/>
            <ac:spMk id="24" creationId="{F260476B-CCA6-412B-A9C5-399C34AE6F05}"/>
          </ac:spMkLst>
        </pc:spChg>
        <pc:picChg chg="add del mod">
          <ac:chgData name="Jose Joaquin Campos Chaves" userId="a909fcb3-b927-483c-b135-103542b0f4d6" providerId="ADAL" clId="{5657B10F-F73A-4310-ABC8-B488C7BD0B77}" dt="2023-05-04T17:36:13.146" v="436" actId="478"/>
          <ac:picMkLst>
            <pc:docMk/>
            <pc:sldMk cId="2618201507" sldId="285"/>
            <ac:picMk id="5" creationId="{F4E178C7-EAAB-BB06-25B7-CC9EECBC6EF8}"/>
          </ac:picMkLst>
        </pc:picChg>
        <pc:picChg chg="add mod">
          <ac:chgData name="Jose Joaquin Campos Chaves" userId="a909fcb3-b927-483c-b135-103542b0f4d6" providerId="ADAL" clId="{5657B10F-F73A-4310-ABC8-B488C7BD0B77}" dt="2023-05-04T17:36:40.238" v="444" actId="1076"/>
          <ac:picMkLst>
            <pc:docMk/>
            <pc:sldMk cId="2618201507" sldId="285"/>
            <ac:picMk id="7" creationId="{7CCC8493-A39A-F32D-1E79-8B3692927FCC}"/>
          </ac:picMkLst>
        </pc:picChg>
      </pc:sldChg>
      <pc:sldChg chg="addSp modSp add mod">
        <pc:chgData name="Jose Joaquin Campos Chaves" userId="a909fcb3-b927-483c-b135-103542b0f4d6" providerId="ADAL" clId="{5657B10F-F73A-4310-ABC8-B488C7BD0B77}" dt="2023-05-04T17:21:35.334" v="408" actId="20577"/>
        <pc:sldMkLst>
          <pc:docMk/>
          <pc:sldMk cId="2941093881" sldId="286"/>
        </pc:sldMkLst>
        <pc:spChg chg="mod">
          <ac:chgData name="Jose Joaquin Campos Chaves" userId="a909fcb3-b927-483c-b135-103542b0f4d6" providerId="ADAL" clId="{5657B10F-F73A-4310-ABC8-B488C7BD0B77}" dt="2023-05-04T17:21:35.334" v="408" actId="20577"/>
          <ac:spMkLst>
            <pc:docMk/>
            <pc:sldMk cId="2941093881" sldId="286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7:19:57.804" v="387" actId="27636"/>
          <ac:spMkLst>
            <pc:docMk/>
            <pc:sldMk cId="2941093881" sldId="286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5657B10F-F73A-4310-ABC8-B488C7BD0B77}" dt="2023-05-04T17:21:20.039" v="397" actId="962"/>
          <ac:picMkLst>
            <pc:docMk/>
            <pc:sldMk cId="2941093881" sldId="286"/>
            <ac:picMk id="5" creationId="{237491AA-80E5-8804-A225-5BEECCD5A2E3}"/>
          </ac:picMkLst>
        </pc:picChg>
      </pc:sldChg>
      <pc:sldChg chg="addSp delSp modSp add mod ord">
        <pc:chgData name="Jose Joaquin Campos Chaves" userId="a909fcb3-b927-483c-b135-103542b0f4d6" providerId="ADAL" clId="{5657B10F-F73A-4310-ABC8-B488C7BD0B77}" dt="2023-05-04T17:45:10.408" v="565" actId="1076"/>
        <pc:sldMkLst>
          <pc:docMk/>
          <pc:sldMk cId="3974681116" sldId="287"/>
        </pc:sldMkLst>
        <pc:spChg chg="mod">
          <ac:chgData name="Jose Joaquin Campos Chaves" userId="a909fcb3-b927-483c-b135-103542b0f4d6" providerId="ADAL" clId="{5657B10F-F73A-4310-ABC8-B488C7BD0B77}" dt="2023-05-04T17:43:00.050" v="557" actId="20577"/>
          <ac:spMkLst>
            <pc:docMk/>
            <pc:sldMk cId="3974681116" sldId="287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7:42:56.379" v="553"/>
          <ac:spMkLst>
            <pc:docMk/>
            <pc:sldMk cId="3974681116" sldId="287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5657B10F-F73A-4310-ABC8-B488C7BD0B77}" dt="2023-05-04T17:45:10.408" v="565" actId="1076"/>
          <ac:picMkLst>
            <pc:docMk/>
            <pc:sldMk cId="3974681116" sldId="287"/>
            <ac:picMk id="5" creationId="{647A9174-D564-E5E9-FCAA-731C08E333B7}"/>
          </ac:picMkLst>
        </pc:picChg>
        <pc:picChg chg="del mod">
          <ac:chgData name="Jose Joaquin Campos Chaves" userId="a909fcb3-b927-483c-b135-103542b0f4d6" providerId="ADAL" clId="{5657B10F-F73A-4310-ABC8-B488C7BD0B77}" dt="2023-05-04T17:42:50.688" v="551" actId="478"/>
          <ac:picMkLst>
            <pc:docMk/>
            <pc:sldMk cId="3974681116" sldId="287"/>
            <ac:picMk id="7" creationId="{7CCC8493-A39A-F32D-1E79-8B3692927FCC}"/>
          </ac:picMkLst>
        </pc:picChg>
      </pc:sldChg>
      <pc:sldChg chg="modSp add mod">
        <pc:chgData name="Jose Joaquin Campos Chaves" userId="a909fcb3-b927-483c-b135-103542b0f4d6" providerId="ADAL" clId="{5657B10F-F73A-4310-ABC8-B488C7BD0B77}" dt="2023-05-04T17:45:57.950" v="574" actId="20577"/>
        <pc:sldMkLst>
          <pc:docMk/>
          <pc:sldMk cId="2564988946" sldId="288"/>
        </pc:sldMkLst>
        <pc:spChg chg="mod">
          <ac:chgData name="Jose Joaquin Campos Chaves" userId="a909fcb3-b927-483c-b135-103542b0f4d6" providerId="ADAL" clId="{5657B10F-F73A-4310-ABC8-B488C7BD0B77}" dt="2023-05-04T17:45:57.950" v="574" actId="20577"/>
          <ac:spMkLst>
            <pc:docMk/>
            <pc:sldMk cId="2564988946" sldId="288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7:45:50.080" v="570"/>
          <ac:spMkLst>
            <pc:docMk/>
            <pc:sldMk cId="2564988946" sldId="288"/>
            <ac:spMk id="24" creationId="{F260476B-CCA6-412B-A9C5-399C34AE6F05}"/>
          </ac:spMkLst>
        </pc:spChg>
      </pc:sldChg>
      <pc:sldChg chg="addSp delSp modSp add mod">
        <pc:chgData name="Jose Joaquin Campos Chaves" userId="a909fcb3-b927-483c-b135-103542b0f4d6" providerId="ADAL" clId="{5657B10F-F73A-4310-ABC8-B488C7BD0B77}" dt="2023-05-04T17:51:40.736" v="587" actId="962"/>
        <pc:sldMkLst>
          <pc:docMk/>
          <pc:sldMk cId="81142383" sldId="289"/>
        </pc:sldMkLst>
        <pc:spChg chg="mod">
          <ac:chgData name="Jose Joaquin Campos Chaves" userId="a909fcb3-b927-483c-b135-103542b0f4d6" providerId="ADAL" clId="{5657B10F-F73A-4310-ABC8-B488C7BD0B77}" dt="2023-05-04T17:46:31.403" v="578" actId="20577"/>
          <ac:spMkLst>
            <pc:docMk/>
            <pc:sldMk cId="81142383" sldId="289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7:46:25.747" v="576"/>
          <ac:spMkLst>
            <pc:docMk/>
            <pc:sldMk cId="81142383" sldId="289"/>
            <ac:spMk id="24" creationId="{F260476B-CCA6-412B-A9C5-399C34AE6F05}"/>
          </ac:spMkLst>
        </pc:spChg>
        <pc:picChg chg="del">
          <ac:chgData name="Jose Joaquin Campos Chaves" userId="a909fcb3-b927-483c-b135-103542b0f4d6" providerId="ADAL" clId="{5657B10F-F73A-4310-ABC8-B488C7BD0B77}" dt="2023-05-04T17:50:42.951" v="579" actId="478"/>
          <ac:picMkLst>
            <pc:docMk/>
            <pc:sldMk cId="81142383" sldId="289"/>
            <ac:picMk id="5" creationId="{647A9174-D564-E5E9-FCAA-731C08E333B7}"/>
          </ac:picMkLst>
        </pc:picChg>
        <pc:picChg chg="add mod">
          <ac:chgData name="Jose Joaquin Campos Chaves" userId="a909fcb3-b927-483c-b135-103542b0f4d6" providerId="ADAL" clId="{5657B10F-F73A-4310-ABC8-B488C7BD0B77}" dt="2023-05-04T17:51:40.736" v="587" actId="962"/>
          <ac:picMkLst>
            <pc:docMk/>
            <pc:sldMk cId="81142383" sldId="289"/>
            <ac:picMk id="6" creationId="{96906D11-A728-06D2-4F86-EF7CBCFE5385}"/>
          </ac:picMkLst>
        </pc:picChg>
      </pc:sldChg>
      <pc:sldChg chg="addSp delSp modSp add mod">
        <pc:chgData name="Jose Joaquin Campos Chaves" userId="a909fcb3-b927-483c-b135-103542b0f4d6" providerId="ADAL" clId="{5657B10F-F73A-4310-ABC8-B488C7BD0B77}" dt="2023-05-04T17:58:19.222" v="604" actId="962"/>
        <pc:sldMkLst>
          <pc:docMk/>
          <pc:sldMk cId="697133490" sldId="290"/>
        </pc:sldMkLst>
        <pc:spChg chg="mod">
          <ac:chgData name="Jose Joaquin Campos Chaves" userId="a909fcb3-b927-483c-b135-103542b0f4d6" providerId="ADAL" clId="{5657B10F-F73A-4310-ABC8-B488C7BD0B77}" dt="2023-05-04T17:57:16.037" v="595" actId="20577"/>
          <ac:spMkLst>
            <pc:docMk/>
            <pc:sldMk cId="697133490" sldId="290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7:57:12.379" v="593" actId="27636"/>
          <ac:spMkLst>
            <pc:docMk/>
            <pc:sldMk cId="697133490" sldId="290"/>
            <ac:spMk id="24" creationId="{F260476B-CCA6-412B-A9C5-399C34AE6F05}"/>
          </ac:spMkLst>
        </pc:spChg>
        <pc:picChg chg="add mod">
          <ac:chgData name="Jose Joaquin Campos Chaves" userId="a909fcb3-b927-483c-b135-103542b0f4d6" providerId="ADAL" clId="{5657B10F-F73A-4310-ABC8-B488C7BD0B77}" dt="2023-05-04T17:58:19.222" v="604" actId="962"/>
          <ac:picMkLst>
            <pc:docMk/>
            <pc:sldMk cId="697133490" sldId="290"/>
            <ac:picMk id="5" creationId="{6F295758-5BD7-5C77-78FE-CA5E794439A3}"/>
          </ac:picMkLst>
        </pc:picChg>
        <pc:picChg chg="del">
          <ac:chgData name="Jose Joaquin Campos Chaves" userId="a909fcb3-b927-483c-b135-103542b0f4d6" providerId="ADAL" clId="{5657B10F-F73A-4310-ABC8-B488C7BD0B77}" dt="2023-05-04T17:57:43.039" v="596" actId="478"/>
          <ac:picMkLst>
            <pc:docMk/>
            <pc:sldMk cId="697133490" sldId="290"/>
            <ac:picMk id="6" creationId="{96906D11-A728-06D2-4F86-EF7CBCFE5385}"/>
          </ac:picMkLst>
        </pc:picChg>
      </pc:sldChg>
      <pc:sldChg chg="delSp modSp add mod setBg modClrScheme chgLayout">
        <pc:chgData name="Jose Joaquin Campos Chaves" userId="a909fcb3-b927-483c-b135-103542b0f4d6" providerId="ADAL" clId="{5657B10F-F73A-4310-ABC8-B488C7BD0B77}" dt="2023-05-04T18:09:22.240" v="680" actId="1076"/>
        <pc:sldMkLst>
          <pc:docMk/>
          <pc:sldMk cId="2246922326" sldId="291"/>
        </pc:sldMkLst>
        <pc:spChg chg="mod">
          <ac:chgData name="Jose Joaquin Campos Chaves" userId="a909fcb3-b927-483c-b135-103542b0f4d6" providerId="ADAL" clId="{5657B10F-F73A-4310-ABC8-B488C7BD0B77}" dt="2023-05-04T18:09:22.240" v="680" actId="1076"/>
          <ac:spMkLst>
            <pc:docMk/>
            <pc:sldMk cId="2246922326" sldId="291"/>
            <ac:spMk id="2" creationId="{89559F60-4CE1-4E2F-86EA-1B60679F1F4A}"/>
          </ac:spMkLst>
        </pc:spChg>
        <pc:spChg chg="mod">
          <ac:chgData name="Jose Joaquin Campos Chaves" userId="a909fcb3-b927-483c-b135-103542b0f4d6" providerId="ADAL" clId="{5657B10F-F73A-4310-ABC8-B488C7BD0B77}" dt="2023-05-04T18:09:05.179" v="677" actId="207"/>
          <ac:spMkLst>
            <pc:docMk/>
            <pc:sldMk cId="2246922326" sldId="291"/>
            <ac:spMk id="24" creationId="{F260476B-CCA6-412B-A9C5-399C34AE6F05}"/>
          </ac:spMkLst>
        </pc:spChg>
        <pc:spChg chg="del">
          <ac:chgData name="Jose Joaquin Campos Chaves" userId="a909fcb3-b927-483c-b135-103542b0f4d6" providerId="ADAL" clId="{5657B10F-F73A-4310-ABC8-B488C7BD0B77}" dt="2023-05-04T18:06:00.282" v="608" actId="26606"/>
          <ac:spMkLst>
            <pc:docMk/>
            <pc:sldMk cId="2246922326" sldId="291"/>
            <ac:spMk id="55" creationId="{0EF2A0DA-AE81-4A45-972E-646AC2870C2F}"/>
          </ac:spMkLst>
        </pc:spChg>
        <pc:picChg chg="mod ord">
          <ac:chgData name="Jose Joaquin Campos Chaves" userId="a909fcb3-b927-483c-b135-103542b0f4d6" providerId="ADAL" clId="{5657B10F-F73A-4310-ABC8-B488C7BD0B77}" dt="2023-05-04T18:08:21.592" v="663" actId="1076"/>
          <ac:picMkLst>
            <pc:docMk/>
            <pc:sldMk cId="2246922326" sldId="291"/>
            <ac:picMk id="3" creationId="{72B2D6DE-C9B5-4678-91EF-77E85F2350DA}"/>
          </ac:picMkLst>
        </pc:picChg>
        <pc:picChg chg="del">
          <ac:chgData name="Jose Joaquin Campos Chaves" userId="a909fcb3-b927-483c-b135-103542b0f4d6" providerId="ADAL" clId="{5657B10F-F73A-4310-ABC8-B488C7BD0B77}" dt="2023-05-04T18:05:43.662" v="606" actId="478"/>
          <ac:picMkLst>
            <pc:docMk/>
            <pc:sldMk cId="2246922326" sldId="291"/>
            <ac:picMk id="5" creationId="{6F295758-5BD7-5C77-78FE-CA5E794439A3}"/>
          </ac:picMkLst>
        </pc:picChg>
        <pc:picChg chg="del">
          <ac:chgData name="Jose Joaquin Campos Chaves" userId="a909fcb3-b927-483c-b135-103542b0f4d6" providerId="ADAL" clId="{5657B10F-F73A-4310-ABC8-B488C7BD0B77}" dt="2023-05-04T18:06:00.282" v="608" actId="26606"/>
          <ac:picMkLst>
            <pc:docMk/>
            <pc:sldMk cId="2246922326" sldId="291"/>
            <ac:picMk id="57" creationId="{B536FA4E-0152-4E27-91DA-0FC22D1846BB}"/>
          </ac:picMkLst>
        </pc:picChg>
      </pc:sldChg>
      <pc:sldChg chg="addSp delSp modSp add mod">
        <pc:chgData name="Jose Joaquin Campos Chaves" userId="a909fcb3-b927-483c-b135-103542b0f4d6" providerId="ADAL" clId="{5657B10F-F73A-4310-ABC8-B488C7BD0B77}" dt="2023-05-04T18:18:01.869" v="714" actId="14100"/>
        <pc:sldMkLst>
          <pc:docMk/>
          <pc:sldMk cId="943972161" sldId="292"/>
        </pc:sldMkLst>
        <pc:spChg chg="mod">
          <ac:chgData name="Jose Joaquin Campos Chaves" userId="a909fcb3-b927-483c-b135-103542b0f4d6" providerId="ADAL" clId="{5657B10F-F73A-4310-ABC8-B488C7BD0B77}" dt="2023-05-04T18:09:43.331" v="700" actId="20577"/>
          <ac:spMkLst>
            <pc:docMk/>
            <pc:sldMk cId="943972161" sldId="292"/>
            <ac:spMk id="2" creationId="{89559F60-4CE1-4E2F-86EA-1B60679F1F4A}"/>
          </ac:spMkLst>
        </pc:spChg>
        <pc:spChg chg="add del">
          <ac:chgData name="Jose Joaquin Campos Chaves" userId="a909fcb3-b927-483c-b135-103542b0f4d6" providerId="ADAL" clId="{5657B10F-F73A-4310-ABC8-B488C7BD0B77}" dt="2023-05-04T18:17:23.202" v="704" actId="22"/>
          <ac:spMkLst>
            <pc:docMk/>
            <pc:sldMk cId="943972161" sldId="292"/>
            <ac:spMk id="5" creationId="{5EA8A534-A5DC-B8E0-A298-3366C446B1F8}"/>
          </ac:spMkLst>
        </pc:spChg>
        <pc:spChg chg="mod">
          <ac:chgData name="Jose Joaquin Campos Chaves" userId="a909fcb3-b927-483c-b135-103542b0f4d6" providerId="ADAL" clId="{5657B10F-F73A-4310-ABC8-B488C7BD0B77}" dt="2023-05-04T18:18:01.869" v="714" actId="14100"/>
          <ac:spMkLst>
            <pc:docMk/>
            <pc:sldMk cId="943972161" sldId="292"/>
            <ac:spMk id="24" creationId="{F260476B-CCA6-412B-A9C5-399C34AE6F05}"/>
          </ac:spMkLst>
        </pc:spChg>
        <pc:picChg chg="mod">
          <ac:chgData name="Jose Joaquin Campos Chaves" userId="a909fcb3-b927-483c-b135-103542b0f4d6" providerId="ADAL" clId="{5657B10F-F73A-4310-ABC8-B488C7BD0B77}" dt="2023-05-04T18:17:25.192" v="705" actId="1076"/>
          <ac:picMkLst>
            <pc:docMk/>
            <pc:sldMk cId="943972161" sldId="292"/>
            <ac:picMk id="3" creationId="{72B2D6DE-C9B5-4678-91EF-77E85F2350DA}"/>
          </ac:picMkLst>
        </pc:picChg>
      </pc:sldChg>
      <pc:sldChg chg="new del">
        <pc:chgData name="Jose Joaquin Campos Chaves" userId="a909fcb3-b927-483c-b135-103542b0f4d6" providerId="ADAL" clId="{5657B10F-F73A-4310-ABC8-B488C7BD0B77}" dt="2023-05-04T18:18:42.292" v="717" actId="47"/>
        <pc:sldMkLst>
          <pc:docMk/>
          <pc:sldMk cId="428710206" sldId="293"/>
        </pc:sldMkLst>
      </pc:sldChg>
      <pc:sldChg chg="addSp delSp modSp add mod modClrScheme chgLayout">
        <pc:chgData name="Jose Joaquin Campos Chaves" userId="a909fcb3-b927-483c-b135-103542b0f4d6" providerId="ADAL" clId="{5657B10F-F73A-4310-ABC8-B488C7BD0B77}" dt="2023-05-04T18:19:45.647" v="760" actId="27614"/>
        <pc:sldMkLst>
          <pc:docMk/>
          <pc:sldMk cId="1379562270" sldId="294"/>
        </pc:sldMkLst>
        <pc:spChg chg="mod">
          <ac:chgData name="Jose Joaquin Campos Chaves" userId="a909fcb3-b927-483c-b135-103542b0f4d6" providerId="ADAL" clId="{5657B10F-F73A-4310-ABC8-B488C7BD0B77}" dt="2023-05-04T18:19:16.248" v="757" actId="5793"/>
          <ac:spMkLst>
            <pc:docMk/>
            <pc:sldMk cId="1379562270" sldId="294"/>
            <ac:spMk id="2" creationId="{89559F60-4CE1-4E2F-86EA-1B60679F1F4A}"/>
          </ac:spMkLst>
        </pc:spChg>
        <pc:spChg chg="add del mod">
          <ac:chgData name="Jose Joaquin Campos Chaves" userId="a909fcb3-b927-483c-b135-103542b0f4d6" providerId="ADAL" clId="{5657B10F-F73A-4310-ABC8-B488C7BD0B77}" dt="2023-05-04T18:18:59.329" v="723" actId="26606"/>
          <ac:spMkLst>
            <pc:docMk/>
            <pc:sldMk cId="1379562270" sldId="294"/>
            <ac:spMk id="5" creationId="{68DF9348-4443-2B39-990F-38714AD2FCF9}"/>
          </ac:spMkLst>
        </pc:spChg>
        <pc:spChg chg="del mod">
          <ac:chgData name="Jose Joaquin Campos Chaves" userId="a909fcb3-b927-483c-b135-103542b0f4d6" providerId="ADAL" clId="{5657B10F-F73A-4310-ABC8-B488C7BD0B77}" dt="2023-05-04T18:18:55.549" v="722" actId="478"/>
          <ac:spMkLst>
            <pc:docMk/>
            <pc:sldMk cId="1379562270" sldId="294"/>
            <ac:spMk id="24" creationId="{F260476B-CCA6-412B-A9C5-399C34AE6F05}"/>
          </ac:spMkLst>
        </pc:spChg>
        <pc:picChg chg="mod">
          <ac:chgData name="Jose Joaquin Campos Chaves" userId="a909fcb3-b927-483c-b135-103542b0f4d6" providerId="ADAL" clId="{5657B10F-F73A-4310-ABC8-B488C7BD0B77}" dt="2023-05-04T18:18:59.329" v="723" actId="26606"/>
          <ac:picMkLst>
            <pc:docMk/>
            <pc:sldMk cId="1379562270" sldId="294"/>
            <ac:picMk id="3" creationId="{72B2D6DE-C9B5-4678-91EF-77E85F2350DA}"/>
          </ac:picMkLst>
        </pc:picChg>
        <pc:picChg chg="add mod">
          <ac:chgData name="Jose Joaquin Campos Chaves" userId="a909fcb3-b927-483c-b135-103542b0f4d6" providerId="ADAL" clId="{5657B10F-F73A-4310-ABC8-B488C7BD0B77}" dt="2023-05-04T18:19:45.647" v="760" actId="27614"/>
          <ac:picMkLst>
            <pc:docMk/>
            <pc:sldMk cId="1379562270" sldId="294"/>
            <ac:picMk id="7" creationId="{951893C9-C3D3-4B98-9408-68B80BAB1128}"/>
          </ac:picMkLst>
        </pc:picChg>
      </pc:sldChg>
      <pc:sldChg chg="addSp delSp modSp add mod modClrScheme chgLayout">
        <pc:chgData name="Jose Joaquin Campos Chaves" userId="a909fcb3-b927-483c-b135-103542b0f4d6" providerId="ADAL" clId="{5657B10F-F73A-4310-ABC8-B488C7BD0B77}" dt="2023-05-04T18:35:45.838" v="813" actId="1076"/>
        <pc:sldMkLst>
          <pc:docMk/>
          <pc:sldMk cId="124034395" sldId="295"/>
        </pc:sldMkLst>
        <pc:spChg chg="mod">
          <ac:chgData name="Jose Joaquin Campos Chaves" userId="a909fcb3-b927-483c-b135-103542b0f4d6" providerId="ADAL" clId="{5657B10F-F73A-4310-ABC8-B488C7BD0B77}" dt="2023-05-04T18:33:27.280" v="804" actId="27636"/>
          <ac:spMkLst>
            <pc:docMk/>
            <pc:sldMk cId="124034395" sldId="295"/>
            <ac:spMk id="2" creationId="{89559F60-4CE1-4E2F-86EA-1B60679F1F4A}"/>
          </ac:spMkLst>
        </pc:spChg>
        <pc:spChg chg="add del mod">
          <ac:chgData name="Jose Joaquin Campos Chaves" userId="a909fcb3-b927-483c-b135-103542b0f4d6" providerId="ADAL" clId="{5657B10F-F73A-4310-ABC8-B488C7BD0B77}" dt="2023-05-04T18:32:19.671" v="798" actId="26606"/>
          <ac:spMkLst>
            <pc:docMk/>
            <pc:sldMk cId="124034395" sldId="295"/>
            <ac:spMk id="24" creationId="{F260476B-CCA6-412B-A9C5-399C34AE6F05}"/>
          </ac:spMkLst>
        </pc:spChg>
        <pc:spChg chg="add del mod">
          <ac:chgData name="Jose Joaquin Campos Chaves" userId="a909fcb3-b927-483c-b135-103542b0f4d6" providerId="ADAL" clId="{5657B10F-F73A-4310-ABC8-B488C7BD0B77}" dt="2023-05-04T18:32:19.669" v="797" actId="26606"/>
          <ac:spMkLst>
            <pc:docMk/>
            <pc:sldMk cId="124034395" sldId="295"/>
            <ac:spMk id="29" creationId="{124F611D-EFB0-E4E6-5C9C-8D1A4B84C7BF}"/>
          </ac:spMkLst>
        </pc:spChg>
        <pc:picChg chg="mod">
          <ac:chgData name="Jose Joaquin Campos Chaves" userId="a909fcb3-b927-483c-b135-103542b0f4d6" providerId="ADAL" clId="{5657B10F-F73A-4310-ABC8-B488C7BD0B77}" dt="2023-05-04T18:32:19.671" v="798" actId="26606"/>
          <ac:picMkLst>
            <pc:docMk/>
            <pc:sldMk cId="124034395" sldId="295"/>
            <ac:picMk id="3" creationId="{72B2D6DE-C9B5-4678-91EF-77E85F2350DA}"/>
          </ac:picMkLst>
        </pc:picChg>
        <pc:picChg chg="add del mod">
          <ac:chgData name="Jose Joaquin Campos Chaves" userId="a909fcb3-b927-483c-b135-103542b0f4d6" providerId="ADAL" clId="{5657B10F-F73A-4310-ABC8-B488C7BD0B77}" dt="2023-05-04T18:35:04.153" v="807" actId="478"/>
          <ac:picMkLst>
            <pc:docMk/>
            <pc:sldMk cId="124034395" sldId="295"/>
            <ac:picMk id="5" creationId="{F0506602-DE89-536E-40A5-CC3DBD31DEE5}"/>
          </ac:picMkLst>
        </pc:picChg>
        <pc:picChg chg="add mod">
          <ac:chgData name="Jose Joaquin Campos Chaves" userId="a909fcb3-b927-483c-b135-103542b0f4d6" providerId="ADAL" clId="{5657B10F-F73A-4310-ABC8-B488C7BD0B77}" dt="2023-05-04T18:35:45.838" v="813" actId="1076"/>
          <ac:picMkLst>
            <pc:docMk/>
            <pc:sldMk cId="124034395" sldId="295"/>
            <ac:picMk id="6" creationId="{88F12DA2-0699-8FD2-9A56-CDD53B006D92}"/>
          </ac:picMkLst>
        </pc:picChg>
      </pc:sldChg>
      <pc:sldChg chg="addSp delSp modSp add mod">
        <pc:chgData name="Jose Joaquin Campos Chaves" userId="a909fcb3-b927-483c-b135-103542b0f4d6" providerId="ADAL" clId="{5657B10F-F73A-4310-ABC8-B488C7BD0B77}" dt="2023-05-04T18:36:31.561" v="818"/>
        <pc:sldMkLst>
          <pc:docMk/>
          <pc:sldMk cId="2509337726" sldId="296"/>
        </pc:sldMkLst>
        <pc:spChg chg="mod">
          <ac:chgData name="Jose Joaquin Campos Chaves" userId="a909fcb3-b927-483c-b135-103542b0f4d6" providerId="ADAL" clId="{5657B10F-F73A-4310-ABC8-B488C7BD0B77}" dt="2023-05-04T18:36:31.561" v="818"/>
          <ac:spMkLst>
            <pc:docMk/>
            <pc:sldMk cId="2509337726" sldId="296"/>
            <ac:spMk id="2" creationId="{89559F60-4CE1-4E2F-86EA-1B60679F1F4A}"/>
          </ac:spMkLst>
        </pc:spChg>
        <pc:picChg chg="del mod">
          <ac:chgData name="Jose Joaquin Campos Chaves" userId="a909fcb3-b927-483c-b135-103542b0f4d6" providerId="ADAL" clId="{5657B10F-F73A-4310-ABC8-B488C7BD0B77}" dt="2023-05-04T18:35:06.314" v="808" actId="478"/>
          <ac:picMkLst>
            <pc:docMk/>
            <pc:sldMk cId="2509337726" sldId="296"/>
            <ac:picMk id="5" creationId="{F0506602-DE89-536E-40A5-CC3DBD31DEE5}"/>
          </ac:picMkLst>
        </pc:picChg>
        <pc:picChg chg="add mod">
          <ac:chgData name="Jose Joaquin Campos Chaves" userId="a909fcb3-b927-483c-b135-103542b0f4d6" providerId="ADAL" clId="{5657B10F-F73A-4310-ABC8-B488C7BD0B77}" dt="2023-05-04T18:36:10.544" v="815"/>
          <ac:picMkLst>
            <pc:docMk/>
            <pc:sldMk cId="2509337726" sldId="296"/>
            <ac:picMk id="6" creationId="{15112872-1AA9-5353-62A8-7A614DF4A29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04/05/2023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86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817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0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462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914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6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27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13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6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6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1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5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2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04/05/2023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1.png"/><Relationship Id="rId5" Type="http://schemas.openxmlformats.org/officeDocument/2006/relationships/hyperlink" Target="https://www.youtube.com/watch?v=NnipFjpSe8E" TargetMode="Externa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1.png"/><Relationship Id="rId5" Type="http://schemas.openxmlformats.org/officeDocument/2006/relationships/hyperlink" Target="https://www.youtube.com/watch?v=xnNvTwlFZRM" TargetMode="Externa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3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8.xml"/><Relationship Id="rId6" Type="http://schemas.openxmlformats.org/officeDocument/2006/relationships/hyperlink" Target="https://www.youtube.com/watch?v=NiDat36IyF8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Trabajo de </a:t>
            </a:r>
            <a:r>
              <a:rPr lang="en-US" sz="4000" dirty="0"/>
              <a:t>Investigacion:</a:t>
            </a:r>
            <a:br>
              <a:rPr lang="en-US" sz="4000" dirty="0"/>
            </a:br>
            <a:r>
              <a:rPr lang="en-US" sz="4000" dirty="0"/>
              <a:t>Chatgpt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Estudiante: </a:t>
            </a:r>
          </a:p>
          <a:p>
            <a:pPr algn="l" rtl="0"/>
            <a:r>
              <a:rPr lang="es-ES" sz="2300" dirty="0"/>
              <a:t>Jose Campos Chaves</a:t>
            </a:r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DC8C08-1D7F-583C-7EF5-7F579A496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75" y="1470448"/>
            <a:ext cx="5686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/>
              <a:t>GPT-2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62100"/>
            <a:ext cx="5613400" cy="4927599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419" sz="2400" dirty="0"/>
              <a:t>GPT-2: Esta es la segunda versión de GPT, lanzada en 2019. Tiene una arquitectura similar a la de GPT-1, pero con una cantidad significativamente mayor de parámetros: 1.5 mil millones. GPT-2 es capaz de generar texto más coherente y realista que GPT-1, y es conocido por sus capacidades de "escritura automática".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47A9174-D564-E5E9-FCAA-731C08E33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19" y="1308100"/>
            <a:ext cx="5304518" cy="4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/>
              <a:t>GPT-3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62100"/>
            <a:ext cx="5613400" cy="4927599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419" sz="2000" b="0" i="0" dirty="0">
                <a:solidFill>
                  <a:srgbClr val="D1D5DB"/>
                </a:solidFill>
                <a:effectLst/>
                <a:latin typeface="Söhne"/>
              </a:rPr>
              <a:t>GPT-3: Esta es la versión más reciente y avanzada de GPT, lanzada en 2020. Tiene una arquitectura similar a la de GPT-2, pero con una cantidad de parámetros aún mayor: 175 mil millones. Esto significa que GPT-3 es capaz de generar texto aún más coherente y convincente que sus predecesores, y ha sido utilizado en una amplia gama de aplicaciones, desde </a:t>
            </a:r>
            <a:r>
              <a:rPr lang="es-419" sz="2000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419" sz="2000" b="0" i="0" dirty="0">
                <a:solidFill>
                  <a:srgbClr val="D1D5DB"/>
                </a:solidFill>
                <a:effectLst/>
                <a:latin typeface="Söhne"/>
              </a:rPr>
              <a:t> hasta redacción automática de artículos.</a:t>
            </a:r>
            <a:endParaRPr lang="es-419" sz="2400" dirty="0"/>
          </a:p>
        </p:txBody>
      </p:sp>
      <p:pic>
        <p:nvPicPr>
          <p:cNvPr id="6" name="Imagen 5" descr="Imagen que contiene Logotipo">
            <a:extLst>
              <a:ext uri="{FF2B5EF4-FFF2-40B4-BE49-F238E27FC236}">
                <a16:creationId xmlns:a16="http://schemas.microsoft.com/office/drawing/2014/main" id="{96906D11-A728-06D2-4F86-EF7CBCFE5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91" y="1377950"/>
            <a:ext cx="5934974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/>
              <a:t>GPT-4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62100"/>
            <a:ext cx="5613400" cy="4927599"/>
          </a:xfrm>
        </p:spPr>
        <p:txBody>
          <a:bodyPr rtlCol="0" anchor="t">
            <a:normAutofit fontScale="92500" lnSpcReduction="20000"/>
          </a:bodyPr>
          <a:lstStyle/>
          <a:p>
            <a:pPr marL="36900" indent="0" rtl="0">
              <a:buNone/>
            </a:pPr>
            <a:r>
              <a:rPr lang="es-419" sz="2400" dirty="0"/>
              <a:t>Las capacidades de GPT-4 están directamente relacionadas al lenguaje y a su esencia multimodal. Es capaz de realizar con asombrosa precisión tareas como generación de texto, resúmenes, traducción, respuestas a preguntas complejas y más.</a:t>
            </a:r>
          </a:p>
          <a:p>
            <a:pPr marL="36900" indent="0" rtl="0">
              <a:buNone/>
            </a:pPr>
            <a:endParaRPr lang="es-419" sz="2400" dirty="0"/>
          </a:p>
          <a:p>
            <a:pPr marL="36900" indent="0" rtl="0">
              <a:buNone/>
            </a:pPr>
            <a:r>
              <a:rPr lang="es-419" sz="2400" dirty="0"/>
              <a:t>El salto más notable de la esta nueva versión llega de la mano de su capacidad para alcanzar un "rendimiento humano" en algunos escenarios. Sus respuestas e interacciones son más precisas y coherentes, dos características elementales a la hora de desempeñarse en diferentes ámbitos.</a:t>
            </a:r>
          </a:p>
        </p:txBody>
      </p:sp>
      <p:pic>
        <p:nvPicPr>
          <p:cNvPr id="5" name="Imagen 4" descr="Texto">
            <a:extLst>
              <a:ext uri="{FF2B5EF4-FFF2-40B4-BE49-F238E27FC236}">
                <a16:creationId xmlns:a16="http://schemas.microsoft.com/office/drawing/2014/main" id="{6F295758-5BD7-5C77-78FE-CA5E79443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41" y="1250950"/>
            <a:ext cx="481667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3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2006600"/>
            <a:ext cx="3734405" cy="1821918"/>
          </a:xfrm>
        </p:spPr>
        <p:txBody>
          <a:bodyPr rtlCol="0" anchor="b">
            <a:normAutofit/>
          </a:bodyPr>
          <a:lstStyle/>
          <a:p>
            <a:r>
              <a:rPr lang="es-419" dirty="0"/>
              <a:t>Ventajas de  la implementación de </a:t>
            </a:r>
            <a:r>
              <a:rPr lang="es-419" dirty="0" err="1"/>
              <a:t>Chatgpt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6" b="8042"/>
          <a:stretch/>
        </p:blipFill>
        <p:spPr>
          <a:xfrm>
            <a:off x="4855633" y="609600"/>
            <a:ext cx="6411924" cy="5080001"/>
          </a:xfrm>
          <a:prstGeom prst="rect">
            <a:avLst/>
          </a:prstGeom>
          <a:noFill/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8400" y="774700"/>
            <a:ext cx="6019799" cy="4673600"/>
          </a:xfrm>
        </p:spPr>
        <p:txBody>
          <a:bodyPr rtlCol="0" anchor="t">
            <a:normAutofit fontScale="92500"/>
          </a:bodyPr>
          <a:lstStyle/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Conversaciones más naturales: Debido a su capacidad para generar texto de manera natural y coherente,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puede imitar una conversación humana real y crear una experiencia más agradable para el usuario.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Accesibilidad: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se puede integrar en una variedad de plataformas y dispositivos, lo que lo hace fácilmente accesible para los usuarios. Además, no requiere que los usuarios descarguen una aplicación separada para usarlo.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Eficiencia: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puede responder a múltiples consultas al mismo tiempo, lo que lo hace más eficiente en comparación con los agentes humanos que solo pueden manejar una conversación a la vez.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Costo efectivo: En comparación con la contratación de agentes de atención al cliente,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puede resultar más rentable a largo plazo.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Aprendizaje continuo: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se puede mejorar continuamente a través del aprendizaje automático y el entrenamiento de nuevos datos, lo que significa que puede mejorar con el tiempo y proporcionar mejores respuestas a los usuarios.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Escalabilidad: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se puede escalar fácilmente para manejar grandes cantidades de solicitudes de usuarios sin comprometer la calidad de la conversación.</a:t>
            </a:r>
          </a:p>
        </p:txBody>
      </p:sp>
    </p:spTree>
    <p:extLst>
      <p:ext uri="{BB962C8B-B14F-4D97-AF65-F5344CB8AC3E}">
        <p14:creationId xmlns:p14="http://schemas.microsoft.com/office/powerpoint/2010/main" val="224692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2006600"/>
            <a:ext cx="3734405" cy="1821918"/>
          </a:xfrm>
        </p:spPr>
        <p:txBody>
          <a:bodyPr rtlCol="0" anchor="b">
            <a:normAutofit/>
          </a:bodyPr>
          <a:lstStyle/>
          <a:p>
            <a:r>
              <a:rPr lang="es-419" dirty="0"/>
              <a:t>Desventajas de  la implementación de </a:t>
            </a:r>
            <a:r>
              <a:rPr lang="es-419" dirty="0" err="1"/>
              <a:t>Chatgpt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6" b="8042"/>
          <a:stretch/>
        </p:blipFill>
        <p:spPr>
          <a:xfrm>
            <a:off x="4804833" y="596900"/>
            <a:ext cx="6411924" cy="5080001"/>
          </a:xfrm>
          <a:prstGeom prst="rect">
            <a:avLst/>
          </a:prstGeom>
          <a:noFill/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8400" y="774699"/>
            <a:ext cx="6070600" cy="4737101"/>
          </a:xfrm>
        </p:spPr>
        <p:txBody>
          <a:bodyPr rtlCol="0" anchor="t">
            <a:normAutofit fontScale="92500" lnSpcReduction="10000"/>
          </a:bodyPr>
          <a:lstStyle/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. Falta de empatía: Aunque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puede ser programado para responder a las consultas de manera natural y coherente, carece de la capacidad de empatía y de leer las emociones de los usuarios, lo que puede dificultar la resolución de problemas más complejos.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Limitaciones de comprensión: Aunque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es capaz de procesar grandes cantidades de texto, aún puede tener dificultades para comprender el contexto o la intención detrás de algunas consultas de los usuarios, lo que puede resultar en respuestas inexactas o irrelevantes.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Respuestas predecibles: Debido a que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se basa en datos históricos, puede proporcionar respuestas predecibles a preguntas comunes, lo que puede resultar en una experiencia de usuario menos satisfactoria.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Sesgos en los datos: Si los datos utilizados para entrenar a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están sesgados, puede llevar a respuestas sesgadas y discriminatorias, lo que puede dañar la reputación de la empresa.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Dependencia de la calidad de los datos: La calidad de las respuestas generadas por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depende en gran medida de la calidad de los datos de entrenamiento. Si los datos son de baja calidad o no son relevantes para la consulta del usuario, la calidad de la respuesta también se verá afectada.</a:t>
            </a:r>
          </a:p>
          <a:p>
            <a:pPr marL="36900" indent="0" rtl="0">
              <a:lnSpc>
                <a:spcPct val="100000"/>
              </a:lnSpc>
              <a:buNone/>
            </a:pPr>
            <a:endParaRPr lang="es-419" sz="1200" dirty="0">
              <a:solidFill>
                <a:schemeClr val="bg1"/>
              </a:solidFill>
            </a:endParaRPr>
          </a:p>
          <a:p>
            <a:pPr marL="36900" indent="0" rtl="0">
              <a:lnSpc>
                <a:spcPct val="100000"/>
              </a:lnSpc>
              <a:buNone/>
            </a:pPr>
            <a:r>
              <a:rPr lang="es-419" sz="1200" dirty="0">
                <a:solidFill>
                  <a:schemeClr val="bg1"/>
                </a:solidFill>
              </a:rPr>
              <a:t>Amenazas a la privacidad: Debido a que </a:t>
            </a:r>
            <a:r>
              <a:rPr lang="es-419" sz="1200" dirty="0" err="1">
                <a:solidFill>
                  <a:schemeClr val="bg1"/>
                </a:solidFill>
              </a:rPr>
              <a:t>ChatGPT</a:t>
            </a:r>
            <a:r>
              <a:rPr lang="es-419" sz="1200" dirty="0">
                <a:solidFill>
                  <a:schemeClr val="bg1"/>
                </a:solidFill>
              </a:rPr>
              <a:t> utiliza datos de los usuarios para aprender y mejorar, existe el riesgo de que la privacidad de los usuarios se vea comprometida si se accede a esta información de manera inapropiada o si se utiliza para fines malintencionados.</a:t>
            </a:r>
          </a:p>
        </p:txBody>
      </p:sp>
    </p:spTree>
    <p:extLst>
      <p:ext uri="{BB962C8B-B14F-4D97-AF65-F5344CB8AC3E}">
        <p14:creationId xmlns:p14="http://schemas.microsoft.com/office/powerpoint/2010/main" val="94397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 anchor="ctr">
            <a:normAutofit fontScale="90000"/>
          </a:bodyPr>
          <a:lstStyle/>
          <a:p>
            <a:r>
              <a:rPr lang="es-419" sz="4300" dirty="0"/>
              <a:t>¿Es el </a:t>
            </a:r>
            <a:r>
              <a:rPr lang="es-419" sz="4300" dirty="0" err="1"/>
              <a:t>Prompt</a:t>
            </a:r>
            <a:r>
              <a:rPr lang="es-419" sz="4300" dirty="0"/>
              <a:t> </a:t>
            </a:r>
            <a:r>
              <a:rPr lang="es-419" sz="4300" dirty="0" err="1"/>
              <a:t>Engineering</a:t>
            </a:r>
            <a:r>
              <a:rPr lang="es-419" sz="4300" dirty="0"/>
              <a:t> la profesión del futuro?</a:t>
            </a:r>
            <a:endParaRPr lang="es-ES" sz="4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6" r="1" b="27333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pic>
        <p:nvPicPr>
          <p:cNvPr id="6" name="Gráfico 5" descr="Reproducir con relleno sólido">
            <a:hlinkClick r:id="rId5"/>
            <a:extLst>
              <a:ext uri="{FF2B5EF4-FFF2-40B4-BE49-F238E27FC236}">
                <a16:creationId xmlns:a16="http://schemas.microsoft.com/office/drawing/2014/main" id="{88F12DA2-0699-8FD2-9A56-CDD53B006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476" y="34766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 anchor="ctr">
            <a:normAutofit/>
          </a:bodyPr>
          <a:lstStyle/>
          <a:p>
            <a:r>
              <a:rPr lang="es-419" sz="4300" dirty="0"/>
              <a:t>¿La inteligencia artificial te dejará sin trabajo?</a:t>
            </a:r>
            <a:endParaRPr lang="es-ES" sz="4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6" r="1" b="27333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pic>
        <p:nvPicPr>
          <p:cNvPr id="6" name="Gráfico 5" descr="Reproducir con relleno sólido">
            <a:hlinkClick r:id="rId5"/>
            <a:extLst>
              <a:ext uri="{FF2B5EF4-FFF2-40B4-BE49-F238E27FC236}">
                <a16:creationId xmlns:a16="http://schemas.microsoft.com/office/drawing/2014/main" id="{15112872-1AA9-5353-62A8-7A614DF4A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476" y="35922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 anchor="ctr">
            <a:normAutofit/>
          </a:bodyPr>
          <a:lstStyle/>
          <a:p>
            <a:r>
              <a:rPr lang="es-ES" sz="4300" dirty="0"/>
              <a:t>Gracias por Su atención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6" r="1" b="27333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pic>
        <p:nvPicPr>
          <p:cNvPr id="7" name="Imagen 6" descr="Ardilla con cara de gato&#10;&#10;Descripción generada automáticamente">
            <a:extLst>
              <a:ext uri="{FF2B5EF4-FFF2-40B4-BE49-F238E27FC236}">
                <a16:creationId xmlns:a16="http://schemas.microsoft.com/office/drawing/2014/main" id="{951893C9-C3D3-4B98-9408-68B80BAB1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872" y="2551339"/>
            <a:ext cx="5715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66564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Que es Open AI?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419" sz="2400" dirty="0" err="1"/>
              <a:t>OpenAI</a:t>
            </a:r>
            <a:r>
              <a:rPr lang="es-419" sz="2400" dirty="0"/>
              <a:t> es una empresa de investigación e implementación de IA y el creador de </a:t>
            </a:r>
            <a:r>
              <a:rPr lang="es-419" sz="2400" dirty="0" err="1"/>
              <a:t>ChatGPT</a:t>
            </a:r>
            <a:r>
              <a:rPr lang="es-419" sz="2400" dirty="0"/>
              <a:t>.</a:t>
            </a:r>
          </a:p>
          <a:p>
            <a:pPr marL="36900" indent="0" rtl="0">
              <a:buNone/>
            </a:pPr>
            <a:r>
              <a:rPr lang="es-419" sz="2400" dirty="0"/>
              <a:t>Fue fundada en 2015 por Elon Musk, que es uno de los principales accionistas, junto con nombres como Sam </a:t>
            </a:r>
            <a:r>
              <a:rPr lang="es-419" sz="2400" dirty="0" err="1"/>
              <a:t>Almant</a:t>
            </a:r>
            <a:r>
              <a:rPr lang="es-419" sz="2400" dirty="0"/>
              <a:t>, Ilya </a:t>
            </a:r>
            <a:r>
              <a:rPr lang="es-419" sz="2400" dirty="0" err="1"/>
              <a:t>Sutskever</a:t>
            </a:r>
            <a:r>
              <a:rPr lang="es-419" sz="2400" dirty="0"/>
              <a:t>, Greg Brockman y </a:t>
            </a:r>
            <a:r>
              <a:rPr lang="es-419" sz="2400" dirty="0" err="1"/>
              <a:t>Wojciech</a:t>
            </a:r>
            <a:r>
              <a:rPr lang="es-419" sz="2400" dirty="0"/>
              <a:t> </a:t>
            </a:r>
            <a:r>
              <a:rPr lang="es-419" sz="2400" dirty="0" err="1"/>
              <a:t>Zaremba</a:t>
            </a:r>
            <a:r>
              <a:rPr lang="es-419" sz="2400" dirty="0"/>
              <a:t>.</a:t>
            </a:r>
            <a:endParaRPr lang="es-ES" sz="2400" dirty="0"/>
          </a:p>
        </p:txBody>
      </p:sp>
      <p:pic>
        <p:nvPicPr>
          <p:cNvPr id="5" name="Imagen 4" descr="Logotipo, nombre de la empresa">
            <a:extLst>
              <a:ext uri="{FF2B5EF4-FFF2-40B4-BE49-F238E27FC236}">
                <a16:creationId xmlns:a16="http://schemas.microsoft.com/office/drawing/2014/main" id="{4ADDB744-97E4-B6F0-F4B4-2D4290A39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91" y="1732449"/>
            <a:ext cx="5934974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Fundadores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419" sz="2400" dirty="0"/>
              <a:t>Fue fundada en 2015 por Elon Musk, que es uno de los principales accionistas, junto con nombres como Sam </a:t>
            </a:r>
            <a:r>
              <a:rPr lang="es-419" sz="2400" dirty="0" err="1"/>
              <a:t>Almant</a:t>
            </a:r>
            <a:r>
              <a:rPr lang="es-419" sz="2400" dirty="0"/>
              <a:t>, Ilya </a:t>
            </a:r>
            <a:r>
              <a:rPr lang="es-419" sz="2400" dirty="0" err="1"/>
              <a:t>Sutskever</a:t>
            </a:r>
            <a:r>
              <a:rPr lang="es-419" sz="2400" dirty="0"/>
              <a:t>, Greg Brockman y </a:t>
            </a:r>
            <a:r>
              <a:rPr lang="es-419" sz="2400" dirty="0" err="1"/>
              <a:t>Wojciech</a:t>
            </a:r>
            <a:r>
              <a:rPr lang="es-419" sz="2400" dirty="0"/>
              <a:t> </a:t>
            </a:r>
            <a:r>
              <a:rPr lang="es-419" sz="2400" dirty="0" err="1"/>
              <a:t>Zaremba</a:t>
            </a:r>
            <a:r>
              <a:rPr lang="es-419" sz="2400" dirty="0"/>
              <a:t>.</a:t>
            </a:r>
            <a:endParaRPr lang="es-ES" sz="2400" dirty="0"/>
          </a:p>
        </p:txBody>
      </p:sp>
      <p:pic>
        <p:nvPicPr>
          <p:cNvPr id="8" name="Imagen 7" descr="Imagen que contiene Interfaz de usuario gráfica">
            <a:extLst>
              <a:ext uri="{FF2B5EF4-FFF2-40B4-BE49-F238E27FC236}">
                <a16:creationId xmlns:a16="http://schemas.microsoft.com/office/drawing/2014/main" id="{BF34EA08-2EE2-618A-CB8B-4AAFC7D6C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5" y="1094825"/>
            <a:ext cx="5884245" cy="49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/>
              <a:t>Open AI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62100"/>
            <a:ext cx="5613400" cy="4927599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419" sz="2000" b="0" i="0" dirty="0">
                <a:effectLst/>
                <a:latin typeface="Nunito" pitchFamily="2" charset="0"/>
              </a:rPr>
              <a:t>Aunque </a:t>
            </a:r>
            <a:r>
              <a:rPr lang="es-419" sz="2000" b="0" i="0" dirty="0" err="1">
                <a:effectLst/>
                <a:latin typeface="Nunito" pitchFamily="2" charset="0"/>
              </a:rPr>
              <a:t>ChatGPT</a:t>
            </a:r>
            <a:r>
              <a:rPr lang="es-419" sz="2000" b="0" i="0" dirty="0">
                <a:effectLst/>
                <a:latin typeface="Nunito" pitchFamily="2" charset="0"/>
              </a:rPr>
              <a:t> es una de sus herramientas más conocidas, no es lo único que han creado. Estos son algunos de sus desarrollos: </a:t>
            </a:r>
            <a:endParaRPr lang="es-419" sz="2400" dirty="0"/>
          </a:p>
        </p:txBody>
      </p:sp>
      <p:pic>
        <p:nvPicPr>
          <p:cNvPr id="5" name="Imagen 4" descr="Interfaz de usuario gráfica, Texto">
            <a:extLst>
              <a:ext uri="{FF2B5EF4-FFF2-40B4-BE49-F238E27FC236}">
                <a16:creationId xmlns:a16="http://schemas.microsoft.com/office/drawing/2014/main" id="{D75704DB-32D8-AB6B-D52A-9663129B6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69" y="380999"/>
            <a:ext cx="544421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 err="1"/>
              <a:t>OpenAI</a:t>
            </a:r>
            <a:r>
              <a:rPr lang="es-419" sz="4000" dirty="0"/>
              <a:t> </a:t>
            </a:r>
            <a:r>
              <a:rPr lang="es-419" sz="4000" dirty="0" err="1"/>
              <a:t>Gym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400" y="1562100"/>
            <a:ext cx="5676900" cy="4927599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endParaRPr lang="es-419" sz="2400" dirty="0"/>
          </a:p>
          <a:p>
            <a:pPr marL="36900" indent="0" rtl="0">
              <a:buNone/>
            </a:pPr>
            <a:r>
              <a:rPr lang="es-419" sz="2400" dirty="0"/>
              <a:t>¿Qué es </a:t>
            </a:r>
            <a:r>
              <a:rPr lang="es-419" sz="2400" dirty="0" err="1"/>
              <a:t>OpenAI</a:t>
            </a:r>
            <a:r>
              <a:rPr lang="es-419" sz="2400" dirty="0"/>
              <a:t> </a:t>
            </a:r>
            <a:r>
              <a:rPr lang="es-419" sz="2400" dirty="0" err="1"/>
              <a:t>Gym</a:t>
            </a:r>
            <a:r>
              <a:rPr lang="es-419" sz="2400" dirty="0"/>
              <a:t>? </a:t>
            </a:r>
            <a:r>
              <a:rPr lang="es-419" sz="2400" dirty="0" err="1"/>
              <a:t>OpenAI</a:t>
            </a:r>
            <a:r>
              <a:rPr lang="es-419" sz="2400" dirty="0"/>
              <a:t> </a:t>
            </a:r>
            <a:r>
              <a:rPr lang="es-419" sz="2400" dirty="0" err="1"/>
              <a:t>Gym</a:t>
            </a:r>
            <a:r>
              <a:rPr lang="es-419" sz="2400" dirty="0"/>
              <a:t> es una librería de Python desarrollada por </a:t>
            </a:r>
            <a:r>
              <a:rPr lang="es-419" sz="2400" dirty="0" err="1"/>
              <a:t>OpenAI</a:t>
            </a:r>
            <a:r>
              <a:rPr lang="es-419" sz="2400" dirty="0"/>
              <a:t> (una de las compañías de investigación en Inteligencia Artificial más importantes a nivel mundial) y que permite implementar diferentes algoritmos de Aprendizaje por Refuerzo y simular la interacción entre Agentes y Entornos.</a:t>
            </a:r>
          </a:p>
          <a:p>
            <a:pPr marL="36900" indent="0">
              <a:buNone/>
            </a:pPr>
            <a:r>
              <a:rPr lang="es-419" sz="2400" dirty="0"/>
              <a:t>Fue lanzada en 2016. </a:t>
            </a:r>
          </a:p>
          <a:p>
            <a:pPr marL="36900" indent="0" rtl="0">
              <a:buNone/>
            </a:pPr>
            <a:endParaRPr lang="es-419" sz="2400" dirty="0"/>
          </a:p>
        </p:txBody>
      </p:sp>
      <p:pic>
        <p:nvPicPr>
          <p:cNvPr id="6" name="Imagen 5" descr="Logotipo, nombre de la empresa">
            <a:extLst>
              <a:ext uri="{FF2B5EF4-FFF2-40B4-BE49-F238E27FC236}">
                <a16:creationId xmlns:a16="http://schemas.microsoft.com/office/drawing/2014/main" id="{178CE73C-0A10-E17B-3DCB-5C179FADF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00" y="1866900"/>
            <a:ext cx="5778500" cy="38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8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/>
              <a:t>Universe 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62100"/>
            <a:ext cx="5613400" cy="4927599"/>
          </a:xfrm>
        </p:spPr>
        <p:txBody>
          <a:bodyPr rtlCol="0" anchor="t">
            <a:normAutofit fontScale="85000" lnSpcReduction="10000"/>
          </a:bodyPr>
          <a:lstStyle/>
          <a:p>
            <a:pPr marL="36900" indent="0" rtl="0">
              <a:buNone/>
            </a:pPr>
            <a:r>
              <a:rPr lang="es-419" sz="2400" dirty="0"/>
              <a:t>El 5 de diciembre de 2016, </a:t>
            </a:r>
            <a:r>
              <a:rPr lang="es-419" sz="2400" dirty="0" err="1"/>
              <a:t>OpenAI</a:t>
            </a:r>
            <a:r>
              <a:rPr lang="es-419" sz="2400" dirty="0"/>
              <a:t> lanzó Universe, una plataforma de software para medir y entrenar la inteligencia general de IA en todo el suministro de juegos, sitios web y otras aplicaciones del mundo.</a:t>
            </a:r>
          </a:p>
          <a:p>
            <a:pPr marL="36900" indent="0" rtl="0">
              <a:buNone/>
            </a:pPr>
            <a:r>
              <a:rPr lang="es-419" sz="2400" dirty="0"/>
              <a:t>Durante el torneo </a:t>
            </a:r>
            <a:r>
              <a:rPr lang="es-419" sz="2400" dirty="0" err="1"/>
              <a:t>The</a:t>
            </a:r>
            <a:r>
              <a:rPr lang="es-419" sz="2400" dirty="0"/>
              <a:t> International 2017 del videojuego Dota 2, un </a:t>
            </a:r>
            <a:r>
              <a:rPr lang="es-419" sz="2400" dirty="0" err="1"/>
              <a:t>bot</a:t>
            </a:r>
            <a:r>
              <a:rPr lang="es-419" sz="2400" dirty="0"/>
              <a:t> entrenado con las técnicas de aprendizaje de máquinas de </a:t>
            </a:r>
            <a:r>
              <a:rPr lang="es-419" sz="2400" dirty="0" err="1"/>
              <a:t>OpenAI</a:t>
            </a:r>
            <a:r>
              <a:rPr lang="es-419" sz="2400" dirty="0"/>
              <a:t> jugó y ganó una demostración 1 a 1 contra el jugador profesional </a:t>
            </a:r>
            <a:r>
              <a:rPr lang="es-419" sz="2400" dirty="0" err="1"/>
              <a:t>Dendi</a:t>
            </a:r>
            <a:r>
              <a:rPr lang="es-419" sz="2400" dirty="0"/>
              <a:t>. Después de la demostración, el CTO Greg Brockman explicó que el robot había aprendido jugando contra sí mismo durante dos semanas en tiempo real, y que el software de aprendizaje era un paso en la dirección de crear software que pueda manejar tareas complejas "como ser cirujano".</a:t>
            </a:r>
          </a:p>
        </p:txBody>
      </p:sp>
      <p:pic>
        <p:nvPicPr>
          <p:cNvPr id="5" name="Imagen 4" descr="Interfaz de usuario gráfica, Sitio web">
            <a:extLst>
              <a:ext uri="{FF2B5EF4-FFF2-40B4-BE49-F238E27FC236}">
                <a16:creationId xmlns:a16="http://schemas.microsoft.com/office/drawing/2014/main" id="{237491AA-80E5-8804-A225-5BEECCD5A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631950"/>
            <a:ext cx="5520417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9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 err="1"/>
              <a:t>ChatGPT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62100"/>
            <a:ext cx="5613400" cy="4927599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419" sz="2400" dirty="0" err="1"/>
              <a:t>ChatGPT</a:t>
            </a:r>
            <a:r>
              <a:rPr lang="es-419" sz="2400" dirty="0"/>
              <a:t> es un prototipo de </a:t>
            </a:r>
            <a:r>
              <a:rPr lang="es-419" sz="2400" dirty="0" err="1"/>
              <a:t>chatbot</a:t>
            </a:r>
            <a:r>
              <a:rPr lang="es-419" sz="2400" dirty="0"/>
              <a:t> de inteligencia artificial desarrollado en 2022 por </a:t>
            </a:r>
            <a:r>
              <a:rPr lang="es-419" sz="2400" dirty="0" err="1"/>
              <a:t>OpenAI</a:t>
            </a:r>
            <a:r>
              <a:rPr lang="es-419" sz="2400" dirty="0"/>
              <a:t> que se especializa en el diálogo. El </a:t>
            </a:r>
            <a:r>
              <a:rPr lang="es-419" sz="2400" dirty="0" err="1"/>
              <a:t>chatbot</a:t>
            </a:r>
            <a:r>
              <a:rPr lang="es-419" sz="2400" dirty="0"/>
              <a:t> es un gran modelo de lenguaje, ajustado con técnicas de aprendizaje tanto supervisadas como de refuerzo.</a:t>
            </a:r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CCC8493-A39A-F32D-1E79-8B3692927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111" y="1404257"/>
            <a:ext cx="5429106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0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/>
          <a:p>
            <a:br>
              <a:rPr lang="es-419" sz="1500"/>
            </a:br>
            <a:endParaRPr lang="es-ES" sz="15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5" r="-2" b="34063"/>
          <a:stretch/>
        </p:blipFill>
        <p:spPr>
          <a:xfrm>
            <a:off x="1169349" y="695009"/>
            <a:ext cx="9845346" cy="3525671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442CDB4B-0BFE-B9F3-697F-E9E23CB4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806" y="4611362"/>
            <a:ext cx="10353762" cy="543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Chatgpt y sus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versiones</a:t>
            </a:r>
            <a:endParaRPr lang="en-US" dirty="0"/>
          </a:p>
          <a:p>
            <a:r>
              <a:rPr lang="en-US" dirty="0"/>
              <a:t>Videos </a:t>
            </a:r>
            <a:r>
              <a:rPr lang="en-US" dirty="0" err="1"/>
              <a:t>explicativos</a:t>
            </a:r>
            <a:endParaRPr lang="en-US" dirty="0"/>
          </a:p>
        </p:txBody>
      </p:sp>
      <p:pic>
        <p:nvPicPr>
          <p:cNvPr id="5" name="Imagen 4" descr="Logotipo, nombre de la empresa">
            <a:extLst>
              <a:ext uri="{FF2B5EF4-FFF2-40B4-BE49-F238E27FC236}">
                <a16:creationId xmlns:a16="http://schemas.microsoft.com/office/drawing/2014/main" id="{A54ABBB3-E998-97F9-B721-3D8470BEC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964" y="1085691"/>
            <a:ext cx="5331774" cy="2744305"/>
          </a:xfrm>
          <a:prstGeom prst="rect">
            <a:avLst/>
          </a:prstGeom>
        </p:spPr>
      </p:pic>
      <p:pic>
        <p:nvPicPr>
          <p:cNvPr id="7" name="Gráfico 6" descr="Reproducir con relleno sólido">
            <a:hlinkClick r:id="rId6"/>
            <a:extLst>
              <a:ext uri="{FF2B5EF4-FFF2-40B4-BE49-F238E27FC236}">
                <a16:creationId xmlns:a16="http://schemas.microsoft.com/office/drawing/2014/main" id="{EEB2BE05-3A39-E746-74F8-ECADB57A5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8251" y="53151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1397000"/>
          </a:xfrm>
        </p:spPr>
        <p:txBody>
          <a:bodyPr rtlCol="0" anchor="b">
            <a:normAutofit/>
          </a:bodyPr>
          <a:lstStyle/>
          <a:p>
            <a:pPr algn="l"/>
            <a:r>
              <a:rPr lang="es-419" sz="4000" dirty="0"/>
              <a:t>GPT</a:t>
            </a:r>
            <a:br>
              <a:rPr lang="es-419" sz="4000" dirty="0"/>
            </a:b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62100"/>
            <a:ext cx="5613400" cy="4927599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es-419" sz="2000" b="0" i="0" dirty="0">
                <a:solidFill>
                  <a:srgbClr val="D1D5DB"/>
                </a:solidFill>
                <a:effectLst/>
                <a:latin typeface="Söhne"/>
              </a:rPr>
              <a:t>GPT: Esta es la versión original de GPT, lanzada en 2018. Tiene una arquitectura basada en una red neuronal de codificación y decodificación (un </a:t>
            </a:r>
            <a:r>
              <a:rPr lang="es-419" sz="2000" b="0" i="0" dirty="0" err="1">
                <a:solidFill>
                  <a:srgbClr val="D1D5DB"/>
                </a:solidFill>
                <a:effectLst/>
                <a:latin typeface="Söhne"/>
              </a:rPr>
              <a:t>transformer</a:t>
            </a:r>
            <a:r>
              <a:rPr lang="es-419" sz="2000" b="0" i="0" dirty="0">
                <a:solidFill>
                  <a:srgbClr val="D1D5DB"/>
                </a:solidFill>
                <a:effectLst/>
                <a:latin typeface="Söhne"/>
              </a:rPr>
              <a:t>) y cuenta con 117 millones de parámetros.</a:t>
            </a:r>
            <a:endParaRPr lang="es-419" sz="24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47A9174-D564-E5E9-FCAA-731C08E33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19" y="1308100"/>
            <a:ext cx="5304518" cy="4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{D8E1C8BF-4C25-4F34-94CF-0397C048E207}tf55705232_win32</Template>
  <TotalTime>145</TotalTime>
  <Words>1139</Words>
  <Application>Microsoft Office PowerPoint</Application>
  <PresentationFormat>Panorámica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Calibri</vt:lpstr>
      <vt:lpstr>Goudy Old Style</vt:lpstr>
      <vt:lpstr>Nunito</vt:lpstr>
      <vt:lpstr>Söhne</vt:lpstr>
      <vt:lpstr>Wingdings 2</vt:lpstr>
      <vt:lpstr>SlateVTI</vt:lpstr>
      <vt:lpstr>Trabajo de Investigacion: Chatgpt</vt:lpstr>
      <vt:lpstr>Que es Open AI?</vt:lpstr>
      <vt:lpstr>Fundadores</vt:lpstr>
      <vt:lpstr>Open AI </vt:lpstr>
      <vt:lpstr>OpenAI Gym </vt:lpstr>
      <vt:lpstr>Universe  </vt:lpstr>
      <vt:lpstr>ChatGPT </vt:lpstr>
      <vt:lpstr> </vt:lpstr>
      <vt:lpstr>GPT </vt:lpstr>
      <vt:lpstr>GPT-2 </vt:lpstr>
      <vt:lpstr>GPT-3 </vt:lpstr>
      <vt:lpstr>GPT-4 </vt:lpstr>
      <vt:lpstr>Ventajas de  la implementación de Chatgpt</vt:lpstr>
      <vt:lpstr>Desventajas de  la implementación de Chatgpt</vt:lpstr>
      <vt:lpstr>¿Es el Prompt Engineering la profesión del futuro?</vt:lpstr>
      <vt:lpstr>¿La inteligencia artificial te dejará sin trabajo?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Jose Joaquin Campos Chaves</dc:creator>
  <cp:lastModifiedBy>Jose Joaquin Campos Chaves</cp:lastModifiedBy>
  <cp:revision>1</cp:revision>
  <dcterms:created xsi:type="dcterms:W3CDTF">2023-05-04T16:27:50Z</dcterms:created>
  <dcterms:modified xsi:type="dcterms:W3CDTF">2023-05-04T19:06:33Z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