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9" r:id="rId5"/>
    <p:sldId id="280" r:id="rId6"/>
    <p:sldId id="282" r:id="rId7"/>
    <p:sldId id="281" r:id="rId8"/>
    <p:sldId id="284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B6A83-74FD-4C37-8EC9-2884E8D28DB9}" v="8" dt="2023-05-11T05:52:4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2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Joaquin Campos Chaves" userId="a909fcb3-b927-483c-b135-103542b0f4d6" providerId="ADAL" clId="{73CB6A83-74FD-4C37-8EC9-2884E8D28DB9}"/>
    <pc:docChg chg="undo custSel addSld delSld modSld">
      <pc:chgData name="Jose Joaquin Campos Chaves" userId="a909fcb3-b927-483c-b135-103542b0f4d6" providerId="ADAL" clId="{73CB6A83-74FD-4C37-8EC9-2884E8D28DB9}" dt="2023-05-11T05:55:37.668" v="1344" actId="47"/>
      <pc:docMkLst>
        <pc:docMk/>
      </pc:docMkLst>
      <pc:sldChg chg="del">
        <pc:chgData name="Jose Joaquin Campos Chaves" userId="a909fcb3-b927-483c-b135-103542b0f4d6" providerId="ADAL" clId="{73CB6A83-74FD-4C37-8EC9-2884E8D28DB9}" dt="2023-05-11T05:55:37.668" v="1344" actId="47"/>
        <pc:sldMkLst>
          <pc:docMk/>
          <pc:sldMk cId="4167884232" sldId="278"/>
        </pc:sldMkLst>
      </pc:sldChg>
      <pc:sldChg chg="addSp modSp mod">
        <pc:chgData name="Jose Joaquin Campos Chaves" userId="a909fcb3-b927-483c-b135-103542b0f4d6" providerId="ADAL" clId="{73CB6A83-74FD-4C37-8EC9-2884E8D28DB9}" dt="2023-05-11T05:43:10.924" v="899" actId="20577"/>
        <pc:sldMkLst>
          <pc:docMk/>
          <pc:sldMk cId="3220235682" sldId="279"/>
        </pc:sldMkLst>
        <pc:spChg chg="mod">
          <ac:chgData name="Jose Joaquin Campos Chaves" userId="a909fcb3-b927-483c-b135-103542b0f4d6" providerId="ADAL" clId="{73CB6A83-74FD-4C37-8EC9-2884E8D28DB9}" dt="2023-05-11T05:25:42.211" v="25" actId="20577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73CB6A83-74FD-4C37-8EC9-2884E8D28DB9}" dt="2023-05-11T05:43:10.924" v="899" actId="20577"/>
          <ac:spMkLst>
            <pc:docMk/>
            <pc:sldMk cId="3220235682" sldId="279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73CB6A83-74FD-4C37-8EC9-2884E8D28DB9}" dt="2023-05-11T05:25:30.642" v="1" actId="1076"/>
          <ac:picMkLst>
            <pc:docMk/>
            <pc:sldMk cId="3220235682" sldId="279"/>
            <ac:picMk id="5" creationId="{E90CFFA3-8A7F-508C-5B07-174DCC95FD0B}"/>
          </ac:picMkLst>
        </pc:picChg>
      </pc:sldChg>
      <pc:sldChg chg="addSp modSp mod">
        <pc:chgData name="Jose Joaquin Campos Chaves" userId="a909fcb3-b927-483c-b135-103542b0f4d6" providerId="ADAL" clId="{73CB6A83-74FD-4C37-8EC9-2884E8D28DB9}" dt="2023-05-11T05:36:22.748" v="605" actId="20577"/>
        <pc:sldMkLst>
          <pc:docMk/>
          <pc:sldMk cId="2163061669" sldId="280"/>
        </pc:sldMkLst>
        <pc:spChg chg="mod">
          <ac:chgData name="Jose Joaquin Campos Chaves" userId="a909fcb3-b927-483c-b135-103542b0f4d6" providerId="ADAL" clId="{73CB6A83-74FD-4C37-8EC9-2884E8D28DB9}" dt="2023-05-11T05:28:30.158" v="216" actId="20577"/>
          <ac:spMkLst>
            <pc:docMk/>
            <pc:sldMk cId="2163061669" sldId="280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73CB6A83-74FD-4C37-8EC9-2884E8D28DB9}" dt="2023-05-11T05:36:22.748" v="605" actId="20577"/>
          <ac:spMkLst>
            <pc:docMk/>
            <pc:sldMk cId="2163061669" sldId="280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73CB6A83-74FD-4C37-8EC9-2884E8D28DB9}" dt="2023-05-11T05:29:43.389" v="241" actId="1076"/>
          <ac:picMkLst>
            <pc:docMk/>
            <pc:sldMk cId="2163061669" sldId="280"/>
            <ac:picMk id="5" creationId="{77FE290C-416E-6093-C91A-FDD94F2EBD93}"/>
          </ac:picMkLst>
        </pc:picChg>
      </pc:sldChg>
      <pc:sldChg chg="addSp modSp mod">
        <pc:chgData name="Jose Joaquin Campos Chaves" userId="a909fcb3-b927-483c-b135-103542b0f4d6" providerId="ADAL" clId="{73CB6A83-74FD-4C37-8EC9-2884E8D28DB9}" dt="2023-05-11T05:45:08.542" v="905" actId="1076"/>
        <pc:sldMkLst>
          <pc:docMk/>
          <pc:sldMk cId="2990170735" sldId="281"/>
        </pc:sldMkLst>
        <pc:spChg chg="mod">
          <ac:chgData name="Jose Joaquin Campos Chaves" userId="a909fcb3-b927-483c-b135-103542b0f4d6" providerId="ADAL" clId="{73CB6A83-74FD-4C37-8EC9-2884E8D28DB9}" dt="2023-05-11T05:39:42.751" v="844"/>
          <ac:spMkLst>
            <pc:docMk/>
            <pc:sldMk cId="2990170735" sldId="281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73CB6A83-74FD-4C37-8EC9-2884E8D28DB9}" dt="2023-05-11T05:41:00.581" v="872" actId="5793"/>
          <ac:spMkLst>
            <pc:docMk/>
            <pc:sldMk cId="2990170735" sldId="281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73CB6A83-74FD-4C37-8EC9-2884E8D28DB9}" dt="2023-05-11T05:45:08.542" v="905" actId="1076"/>
          <ac:picMkLst>
            <pc:docMk/>
            <pc:sldMk cId="2990170735" sldId="281"/>
            <ac:picMk id="5" creationId="{E0446550-B93F-8E3C-1963-F88DB3866A0B}"/>
          </ac:picMkLst>
        </pc:picChg>
      </pc:sldChg>
      <pc:sldChg chg="addSp modSp mod">
        <pc:chgData name="Jose Joaquin Campos Chaves" userId="a909fcb3-b927-483c-b135-103542b0f4d6" providerId="ADAL" clId="{73CB6A83-74FD-4C37-8EC9-2884E8D28DB9}" dt="2023-05-11T05:41:48.575" v="878" actId="27636"/>
        <pc:sldMkLst>
          <pc:docMk/>
          <pc:sldMk cId="1129027922" sldId="282"/>
        </pc:sldMkLst>
        <pc:spChg chg="mod">
          <ac:chgData name="Jose Joaquin Campos Chaves" userId="a909fcb3-b927-483c-b135-103542b0f4d6" providerId="ADAL" clId="{73CB6A83-74FD-4C37-8EC9-2884E8D28DB9}" dt="2023-05-11T05:36:56.767" v="616" actId="20577"/>
          <ac:spMkLst>
            <pc:docMk/>
            <pc:sldMk cId="1129027922" sldId="282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73CB6A83-74FD-4C37-8EC9-2884E8D28DB9}" dt="2023-05-11T05:41:48.575" v="878" actId="27636"/>
          <ac:spMkLst>
            <pc:docMk/>
            <pc:sldMk cId="1129027922" sldId="282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73CB6A83-74FD-4C37-8EC9-2884E8D28DB9}" dt="2023-05-11T05:36:47.160" v="606"/>
          <ac:picMkLst>
            <pc:docMk/>
            <pc:sldMk cId="1129027922" sldId="282"/>
            <ac:picMk id="4" creationId="{7FC0E91C-2C85-A052-EC16-ED972C41FE12}"/>
          </ac:picMkLst>
        </pc:picChg>
      </pc:sldChg>
      <pc:sldChg chg="new del">
        <pc:chgData name="Jose Joaquin Campos Chaves" userId="a909fcb3-b927-483c-b135-103542b0f4d6" providerId="ADAL" clId="{73CB6A83-74FD-4C37-8EC9-2884E8D28DB9}" dt="2023-05-11T05:55:35.828" v="1343" actId="47"/>
        <pc:sldMkLst>
          <pc:docMk/>
          <pc:sldMk cId="656982443" sldId="283"/>
        </pc:sldMkLst>
      </pc:sldChg>
      <pc:sldChg chg="addSp delSp modSp add mod">
        <pc:chgData name="Jose Joaquin Campos Chaves" userId="a909fcb3-b927-483c-b135-103542b0f4d6" providerId="ADAL" clId="{73CB6A83-74FD-4C37-8EC9-2884E8D28DB9}" dt="2023-05-11T05:55:22.380" v="1342" actId="14100"/>
        <pc:sldMkLst>
          <pc:docMk/>
          <pc:sldMk cId="3374186825" sldId="284"/>
        </pc:sldMkLst>
        <pc:spChg chg="mod">
          <ac:chgData name="Jose Joaquin Campos Chaves" userId="a909fcb3-b927-483c-b135-103542b0f4d6" providerId="ADAL" clId="{73CB6A83-74FD-4C37-8EC9-2884E8D28DB9}" dt="2023-05-11T05:49:28.924" v="935" actId="20577"/>
          <ac:spMkLst>
            <pc:docMk/>
            <pc:sldMk cId="3374186825" sldId="284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73CB6A83-74FD-4C37-8EC9-2884E8D28DB9}" dt="2023-05-11T05:55:22.380" v="1342" actId="14100"/>
          <ac:spMkLst>
            <pc:docMk/>
            <pc:sldMk cId="3374186825" sldId="284"/>
            <ac:spMk id="24" creationId="{F260476B-CCA6-412B-A9C5-399C34AE6F05}"/>
          </ac:spMkLst>
        </pc:spChg>
        <pc:picChg chg="del">
          <ac:chgData name="Jose Joaquin Campos Chaves" userId="a909fcb3-b927-483c-b135-103542b0f4d6" providerId="ADAL" clId="{73CB6A83-74FD-4C37-8EC9-2884E8D28DB9}" dt="2023-05-11T05:53:35.487" v="1292" actId="478"/>
          <ac:picMkLst>
            <pc:docMk/>
            <pc:sldMk cId="3374186825" sldId="284"/>
            <ac:picMk id="5" creationId="{E0446550-B93F-8E3C-1963-F88DB3866A0B}"/>
          </ac:picMkLst>
        </pc:picChg>
        <pc:picChg chg="add mod">
          <ac:chgData name="Jose Joaquin Campos Chaves" userId="a909fcb3-b927-483c-b135-103542b0f4d6" providerId="ADAL" clId="{73CB6A83-74FD-4C37-8EC9-2884E8D28DB9}" dt="2023-05-11T05:53:37.424" v="1293" actId="1076"/>
          <ac:picMkLst>
            <pc:docMk/>
            <pc:sldMk cId="3374186825" sldId="284"/>
            <ac:picMk id="6" creationId="{7C9AA4AE-FAB8-E856-FC02-8649F0B27B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10/05/2023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57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6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43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10/05/2023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Clase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ES" sz="2400" dirty="0"/>
              <a:t>Una Clase es como una plantilla o molde , para crear un objeto en este caso será la clase persona y con esta clase podemos crear personas </a:t>
            </a:r>
          </a:p>
          <a:p>
            <a:pPr marL="36900" indent="0" rtl="0">
              <a:buNone/>
            </a:pPr>
            <a:endParaRPr lang="es-ES" sz="2400" dirty="0"/>
          </a:p>
          <a:p>
            <a:pPr rtl="0"/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0CFFA3-8A7F-508C-5B07-174DCC95F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256" y="1189983"/>
            <a:ext cx="187668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Objeto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indent="0" rtl="0">
              <a:buNone/>
            </a:pPr>
            <a:r>
              <a:rPr lang="es-ES" sz="2400" dirty="0"/>
              <a:t>En este caso creamos 3 personas</a:t>
            </a:r>
          </a:p>
          <a:p>
            <a:pPr marL="36900" indent="0" rtl="0">
              <a:buNone/>
            </a:pPr>
            <a:r>
              <a:rPr lang="es-ES" sz="2400" dirty="0"/>
              <a:t>Utilizando la clase  </a:t>
            </a:r>
            <a:r>
              <a:rPr lang="en-US" sz="2400" dirty="0"/>
              <a:t>persona</a:t>
            </a:r>
          </a:p>
          <a:p>
            <a:pPr marL="36900" indent="0" rtl="0">
              <a:buNone/>
            </a:pPr>
            <a:r>
              <a:rPr lang="en-US" sz="2400" dirty="0" err="1"/>
              <a:t>Aunque</a:t>
            </a:r>
            <a:r>
              <a:rPr lang="en-US" sz="2400" dirty="0"/>
              <a:t> se </a:t>
            </a:r>
            <a:r>
              <a:rPr lang="en-US" sz="2400" dirty="0" err="1"/>
              <a:t>crearon</a:t>
            </a:r>
            <a:r>
              <a:rPr lang="en-US" sz="2400" dirty="0"/>
              <a:t> con la </a:t>
            </a:r>
            <a:r>
              <a:rPr lang="en-US" sz="2400" dirty="0" err="1"/>
              <a:t>misma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dirty="0" err="1"/>
              <a:t>poseen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caracteristicas</a:t>
            </a:r>
            <a:r>
              <a:rPr lang="en-US" sz="2400" dirty="0"/>
              <a:t> o </a:t>
            </a:r>
            <a:r>
              <a:rPr lang="en-US" sz="2400" dirty="0" err="1"/>
              <a:t>atributos</a:t>
            </a:r>
            <a:r>
              <a:rPr lang="en-US" sz="2400" dirty="0"/>
              <a:t> que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diferencian</a:t>
            </a:r>
            <a:r>
              <a:rPr lang="en-US" sz="2400" dirty="0"/>
              <a:t> </a:t>
            </a:r>
            <a:endParaRPr lang="es-ES" sz="2400" dirty="0"/>
          </a:p>
          <a:p>
            <a:pPr marL="36900" indent="0" rtl="0">
              <a:buNone/>
            </a:pPr>
            <a:r>
              <a:rPr lang="es-ES" sz="2400" dirty="0"/>
              <a:t>Un objeto es una instancia de la clase y a la acción de crear instancias se le llama instanciación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FE290C-416E-6093-C91A-FDD94F2EB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387" y="2200103"/>
            <a:ext cx="268642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Atributos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indent="0" rtl="0">
              <a:buNone/>
            </a:pPr>
            <a:r>
              <a:rPr lang="es-419" sz="2400" dirty="0"/>
              <a:t>Atributos: son las características que describen a un objeto</a:t>
            </a:r>
            <a:endParaRPr lang="es-ES" sz="2400" dirty="0"/>
          </a:p>
          <a:p>
            <a:pPr marL="36900" indent="0" rtl="0">
              <a:buNone/>
            </a:pPr>
            <a:r>
              <a:rPr lang="es-419" sz="2400" dirty="0"/>
              <a:t>Nombre: el nombre de la persona.</a:t>
            </a:r>
          </a:p>
          <a:p>
            <a:pPr marL="36900" indent="0" rtl="0">
              <a:buNone/>
            </a:pPr>
            <a:r>
              <a:rPr lang="es-419" sz="2400" dirty="0"/>
              <a:t>Edad: la edad de la persona.</a:t>
            </a:r>
          </a:p>
          <a:p>
            <a:pPr marL="36900" indent="0" rtl="0">
              <a:buNone/>
            </a:pPr>
            <a:r>
              <a:rPr lang="es-419" sz="2400" dirty="0"/>
              <a:t>Altura: la altura de la persona.</a:t>
            </a:r>
          </a:p>
          <a:p>
            <a:pPr marL="36900" indent="0" rtl="0">
              <a:buNone/>
            </a:pPr>
            <a:r>
              <a:rPr lang="es-419" sz="2400" dirty="0"/>
              <a:t>Peso: el peso de la persona.</a:t>
            </a:r>
          </a:p>
          <a:p>
            <a:pPr marL="36900" indent="0" rtl="0">
              <a:buNone/>
            </a:pPr>
            <a:r>
              <a:rPr lang="es-419" sz="2400" dirty="0"/>
              <a:t>Estado civil: el estado civil de la persona.</a:t>
            </a:r>
            <a:endParaRPr lang="es-ES" sz="2400" dirty="0"/>
          </a:p>
          <a:p>
            <a:pPr marL="36900" indent="0" rtl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C0E91C-2C85-A052-EC16-ED972C41F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387" y="2200103"/>
            <a:ext cx="268642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sz="4000" dirty="0" err="1"/>
              <a:t>Métodos</a:t>
            </a:r>
            <a:r>
              <a:rPr lang="en-US" sz="4000" dirty="0"/>
              <a:t> 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 lnSpcReduction="10000"/>
          </a:bodyPr>
          <a:lstStyle/>
          <a:p>
            <a:pPr marL="36900" indent="0" rtl="0">
              <a:buNone/>
            </a:pPr>
            <a:r>
              <a:rPr lang="es-419" sz="2400" dirty="0"/>
              <a:t>Los métodos son las acciones que un objeto puede realizar como :</a:t>
            </a:r>
          </a:p>
          <a:p>
            <a:pPr marL="36900" indent="0" rtl="0">
              <a:buNone/>
            </a:pPr>
            <a:r>
              <a:rPr lang="es-419" sz="2400" dirty="0"/>
              <a:t>Caminar: hace que la persona camine.</a:t>
            </a:r>
          </a:p>
          <a:p>
            <a:pPr marL="36900" indent="0" rtl="0">
              <a:buNone/>
            </a:pPr>
            <a:r>
              <a:rPr lang="es-419" sz="2400" dirty="0"/>
              <a:t>Hablar: hace que la persona hable.</a:t>
            </a:r>
          </a:p>
          <a:p>
            <a:pPr marL="36900" indent="0" rtl="0">
              <a:buNone/>
            </a:pPr>
            <a:r>
              <a:rPr lang="es-419" sz="2400" dirty="0"/>
              <a:t>Comer: hace que la persona coma.</a:t>
            </a:r>
          </a:p>
          <a:p>
            <a:pPr marL="36900" indent="0" rtl="0">
              <a:buNone/>
            </a:pPr>
            <a:r>
              <a:rPr lang="es-419" sz="2400" dirty="0"/>
              <a:t>Dormir: hace que la persona duerma.</a:t>
            </a:r>
          </a:p>
          <a:p>
            <a:pPr marL="36900" indent="0" rtl="0">
              <a:buNone/>
            </a:pPr>
            <a:r>
              <a:rPr lang="es-419" sz="2400" dirty="0"/>
              <a:t>Trabajar: hace que la persona trabaje.</a:t>
            </a:r>
          </a:p>
          <a:p>
            <a:pPr marL="36900" indent="0" rtl="0">
              <a:buNone/>
            </a:pPr>
            <a:r>
              <a:rPr lang="es-419" sz="2400" dirty="0"/>
              <a:t>Estudiar: hace que la persona estudie.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46550-B93F-8E3C-1963-F88DB3866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83" y="980404"/>
            <a:ext cx="446584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Herencia 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96572" cy="4706451"/>
          </a:xfrm>
        </p:spPr>
        <p:txBody>
          <a:bodyPr rtlCol="0" anchor="t">
            <a:normAutofit fontScale="55000" lnSpcReduction="20000"/>
          </a:bodyPr>
          <a:lstStyle/>
          <a:p>
            <a:pPr marL="36900" indent="0" rtl="0">
              <a:buNone/>
            </a:pPr>
            <a:r>
              <a:rPr lang="es-419" sz="2400" dirty="0"/>
              <a:t>Herencia: es un mecanismo que permite crear nuevas clases a partir de clases existentes, heredando sus atributos y métodos y agregando nuevos.</a:t>
            </a:r>
            <a:endParaRPr lang="es-ES" sz="2400" dirty="0"/>
          </a:p>
          <a:p>
            <a:pPr marL="36900" indent="0" rtl="0">
              <a:buNone/>
            </a:pPr>
            <a:r>
              <a:rPr lang="es-ES" sz="2400" dirty="0"/>
              <a:t>Digamos que la clase persona tenia los atributos </a:t>
            </a:r>
          </a:p>
          <a:p>
            <a:pPr marL="36900" indent="0" rtl="0">
              <a:buNone/>
            </a:pPr>
            <a:r>
              <a:rPr lang="es-ES" sz="2400" dirty="0"/>
              <a:t>Edad</a:t>
            </a:r>
          </a:p>
          <a:p>
            <a:pPr marL="36900" indent="0" rtl="0">
              <a:buNone/>
            </a:pPr>
            <a:r>
              <a:rPr lang="es-ES" sz="2400" dirty="0"/>
              <a:t>Nombre </a:t>
            </a:r>
          </a:p>
          <a:p>
            <a:pPr marL="36900" indent="0" rtl="0">
              <a:buNone/>
            </a:pPr>
            <a:r>
              <a:rPr lang="en-US" sz="2400" dirty="0"/>
              <a:t>Altura</a:t>
            </a:r>
          </a:p>
          <a:p>
            <a:pPr marL="36900" indent="0" rtl="0">
              <a:buNone/>
            </a:pPr>
            <a:r>
              <a:rPr lang="es-ES" sz="2400" dirty="0"/>
              <a:t>Pero quiero crear una nueva clase persona , entonces creo </a:t>
            </a:r>
            <a:r>
              <a:rPr lang="es-ES" sz="2400" dirty="0" err="1"/>
              <a:t>apartir</a:t>
            </a:r>
            <a:r>
              <a:rPr lang="es-ES" sz="2400" dirty="0"/>
              <a:t> de la clase persona una clase persona policía </a:t>
            </a:r>
          </a:p>
          <a:p>
            <a:pPr marL="36900" indent="0" rtl="0">
              <a:buNone/>
            </a:pPr>
            <a:r>
              <a:rPr lang="es-ES" sz="2400" dirty="0"/>
              <a:t>Y esta clase además de tener los atributos </a:t>
            </a:r>
          </a:p>
          <a:p>
            <a:pPr marL="36900" indent="0" rtl="0">
              <a:buNone/>
            </a:pPr>
            <a:r>
              <a:rPr lang="es-ES" sz="2400" dirty="0"/>
              <a:t>Edad</a:t>
            </a:r>
          </a:p>
          <a:p>
            <a:pPr marL="36900" indent="0" rtl="0">
              <a:buNone/>
            </a:pPr>
            <a:r>
              <a:rPr lang="es-ES" sz="2400" dirty="0"/>
              <a:t>Nombre</a:t>
            </a:r>
          </a:p>
          <a:p>
            <a:pPr marL="36900" indent="0" rtl="0">
              <a:buNone/>
            </a:pPr>
            <a:r>
              <a:rPr lang="es-ES" sz="2400" dirty="0"/>
              <a:t>Altura</a:t>
            </a:r>
          </a:p>
          <a:p>
            <a:pPr marL="36900" indent="0" rtl="0">
              <a:buNone/>
            </a:pPr>
            <a:r>
              <a:rPr lang="es-ES" sz="2400" dirty="0"/>
              <a:t>También posee el atributo </a:t>
            </a:r>
          </a:p>
          <a:p>
            <a:pPr marL="36900" indent="0" rtl="0">
              <a:buNone/>
            </a:pPr>
            <a:r>
              <a:rPr lang="en-US" sz="2400" dirty="0" err="1"/>
              <a:t>Profesión:Policía</a:t>
            </a:r>
            <a:endParaRPr lang="en-US" sz="2400" dirty="0"/>
          </a:p>
          <a:p>
            <a:pPr marL="36900" indent="0" rtl="0">
              <a:buNone/>
            </a:pPr>
            <a:r>
              <a:rPr lang="es-ES" sz="2400" dirty="0"/>
              <a:t>Así funciona la herencia en las clases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9AA4AE-FAB8-E856-FC02-8649F0B27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16" y="1094825"/>
            <a:ext cx="500132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8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{D8E1C8BF-4C25-4F34-94CF-0397C048E207}tf55705232_win32</Template>
  <TotalTime>34</TotalTime>
  <Words>274</Words>
  <Application>Microsoft Office PowerPoint</Application>
  <PresentationFormat>Panorámica</PresentationFormat>
  <Paragraphs>41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Clase</vt:lpstr>
      <vt:lpstr>Objeto</vt:lpstr>
      <vt:lpstr>Atributos </vt:lpstr>
      <vt:lpstr>Métodos </vt:lpstr>
      <vt:lpstr>Herencia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Jose Joaquin Campos Chaves</dc:creator>
  <cp:lastModifiedBy>Jose Joaquin Campos Chaves</cp:lastModifiedBy>
  <cp:revision>1</cp:revision>
  <dcterms:created xsi:type="dcterms:W3CDTF">2023-05-11T05:21:21Z</dcterms:created>
  <dcterms:modified xsi:type="dcterms:W3CDTF">2023-05-11T05:55:37Z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