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2"/>
  </p:notesMasterIdLst>
  <p:handoutMasterIdLst>
    <p:handoutMasterId r:id="rId13"/>
  </p:handoutMasterIdLst>
  <p:sldIdLst>
    <p:sldId id="257" r:id="rId2"/>
    <p:sldId id="261" r:id="rId3"/>
    <p:sldId id="262" r:id="rId4"/>
    <p:sldId id="263" r:id="rId5"/>
    <p:sldId id="264" r:id="rId6"/>
    <p:sldId id="265" r:id="rId7"/>
    <p:sldId id="266" r:id="rId8"/>
    <p:sldId id="267" r:id="rId9"/>
    <p:sldId id="268" r:id="rId10"/>
    <p:sldId id="269" r:id="rId11"/>
  </p:sldIdLst>
  <p:sldSz cx="12192000" cy="6858000"/>
  <p:notesSz cx="6858000" cy="9144000"/>
  <p:defaultTextStyle>
    <a:defPPr rtl="0">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A170B22-A4BB-4708-B0CE-A73E8306129B}" type="datetime1">
              <a:rPr lang="pt-BR" smtClean="0"/>
              <a:t>11/08/2021</a:t>
            </a:fld>
            <a:endParaRPr lang="en-US" dirty="0"/>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ço Reservado para o Número do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‹nº›</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E6245E56-2EE9-450B-A671-BE5C90BAC91C}" type="datetime1">
              <a:rPr lang="pt-BR" smtClean="0"/>
              <a:t>11/08/2021</a:t>
            </a:fld>
            <a:endParaRPr lang="en-US"/>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t-br"/>
              <a:t>Clique para editar o texto Mestre</a:t>
            </a:r>
            <a:endParaRPr lang="en-US"/>
          </a:p>
          <a:p>
            <a:pPr lvl="1" rtl="0"/>
            <a:r>
              <a:rPr lang="pt-br"/>
              <a:t>Segundo nível</a:t>
            </a:r>
          </a:p>
          <a:p>
            <a:pPr lvl="2" rtl="0"/>
            <a:r>
              <a:rPr lang="pt-br"/>
              <a:t>Terceiro nível</a:t>
            </a:r>
          </a:p>
          <a:p>
            <a:pPr lvl="3" rtl="0"/>
            <a:r>
              <a:rPr lang="pt-br"/>
              <a:t>Quarto nível</a:t>
            </a:r>
          </a:p>
          <a:p>
            <a:pPr lvl="4" rtl="0"/>
            <a:r>
              <a:rPr lang="pt-br"/>
              <a:t>Quinto nível</a:t>
            </a:r>
            <a:endParaRPr lang="en-US"/>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‹nº›</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tângulo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tângulo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tângulo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upo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ector Reto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ítulo 1"/>
          <p:cNvSpPr>
            <a:spLocks noGrp="1"/>
          </p:cNvSpPr>
          <p:nvPr>
            <p:ph type="ctrTitle"/>
          </p:nvPr>
        </p:nvSpPr>
        <p:spPr>
          <a:xfrm>
            <a:off x="1629103" y="2244830"/>
            <a:ext cx="8933796" cy="2437232"/>
          </a:xfrm>
        </p:spPr>
        <p:txBody>
          <a:bodyPr tIns="45720" bIns="45720" rtlCol="0" anchor="ctr">
            <a:noAutofit/>
          </a:bodyPr>
          <a:lstStyle>
            <a:lvl1pPr algn="ctr">
              <a:lnSpc>
                <a:spcPct val="83000"/>
              </a:lnSpc>
              <a:defRPr lang="en-US" sz="6400" b="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sp>
        <p:nvSpPr>
          <p:cNvPr id="3" name="Subtítulo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t-BR"/>
              <a:t>Clique para editar o estilo do subtítulo Mestre</a:t>
            </a:r>
            <a:endParaRPr lang="en-US" dirty="0"/>
          </a:p>
        </p:txBody>
      </p:sp>
      <p:sp>
        <p:nvSpPr>
          <p:cNvPr id="20" name="Espaço Reservado para Data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2F3AF6F7-5911-45C3-BE0F-7F38FEFE43FA}" type="datetime1">
              <a:rPr lang="pt-BR" smtClean="0"/>
              <a:t>11/08/2021</a:t>
            </a:fld>
            <a:endParaRPr lang="en-US" dirty="0"/>
          </a:p>
        </p:txBody>
      </p:sp>
      <p:sp>
        <p:nvSpPr>
          <p:cNvPr id="21" name="Espaço Reservado para Rodapé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Espaço reservado para o número do slid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texto vertical 2"/>
          <p:cNvSpPr>
            <a:spLocks noGrp="1"/>
          </p:cNvSpPr>
          <p:nvPr>
            <p:ph type="body" orient="vert" idx="1"/>
          </p:nvPr>
        </p:nvSpPr>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870C3F0E-1EAD-419A-B8F3-CB7CDE6B1E86}" type="datetime1">
              <a:rPr lang="pt-BR" smtClean="0"/>
              <a:t>11/08/2021</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hasCustomPrompt="1"/>
          </p:nvPr>
        </p:nvSpPr>
        <p:spPr>
          <a:xfrm>
            <a:off x="8991600" y="762000"/>
            <a:ext cx="2362200" cy="5257800"/>
          </a:xfrm>
        </p:spPr>
        <p:txBody>
          <a:bodyPr vert="eaVert" rtlCol="0"/>
          <a:lstStyle>
            <a:lvl1pPr>
              <a:defRPr/>
            </a:lvl1pPr>
          </a:lstStyle>
          <a:p>
            <a:pPr rtl="0"/>
            <a:r>
              <a:rPr lang="pt-br" dirty="0"/>
              <a:t>Clique para editar o estilo de título Mestre</a:t>
            </a:r>
            <a:endParaRPr lang="en-US" dirty="0"/>
          </a:p>
        </p:txBody>
      </p:sp>
      <p:sp>
        <p:nvSpPr>
          <p:cNvPr id="3" name="Espaço reservado para texto vertical 2"/>
          <p:cNvSpPr>
            <a:spLocks noGrp="1"/>
          </p:cNvSpPr>
          <p:nvPr>
            <p:ph type="body" orient="vert" idx="1"/>
          </p:nvPr>
        </p:nvSpPr>
        <p:spPr>
          <a:xfrm>
            <a:off x="838200" y="762000"/>
            <a:ext cx="8077200" cy="5257800"/>
          </a:xfrm>
        </p:spPr>
        <p:txBody>
          <a:bodyPr vert="eaVert"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5274CCBA-3812-426F-BA8C-8BC3E97D7FB5}" type="datetime1">
              <a:rPr lang="pt-BR" smtClean="0"/>
              <a:t>11/08/2021</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conteúdo 2"/>
          <p:cNvSpPr>
            <a:spLocks noGrp="1"/>
          </p:cNvSpPr>
          <p:nvPr>
            <p:ph idx="1"/>
          </p:nvPr>
        </p:nvSpPr>
        <p:spPr/>
        <p:txBody>
          <a:bodyPr rtlCol="0"/>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10"/>
          </p:nvPr>
        </p:nvSpPr>
        <p:spPr/>
        <p:txBody>
          <a:bodyPr rtlCol="0"/>
          <a:lstStyle/>
          <a:p>
            <a:pPr rtl="0"/>
            <a:fld id="{D48C737E-092E-4203-A347-8410086932C6}" type="datetime1">
              <a:rPr lang="pt-BR" smtClean="0"/>
              <a:t>11/08/2021</a:t>
            </a:fld>
            <a:endParaRPr lang="en-US"/>
          </a:p>
        </p:txBody>
      </p:sp>
      <p:sp>
        <p:nvSpPr>
          <p:cNvPr id="5" name="Espaço Reservado para Rodapé 4"/>
          <p:cNvSpPr>
            <a:spLocks noGrp="1"/>
          </p:cNvSpPr>
          <p:nvPr>
            <p:ph type="ftr" sz="quarter" idx="11"/>
          </p:nvPr>
        </p:nvSpPr>
        <p:spPr/>
        <p:txBody>
          <a:bodyPr rtlCol="0"/>
          <a:lstStyle/>
          <a:p>
            <a:pPr rtl="0"/>
            <a:endParaRPr lang="en-US"/>
          </a:p>
        </p:txBody>
      </p:sp>
      <p:sp>
        <p:nvSpPr>
          <p:cNvPr id="6" name="Espaço Reservado para o Número do Slide 5"/>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15" name="Retângulo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tângulo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tângulo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tângulo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629156" y="2275165"/>
            <a:ext cx="8933688" cy="2406895"/>
          </a:xfrm>
        </p:spPr>
        <p:txBody>
          <a:bodyPr rtlCol="0" anchor="ctr">
            <a:noAutofit/>
          </a:bodyPr>
          <a:lstStyle>
            <a:lvl1pPr algn="ctr">
              <a:lnSpc>
                <a:spcPct val="83000"/>
              </a:lnSpc>
              <a:defRPr lang="en-US" sz="6400" kern="1200" cap="all" spc="-100" baseline="0" dirty="0">
                <a:solidFill>
                  <a:schemeClr val="tx1">
                    <a:lumMod val="85000"/>
                    <a:lumOff val="15000"/>
                  </a:schemeClr>
                </a:solidFill>
                <a:effectLst/>
                <a:latin typeface="+mj-lt"/>
                <a:ea typeface="+mn-ea"/>
                <a:cs typeface="+mn-cs"/>
              </a:defRPr>
            </a:lvl1pPr>
          </a:lstStyle>
          <a:p>
            <a:pPr rtl="0"/>
            <a:r>
              <a:rPr lang="pt-BR"/>
              <a:t>Clique para editar o título Mestre</a:t>
            </a:r>
            <a:endParaRPr lang="en-US" dirty="0"/>
          </a:p>
        </p:txBody>
      </p:sp>
      <p:grpSp>
        <p:nvGrpSpPr>
          <p:cNvPr id="16" name="Grupo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ector Reto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ector reto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ector Reto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ço reservado para texto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t-BR"/>
              <a:t>Clique para editar os estilos de texto Mestres</a:t>
            </a:r>
          </a:p>
        </p:txBody>
      </p:sp>
      <p:sp>
        <p:nvSpPr>
          <p:cNvPr id="4" name="Espaço Reservado para Data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494319B4-ED34-4D08-91C0-F7E8BD9417E6}" type="datetime1">
              <a:rPr lang="pt-BR" smtClean="0"/>
              <a:t>11/08/2021</a:t>
            </a:fld>
            <a:endParaRPr lang="en-US" dirty="0"/>
          </a:p>
        </p:txBody>
      </p:sp>
      <p:sp>
        <p:nvSpPr>
          <p:cNvPr id="5" name="Espaço Reservado para Rodapé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is conteúdos">
    <p:spTree>
      <p:nvGrpSpPr>
        <p:cNvPr id="1" name=""/>
        <p:cNvGrpSpPr/>
        <p:nvPr/>
      </p:nvGrpSpPr>
      <p:grpSpPr>
        <a:xfrm>
          <a:off x="0" y="0"/>
          <a:ext cx="0" cy="0"/>
          <a:chOff x="0" y="0"/>
          <a:chExt cx="0" cy="0"/>
        </a:xfrm>
      </p:grpSpPr>
      <p:sp>
        <p:nvSpPr>
          <p:cNvPr id="8" name="Título 7"/>
          <p:cNvSpPr>
            <a:spLocks noGrp="1"/>
          </p:cNvSpPr>
          <p:nvPr>
            <p:ph type="title"/>
          </p:nvPr>
        </p:nvSpPr>
        <p:spPr/>
        <p:txBody>
          <a:bodyPr rtlCol="0"/>
          <a:lstStyle/>
          <a:p>
            <a:pPr rtl="0"/>
            <a:r>
              <a:rPr lang="pt-BR"/>
              <a:t>Clique para editar o título Mestre</a:t>
            </a:r>
            <a:endParaRPr lang="en-US" dirty="0"/>
          </a:p>
        </p:txBody>
      </p:sp>
      <p:sp>
        <p:nvSpPr>
          <p:cNvPr id="3" name="Espaço reservado para conteúdo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conteúdo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5" name="Espaço Reservado para Data 4"/>
          <p:cNvSpPr>
            <a:spLocks noGrp="1"/>
          </p:cNvSpPr>
          <p:nvPr>
            <p:ph type="dt" sz="half" idx="10"/>
          </p:nvPr>
        </p:nvSpPr>
        <p:spPr/>
        <p:txBody>
          <a:bodyPr rtlCol="0"/>
          <a:lstStyle/>
          <a:p>
            <a:pPr rtl="0"/>
            <a:fld id="{EDD1C28D-3F4C-4305-9CD5-9949626E9ED5}" type="datetime1">
              <a:rPr lang="pt-BR" smtClean="0"/>
              <a:t>11/08/2021</a:t>
            </a:fld>
            <a:endParaRPr lang="en-US"/>
          </a:p>
        </p:txBody>
      </p:sp>
      <p:sp>
        <p:nvSpPr>
          <p:cNvPr id="6" name="Espaço Reservado para Rodapé 5"/>
          <p:cNvSpPr>
            <a:spLocks noGrp="1"/>
          </p:cNvSpPr>
          <p:nvPr>
            <p:ph type="ftr" sz="quarter" idx="11"/>
          </p:nvPr>
        </p:nvSpPr>
        <p:spPr/>
        <p:txBody>
          <a:bodyPr rtlCol="0"/>
          <a:lstStyle/>
          <a:p>
            <a:pPr rtl="0"/>
            <a:endParaRPr lang="en-US"/>
          </a:p>
        </p:txBody>
      </p:sp>
      <p:sp>
        <p:nvSpPr>
          <p:cNvPr id="7" name="Espaço Reservado para o Número do Slide 6"/>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texto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4" name="Espaço reservado para conteúdo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5" name="Espaço reservado para texto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t-BR"/>
              <a:t>Clique para editar os estilos de texto Mestres</a:t>
            </a:r>
          </a:p>
        </p:txBody>
      </p:sp>
      <p:sp>
        <p:nvSpPr>
          <p:cNvPr id="6" name="Espaço reservado para conteúdo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pt-br"/>
          </a:p>
        </p:txBody>
      </p:sp>
      <p:sp>
        <p:nvSpPr>
          <p:cNvPr id="7" name="Espaço Reservado para Data 6"/>
          <p:cNvSpPr>
            <a:spLocks noGrp="1"/>
          </p:cNvSpPr>
          <p:nvPr>
            <p:ph type="dt" sz="half" idx="10"/>
          </p:nvPr>
        </p:nvSpPr>
        <p:spPr/>
        <p:txBody>
          <a:bodyPr rtlCol="0"/>
          <a:lstStyle/>
          <a:p>
            <a:pPr rtl="0"/>
            <a:fld id="{D05F8630-DFFC-437C-A718-61BE3F548C4E}" type="datetime1">
              <a:rPr lang="pt-BR" smtClean="0"/>
              <a:t>11/08/2021</a:t>
            </a:fld>
            <a:endParaRPr lang="en-US"/>
          </a:p>
        </p:txBody>
      </p:sp>
      <p:sp>
        <p:nvSpPr>
          <p:cNvPr id="8" name="Espaço Reservado para Rodapé 7"/>
          <p:cNvSpPr>
            <a:spLocks noGrp="1"/>
          </p:cNvSpPr>
          <p:nvPr>
            <p:ph type="ftr" sz="quarter" idx="11"/>
          </p:nvPr>
        </p:nvSpPr>
        <p:spPr/>
        <p:txBody>
          <a:bodyPr rtlCol="0"/>
          <a:lstStyle/>
          <a:p>
            <a:pPr rtl="0"/>
            <a:endParaRPr lang="en-US"/>
          </a:p>
        </p:txBody>
      </p:sp>
      <p:sp>
        <p:nvSpPr>
          <p:cNvPr id="9" name="Espaço Reservado para o Número do Slide 8"/>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lvl1pPr>
              <a:defRPr sz="3800"/>
            </a:lvl1pPr>
          </a:lstStyle>
          <a:p>
            <a:pPr rtl="0"/>
            <a:r>
              <a:rPr lang="pt-BR"/>
              <a:t>Clique para editar o título Mestre</a:t>
            </a:r>
            <a:endParaRPr lang="en-US" dirty="0"/>
          </a:p>
        </p:txBody>
      </p:sp>
      <p:sp>
        <p:nvSpPr>
          <p:cNvPr id="3" name="Espaço Reservado para Data 2"/>
          <p:cNvSpPr>
            <a:spLocks noGrp="1"/>
          </p:cNvSpPr>
          <p:nvPr>
            <p:ph type="dt" sz="half" idx="10"/>
          </p:nvPr>
        </p:nvSpPr>
        <p:spPr/>
        <p:txBody>
          <a:bodyPr rtlCol="0"/>
          <a:lstStyle/>
          <a:p>
            <a:pPr rtl="0"/>
            <a:fld id="{3812AD8E-909B-47FE-B3D6-961E1D2E7A49}" type="datetime1">
              <a:rPr lang="pt-BR" smtClean="0"/>
              <a:t>11/08/2021</a:t>
            </a:fld>
            <a:endParaRPr lang="en-US"/>
          </a:p>
        </p:txBody>
      </p:sp>
      <p:sp>
        <p:nvSpPr>
          <p:cNvPr id="4" name="Espaço Reservado para Rodapé 3"/>
          <p:cNvSpPr>
            <a:spLocks noGrp="1"/>
          </p:cNvSpPr>
          <p:nvPr>
            <p:ph type="ftr" sz="quarter" idx="11"/>
          </p:nvPr>
        </p:nvSpPr>
        <p:spPr/>
        <p:txBody>
          <a:bodyPr rtlCol="0"/>
          <a:lstStyle/>
          <a:p>
            <a:pPr rtl="0"/>
            <a:endParaRPr lang="en-US"/>
          </a:p>
        </p:txBody>
      </p:sp>
      <p:sp>
        <p:nvSpPr>
          <p:cNvPr id="5" name="Espaço Reservado para o Número do Slide 4"/>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rtlCol="0"/>
          <a:lstStyle/>
          <a:p>
            <a:pPr rtl="0"/>
            <a:fld id="{5D0BF672-AFC3-4C39-AA84-C1113D4307F1}" type="datetime1">
              <a:rPr lang="pt-BR" smtClean="0"/>
              <a:t>11/08/2021</a:t>
            </a:fld>
            <a:endParaRPr lang="en-US"/>
          </a:p>
        </p:txBody>
      </p:sp>
      <p:sp>
        <p:nvSpPr>
          <p:cNvPr id="3" name="Espaço Reservado para Rodapé 2"/>
          <p:cNvSpPr>
            <a:spLocks noGrp="1"/>
          </p:cNvSpPr>
          <p:nvPr>
            <p:ph type="ftr" sz="quarter" idx="11"/>
          </p:nvPr>
        </p:nvSpPr>
        <p:spPr/>
        <p:txBody>
          <a:bodyPr rtlCol="0"/>
          <a:lstStyle/>
          <a:p>
            <a:pPr rtl="0"/>
            <a:endParaRPr lang="en-US"/>
          </a:p>
        </p:txBody>
      </p:sp>
      <p:sp>
        <p:nvSpPr>
          <p:cNvPr id="4" name="Espaço reservado para o número do slide 3"/>
          <p:cNvSpPr>
            <a:spLocks noGrp="1"/>
          </p:cNvSpPr>
          <p:nvPr>
            <p:ph type="sldNum" sz="quarter" idx="12"/>
          </p:nvPr>
        </p:nvSpPr>
        <p:spPr/>
        <p:txBody>
          <a:bodyPr rtlCol="0"/>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tângulo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2800" b="0" kern="1200" cap="none" spc="0" baseline="0" dirty="0">
                <a:solidFill>
                  <a:schemeClr val="tx1"/>
                </a:solidFill>
                <a:effectLst/>
                <a:latin typeface="+mj-lt"/>
                <a:ea typeface="+mn-ea"/>
                <a:cs typeface="+mn-cs"/>
              </a:defRPr>
            </a:lvl1pPr>
          </a:lstStyle>
          <a:p>
            <a:pPr rtl="0"/>
            <a:r>
              <a:rPr lang="pt-br" dirty="0"/>
              <a:t>Clique para editar o estilo de título Mestre</a:t>
            </a:r>
            <a:endParaRPr lang="en-US" dirty="0"/>
          </a:p>
        </p:txBody>
      </p:sp>
      <p:sp>
        <p:nvSpPr>
          <p:cNvPr id="3" name="Espaço reservado para conteúdo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pt-BR"/>
              <a:t>Clique para editar os estilos de texto Mestres</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texto 3"/>
          <p:cNvSpPr>
            <a:spLocks noGrp="1"/>
          </p:cNvSpPr>
          <p:nvPr>
            <p:ph type="body" sz="half" idx="2" hasCustomPrompt="1"/>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
        <p:nvSpPr>
          <p:cNvPr id="8" name="Espaço Reservado para Data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B01F5550-97CC-4F3B-A34B-FE39BFD06EF0}" type="datetime1">
              <a:rPr lang="pt-BR" smtClean="0"/>
              <a:t>11/08/2021</a:t>
            </a:fld>
            <a:endParaRPr lang="en-US"/>
          </a:p>
        </p:txBody>
      </p:sp>
      <p:sp>
        <p:nvSpPr>
          <p:cNvPr id="9" name="Espaço Reservado para Rodapé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Espaço Reservado para o Número do Slid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ço reservado para imagem 2"/>
          <p:cNvSpPr>
            <a:spLocks noGrp="1" noChangeAspect="1"/>
          </p:cNvSpPr>
          <p:nvPr>
            <p:ph type="pic" idx="1" hasCustomPrompt="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t-br" dirty="0"/>
              <a:t>Clique no ícone para adicionar uma imagem</a:t>
            </a:r>
            <a:endParaRPr lang="en-US" dirty="0"/>
          </a:p>
        </p:txBody>
      </p:sp>
      <p:sp>
        <p:nvSpPr>
          <p:cNvPr id="5" name="Espaço Reservado para Data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7975B8C2-382E-4F5E-B0CE-7E0EEF75E017}" type="datetime1">
              <a:rPr lang="pt-BR" smtClean="0"/>
              <a:t>11/08/2021</a:t>
            </a:fld>
            <a:endParaRPr lang="en-US" dirty="0"/>
          </a:p>
        </p:txBody>
      </p:sp>
      <p:sp>
        <p:nvSpPr>
          <p:cNvPr id="6" name="Espaço Reservado para Rodapé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Espaço Reservado para o Número do Slide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‹nº›</a:t>
            </a:fld>
            <a:endParaRPr lang="en-US"/>
          </a:p>
        </p:txBody>
      </p:sp>
      <p:sp>
        <p:nvSpPr>
          <p:cNvPr id="12" name="Retângulo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hasCustomPrompt="1"/>
          </p:nvPr>
        </p:nvSpPr>
        <p:spPr>
          <a:xfrm>
            <a:off x="8477250" y="603504"/>
            <a:ext cx="3144774" cy="1645920"/>
          </a:xfrm>
        </p:spPr>
        <p:txBody>
          <a:bodyPr rtlCol="0" anchor="b">
            <a:noAutofit/>
          </a:bodyPr>
          <a:lstStyle>
            <a:lvl1pPr algn="l">
              <a:lnSpc>
                <a:spcPct val="100000"/>
              </a:lnSpc>
              <a:defRPr sz="2800" b="0">
                <a:solidFill>
                  <a:schemeClr val="tx1"/>
                </a:solidFill>
                <a:latin typeface="+mj-lt"/>
              </a:defRPr>
            </a:lvl1pPr>
          </a:lstStyle>
          <a:p>
            <a:pPr rtl="0"/>
            <a:r>
              <a:rPr lang="pt-br" dirty="0"/>
              <a:t>Clique para editar o estilo de título Mestre</a:t>
            </a:r>
            <a:endParaRPr lang="en-US" dirty="0"/>
          </a:p>
        </p:txBody>
      </p:sp>
      <p:sp>
        <p:nvSpPr>
          <p:cNvPr id="4" name="Espaço reservado para texto 3"/>
          <p:cNvSpPr>
            <a:spLocks noGrp="1"/>
          </p:cNvSpPr>
          <p:nvPr>
            <p:ph type="body" sz="half" idx="2" hasCustomPrompt="1"/>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t-br" dirty="0"/>
              <a:t>Clique para editar o texto Mestre</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tângulo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tângulo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tângulo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ço reservado para título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pt-br"/>
              <a:t>Clique para editar o estilo de título Mestre</a:t>
            </a:r>
            <a:endParaRPr lang="en-US" dirty="0"/>
          </a:p>
        </p:txBody>
      </p:sp>
      <p:sp>
        <p:nvSpPr>
          <p:cNvPr id="3" name="Espaço reservado para texto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en-US" dirty="0"/>
          </a:p>
        </p:txBody>
      </p:sp>
      <p:sp>
        <p:nvSpPr>
          <p:cNvPr id="4" name="Espaço Reservado para Data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91DF2A3A-30FD-464E-8202-27A276433376}" type="datetime1">
              <a:rPr lang="pt-BR" smtClean="0"/>
              <a:t>11/08/2021</a:t>
            </a:fld>
            <a:endParaRPr lang="en-US" dirty="0"/>
          </a:p>
        </p:txBody>
      </p:sp>
      <p:sp>
        <p:nvSpPr>
          <p:cNvPr id="5" name="Espaço Reservado para Rodapé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Espaço Reservado para o Número do Slid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‹nº›</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m 5" descr="Imagem ampliada de um logotipo&#10;&#10;Descrição gerada automaticament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tângulo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tângulo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pt-BR" sz="4400" dirty="0" err="1">
                <a:solidFill>
                  <a:schemeClr val="tx1"/>
                </a:solidFill>
              </a:rPr>
              <a:t>cONTrole</a:t>
            </a:r>
            <a:r>
              <a:rPr lang="pt-BR" sz="4400" dirty="0">
                <a:solidFill>
                  <a:schemeClr val="tx1"/>
                </a:solidFill>
              </a:rPr>
              <a:t> de concorrência e recuperação</a:t>
            </a:r>
            <a:endParaRPr lang="pt-br" sz="4400" dirty="0">
              <a:solidFill>
                <a:schemeClr val="tx1"/>
              </a:solidFill>
            </a:endParaRPr>
          </a:p>
        </p:txBody>
      </p:sp>
      <p:sp>
        <p:nvSpPr>
          <p:cNvPr id="3" name="Subtítulo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pt-BR" dirty="0">
                <a:solidFill>
                  <a:schemeClr val="tx1"/>
                </a:solidFill>
              </a:rPr>
              <a:t>IFB-Campus Taguatinga</a:t>
            </a:r>
            <a:endParaRPr lang="pt-br"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16F03A-75EF-43CC-93A0-D93FB8E383DA}"/>
              </a:ext>
            </a:extLst>
          </p:cNvPr>
          <p:cNvSpPr>
            <a:spLocks noGrp="1"/>
          </p:cNvSpPr>
          <p:nvPr>
            <p:ph type="title"/>
          </p:nvPr>
        </p:nvSpPr>
        <p:spPr/>
        <p:txBody>
          <a:bodyPr/>
          <a:lstStyle/>
          <a:p>
            <a:r>
              <a:rPr lang="pt-BR" dirty="0"/>
              <a:t>MODIFICAÇÕES IMEDIATAS DO BANCO DE DADOS</a:t>
            </a:r>
          </a:p>
        </p:txBody>
      </p:sp>
      <p:sp>
        <p:nvSpPr>
          <p:cNvPr id="3" name="Espaço Reservado para Conteúdo 2">
            <a:extLst>
              <a:ext uri="{FF2B5EF4-FFF2-40B4-BE49-F238E27FC236}">
                <a16:creationId xmlns:a16="http://schemas.microsoft.com/office/drawing/2014/main" id="{A63EFF59-4BFA-47D8-AD3E-9BC4B39CD709}"/>
              </a:ext>
            </a:extLst>
          </p:cNvPr>
          <p:cNvSpPr>
            <a:spLocks noGrp="1"/>
          </p:cNvSpPr>
          <p:nvPr>
            <p:ph idx="1"/>
          </p:nvPr>
        </p:nvSpPr>
        <p:spPr/>
        <p:txBody>
          <a:bodyPr>
            <a:normAutofit/>
          </a:bodyPr>
          <a:lstStyle/>
          <a:p>
            <a:r>
              <a:rPr lang="pt-BR" sz="1800" dirty="0"/>
              <a:t>-Permite que as modificações no banco de dados sejam realizadas enquanto as transações ainda estão num estado ativo.</a:t>
            </a:r>
          </a:p>
          <a:p>
            <a:r>
              <a:rPr lang="pt-BR" sz="1800" dirty="0"/>
              <a:t>-as escritas emitidas por transações ativas são chamadas de modificações não efetivadas.</a:t>
            </a:r>
          </a:p>
          <a:p>
            <a:r>
              <a:rPr lang="pt-BR" sz="1800" dirty="0"/>
              <a:t>-Neste esquema de modificação, log deverá armazenar o valor antigo e o valor novo oriundos das operações de escrita.</a:t>
            </a:r>
          </a:p>
          <a:p>
            <a:r>
              <a:rPr lang="pt-BR" sz="1800" dirty="0"/>
              <a:t>-As informações podem ser atualizadas no banco de dados assim que o log estiver salvo em meio estável. </a:t>
            </a:r>
          </a:p>
        </p:txBody>
      </p:sp>
      <p:sp>
        <p:nvSpPr>
          <p:cNvPr id="4" name="Espaço Reservado para Data 3">
            <a:extLst>
              <a:ext uri="{FF2B5EF4-FFF2-40B4-BE49-F238E27FC236}">
                <a16:creationId xmlns:a16="http://schemas.microsoft.com/office/drawing/2014/main" id="{9C5D2308-35B5-4DE0-AD7A-5345BF75F43E}"/>
              </a:ext>
            </a:extLst>
          </p:cNvPr>
          <p:cNvSpPr>
            <a:spLocks noGrp="1"/>
          </p:cNvSpPr>
          <p:nvPr>
            <p:ph type="dt" sz="half" idx="10"/>
          </p:nvPr>
        </p:nvSpPr>
        <p:spPr/>
        <p:txBody>
          <a:bodyPr/>
          <a:lstStyle/>
          <a:p>
            <a:pPr rtl="0"/>
            <a:fld id="{D48C737E-092E-4203-A347-8410086932C6}" type="datetime1">
              <a:rPr lang="pt-BR" smtClean="0"/>
              <a:t>11/08/2021</a:t>
            </a:fld>
            <a:endParaRPr lang="en-US"/>
          </a:p>
        </p:txBody>
      </p:sp>
    </p:spTree>
    <p:extLst>
      <p:ext uri="{BB962C8B-B14F-4D97-AF65-F5344CB8AC3E}">
        <p14:creationId xmlns:p14="http://schemas.microsoft.com/office/powerpoint/2010/main" val="328898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rtlCol="0">
            <a:normAutofit/>
          </a:bodyPr>
          <a:lstStyle/>
          <a:p>
            <a:pPr algn="ctr" rtl="0"/>
            <a:r>
              <a:rPr lang="pt-BR" dirty="0"/>
              <a:t>CONTROLE DE CONCORRÊNCIA</a:t>
            </a:r>
            <a:endParaRPr lang="pt-br" dirty="0"/>
          </a:p>
        </p:txBody>
      </p:sp>
      <p:sp>
        <p:nvSpPr>
          <p:cNvPr id="4" name="Espaço Reservado para Conteúdo 3">
            <a:extLst>
              <a:ext uri="{FF2B5EF4-FFF2-40B4-BE49-F238E27FC236}">
                <a16:creationId xmlns:a16="http://schemas.microsoft.com/office/drawing/2014/main" id="{410B26F5-99FA-4B6F-B295-B1E9E3664452}"/>
              </a:ext>
            </a:extLst>
          </p:cNvPr>
          <p:cNvSpPr>
            <a:spLocks noGrp="1"/>
          </p:cNvSpPr>
          <p:nvPr>
            <p:ph idx="1"/>
          </p:nvPr>
        </p:nvSpPr>
        <p:spPr/>
        <p:txBody>
          <a:bodyPr>
            <a:normAutofit/>
          </a:bodyPr>
          <a:lstStyle/>
          <a:p>
            <a:r>
              <a:rPr lang="pt-BR" sz="1800" dirty="0"/>
              <a:t>-Controle de concorrência é quando em um banco de dados, usuários distintos tentam acessar a mesma informação e então é feito um controle entre essas transações</a:t>
            </a:r>
          </a:p>
          <a:p>
            <a:r>
              <a:rPr lang="pt-BR" sz="1800" dirty="0"/>
              <a:t>-Existem diversas técnicas de controle de concorrência que são utilizadas como forma de assegurar a não interferência entre operações ou o isolamento de transações executadas no mesmo tempo.</a:t>
            </a:r>
          </a:p>
          <a:p>
            <a:pPr algn="just"/>
            <a:r>
              <a:rPr lang="pt-BR" sz="1800" dirty="0"/>
              <a:t>-Para isso é importante saber as propriedades ACID(Atomicidade, Consistência, Isolamento e Durabilidade)usadas pelo controle de concorrência e recuperação do SGBD:</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E0E5EB-D15F-4C91-9F3E-CB0F7787A209}"/>
              </a:ext>
            </a:extLst>
          </p:cNvPr>
          <p:cNvSpPr>
            <a:spLocks noGrp="1"/>
          </p:cNvSpPr>
          <p:nvPr>
            <p:ph type="title"/>
          </p:nvPr>
        </p:nvSpPr>
        <p:spPr/>
        <p:txBody>
          <a:bodyPr/>
          <a:lstStyle/>
          <a:p>
            <a:r>
              <a:rPr lang="pt-BR" dirty="0"/>
              <a:t>PROPRIEDADES ACID</a:t>
            </a:r>
          </a:p>
        </p:txBody>
      </p:sp>
      <p:sp>
        <p:nvSpPr>
          <p:cNvPr id="3" name="Espaço Reservado para Conteúdo 2">
            <a:extLst>
              <a:ext uri="{FF2B5EF4-FFF2-40B4-BE49-F238E27FC236}">
                <a16:creationId xmlns:a16="http://schemas.microsoft.com/office/drawing/2014/main" id="{6157B3F6-0A57-4B5B-8D7A-A92A0EC27AB0}"/>
              </a:ext>
            </a:extLst>
          </p:cNvPr>
          <p:cNvSpPr>
            <a:spLocks noGrp="1"/>
          </p:cNvSpPr>
          <p:nvPr>
            <p:ph idx="1"/>
          </p:nvPr>
        </p:nvSpPr>
        <p:spPr/>
        <p:txBody>
          <a:bodyPr>
            <a:normAutofit/>
          </a:bodyPr>
          <a:lstStyle/>
          <a:p>
            <a:r>
              <a:rPr lang="pt-BR" sz="1800" dirty="0"/>
              <a:t>-Atomicidade: de forma generalizada, essa propriedade diz que uma transação deve ser realizada por completo ou ela não deve ser realizada de forma alguma.</a:t>
            </a:r>
          </a:p>
          <a:p>
            <a:r>
              <a:rPr lang="pt-BR" sz="1800" dirty="0"/>
              <a:t>-Consistência: permite que uma transação seja executada desde o </a:t>
            </a:r>
            <a:r>
              <a:rPr lang="pt-BR" sz="1800" dirty="0" err="1"/>
              <a:t>ínicio</a:t>
            </a:r>
            <a:r>
              <a:rPr lang="pt-BR" sz="1800" dirty="0"/>
              <a:t> até o fim sem que haja a interferência de outras transações durante sua execução levando o banco de dados de um estado consistente para outro.</a:t>
            </a:r>
          </a:p>
          <a:p>
            <a:r>
              <a:rPr lang="pt-BR" sz="1800" dirty="0"/>
              <a:t>-Isolamento: Cada transação deve ser isolada dos efeitos da execução concorrente de outras transações.</a:t>
            </a:r>
          </a:p>
          <a:p>
            <a:r>
              <a:rPr lang="pt-BR" sz="1800" dirty="0"/>
              <a:t>-Durabilidade: Toda transação que for finalizada de forma bem sucedida deve persistir seus resultados em banco mesmo na presença de falhas.</a:t>
            </a:r>
          </a:p>
        </p:txBody>
      </p:sp>
      <p:sp>
        <p:nvSpPr>
          <p:cNvPr id="4" name="Espaço Reservado para Data 3">
            <a:extLst>
              <a:ext uri="{FF2B5EF4-FFF2-40B4-BE49-F238E27FC236}">
                <a16:creationId xmlns:a16="http://schemas.microsoft.com/office/drawing/2014/main" id="{9A71866A-E7D2-4D32-B93C-E85CD79B7D74}"/>
              </a:ext>
            </a:extLst>
          </p:cNvPr>
          <p:cNvSpPr>
            <a:spLocks noGrp="1"/>
          </p:cNvSpPr>
          <p:nvPr>
            <p:ph type="dt" sz="half" idx="10"/>
          </p:nvPr>
        </p:nvSpPr>
        <p:spPr/>
        <p:txBody>
          <a:bodyPr/>
          <a:lstStyle/>
          <a:p>
            <a:pPr rtl="0"/>
            <a:fld id="{D48C737E-092E-4203-A347-8410086932C6}" type="datetime1">
              <a:rPr lang="pt-BR" smtClean="0"/>
              <a:t>11/08/2021</a:t>
            </a:fld>
            <a:endParaRPr lang="en-US"/>
          </a:p>
        </p:txBody>
      </p:sp>
    </p:spTree>
    <p:extLst>
      <p:ext uri="{BB962C8B-B14F-4D97-AF65-F5344CB8AC3E}">
        <p14:creationId xmlns:p14="http://schemas.microsoft.com/office/powerpoint/2010/main" val="2817482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CF40BC-48A7-49FE-AB9C-D1DBC3A41E82}"/>
              </a:ext>
            </a:extLst>
          </p:cNvPr>
          <p:cNvSpPr>
            <a:spLocks noGrp="1"/>
          </p:cNvSpPr>
          <p:nvPr>
            <p:ph type="title"/>
          </p:nvPr>
        </p:nvSpPr>
        <p:spPr/>
        <p:txBody>
          <a:bodyPr/>
          <a:lstStyle/>
          <a:p>
            <a:r>
              <a:rPr lang="pt-BR" dirty="0"/>
              <a:t>FALHAS</a:t>
            </a:r>
          </a:p>
        </p:txBody>
      </p:sp>
      <p:sp>
        <p:nvSpPr>
          <p:cNvPr id="3" name="Espaço Reservado para Conteúdo 2">
            <a:extLst>
              <a:ext uri="{FF2B5EF4-FFF2-40B4-BE49-F238E27FC236}">
                <a16:creationId xmlns:a16="http://schemas.microsoft.com/office/drawing/2014/main" id="{FEE7286E-EA94-4347-B50B-08DF991599F2}"/>
              </a:ext>
            </a:extLst>
          </p:cNvPr>
          <p:cNvSpPr>
            <a:spLocks noGrp="1"/>
          </p:cNvSpPr>
          <p:nvPr>
            <p:ph idx="1"/>
          </p:nvPr>
        </p:nvSpPr>
        <p:spPr/>
        <p:txBody>
          <a:bodyPr>
            <a:normAutofit/>
          </a:bodyPr>
          <a:lstStyle/>
          <a:p>
            <a:r>
              <a:rPr lang="pt-BR" sz="2400" dirty="0"/>
              <a:t>-As falhas podem ocorrer por vários motivos dentre eles os mais comuns são:</a:t>
            </a:r>
          </a:p>
          <a:p>
            <a:r>
              <a:rPr lang="pt-BR" sz="2400" dirty="0"/>
              <a:t>-Interrupção do SGBD</a:t>
            </a:r>
          </a:p>
          <a:p>
            <a:r>
              <a:rPr lang="pt-BR" sz="2400" dirty="0"/>
              <a:t>-Queda do sistema;</a:t>
            </a:r>
          </a:p>
          <a:p>
            <a:r>
              <a:rPr lang="pt-BR" sz="2400" dirty="0"/>
              <a:t>-Detecção de uma situação inesperada: dados não encontrados, overflow, erro de programação e etc.</a:t>
            </a:r>
          </a:p>
        </p:txBody>
      </p:sp>
      <p:sp>
        <p:nvSpPr>
          <p:cNvPr id="4" name="Espaço Reservado para Data 3">
            <a:extLst>
              <a:ext uri="{FF2B5EF4-FFF2-40B4-BE49-F238E27FC236}">
                <a16:creationId xmlns:a16="http://schemas.microsoft.com/office/drawing/2014/main" id="{CC9078A7-6B54-45C8-B72A-BA19F6412744}"/>
              </a:ext>
            </a:extLst>
          </p:cNvPr>
          <p:cNvSpPr>
            <a:spLocks noGrp="1"/>
          </p:cNvSpPr>
          <p:nvPr>
            <p:ph type="dt" sz="half" idx="10"/>
          </p:nvPr>
        </p:nvSpPr>
        <p:spPr/>
        <p:txBody>
          <a:bodyPr/>
          <a:lstStyle/>
          <a:p>
            <a:pPr rtl="0"/>
            <a:fld id="{D48C737E-092E-4203-A347-8410086932C6}" type="datetime1">
              <a:rPr lang="pt-BR" smtClean="0"/>
              <a:t>11/08/2021</a:t>
            </a:fld>
            <a:endParaRPr lang="en-US"/>
          </a:p>
        </p:txBody>
      </p:sp>
    </p:spTree>
    <p:extLst>
      <p:ext uri="{BB962C8B-B14F-4D97-AF65-F5344CB8AC3E}">
        <p14:creationId xmlns:p14="http://schemas.microsoft.com/office/powerpoint/2010/main" val="412394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AB002-5AB5-4843-B03A-C26574976C39}"/>
              </a:ext>
            </a:extLst>
          </p:cNvPr>
          <p:cNvSpPr>
            <a:spLocks noGrp="1"/>
          </p:cNvSpPr>
          <p:nvPr>
            <p:ph type="title"/>
          </p:nvPr>
        </p:nvSpPr>
        <p:spPr/>
        <p:txBody>
          <a:bodyPr/>
          <a:lstStyle/>
          <a:p>
            <a:r>
              <a:rPr lang="pt-BR" dirty="0"/>
              <a:t>BLOQUEIO DE DADOS</a:t>
            </a:r>
          </a:p>
        </p:txBody>
      </p:sp>
      <p:sp>
        <p:nvSpPr>
          <p:cNvPr id="3" name="Espaço Reservado para Conteúdo 2">
            <a:extLst>
              <a:ext uri="{FF2B5EF4-FFF2-40B4-BE49-F238E27FC236}">
                <a16:creationId xmlns:a16="http://schemas.microsoft.com/office/drawing/2014/main" id="{7EA30E31-38BB-4120-870C-57DB060D07C2}"/>
              </a:ext>
            </a:extLst>
          </p:cNvPr>
          <p:cNvSpPr>
            <a:spLocks noGrp="1"/>
          </p:cNvSpPr>
          <p:nvPr>
            <p:ph idx="1"/>
          </p:nvPr>
        </p:nvSpPr>
        <p:spPr/>
        <p:txBody>
          <a:bodyPr>
            <a:normAutofit/>
          </a:bodyPr>
          <a:lstStyle/>
          <a:p>
            <a:r>
              <a:rPr lang="pt-BR" sz="1800" dirty="0"/>
              <a:t>-Chamamos de bloqueio uma variável que fica atrelada ao item de dados.</a:t>
            </a:r>
          </a:p>
          <a:p>
            <a:r>
              <a:rPr lang="pt-BR" sz="1800" dirty="0"/>
              <a:t>-A técnica mais comum de bloqueio é a técnica de bloqueio em duas fases para controle de concorrência</a:t>
            </a:r>
          </a:p>
          <a:p>
            <a:r>
              <a:rPr lang="pt-BR" sz="1800" dirty="0"/>
              <a:t>-Nessa técnica, o bloqueio é binário(1 ou 0) e consequentemente, o item de dados está bloqueado ou não está bloqueado.</a:t>
            </a:r>
          </a:p>
          <a:p>
            <a:r>
              <a:rPr lang="pt-BR" sz="1800" dirty="0"/>
              <a:t>-Dessa forma, permitindo que o item de dado só esteja acessível para uma transação apenas se a variável não estiver bloqueada(valor 0)</a:t>
            </a:r>
          </a:p>
          <a:p>
            <a:r>
              <a:rPr lang="pt-BR" sz="1800" dirty="0"/>
              <a:t>-Para o bloqueio são utilizadas duas operações: </a:t>
            </a:r>
            <a:r>
              <a:rPr lang="pt-BR" sz="1800" dirty="0" err="1"/>
              <a:t>lock</a:t>
            </a:r>
            <a:r>
              <a:rPr lang="pt-BR" sz="1800" dirty="0"/>
              <a:t>(1) e </a:t>
            </a:r>
            <a:r>
              <a:rPr lang="pt-BR" sz="1800" dirty="0" err="1"/>
              <a:t>unlock</a:t>
            </a:r>
            <a:r>
              <a:rPr lang="pt-BR" sz="1800" dirty="0"/>
              <a:t>(0):</a:t>
            </a:r>
          </a:p>
          <a:p>
            <a:r>
              <a:rPr lang="pt-BR" sz="1800" dirty="0"/>
              <a:t>-Quando o item de dados está sendo usado o estado da variável é </a:t>
            </a:r>
            <a:r>
              <a:rPr lang="pt-BR" sz="1800" dirty="0" err="1"/>
              <a:t>lock</a:t>
            </a:r>
            <a:r>
              <a:rPr lang="pt-BR" sz="1800" dirty="0"/>
              <a:t>(1)</a:t>
            </a:r>
          </a:p>
          <a:p>
            <a:r>
              <a:rPr lang="pt-BR" sz="1800" dirty="0"/>
              <a:t>-Quando a transação encerra a utilização do item o item é desbloqueado </a:t>
            </a:r>
            <a:r>
              <a:rPr lang="pt-BR" sz="1800" dirty="0" err="1"/>
              <a:t>unlock</a:t>
            </a:r>
            <a:r>
              <a:rPr lang="pt-BR" sz="1800" dirty="0"/>
              <a:t>(0).</a:t>
            </a:r>
          </a:p>
        </p:txBody>
      </p:sp>
      <p:sp>
        <p:nvSpPr>
          <p:cNvPr id="4" name="Espaço Reservado para Data 3">
            <a:extLst>
              <a:ext uri="{FF2B5EF4-FFF2-40B4-BE49-F238E27FC236}">
                <a16:creationId xmlns:a16="http://schemas.microsoft.com/office/drawing/2014/main" id="{227180D6-F758-4BF3-87F7-BF35A38AAECE}"/>
              </a:ext>
            </a:extLst>
          </p:cNvPr>
          <p:cNvSpPr>
            <a:spLocks noGrp="1"/>
          </p:cNvSpPr>
          <p:nvPr>
            <p:ph type="dt" sz="half" idx="10"/>
          </p:nvPr>
        </p:nvSpPr>
        <p:spPr/>
        <p:txBody>
          <a:bodyPr/>
          <a:lstStyle/>
          <a:p>
            <a:pPr rtl="0"/>
            <a:fld id="{D48C737E-092E-4203-A347-8410086932C6}" type="datetime1">
              <a:rPr lang="pt-BR" smtClean="0"/>
              <a:t>11/08/2021</a:t>
            </a:fld>
            <a:endParaRPr lang="en-US"/>
          </a:p>
        </p:txBody>
      </p:sp>
    </p:spTree>
    <p:extLst>
      <p:ext uri="{BB962C8B-B14F-4D97-AF65-F5344CB8AC3E}">
        <p14:creationId xmlns:p14="http://schemas.microsoft.com/office/powerpoint/2010/main" val="53667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3DF79-FB89-4F68-960E-B440B28B9809}"/>
              </a:ext>
            </a:extLst>
          </p:cNvPr>
          <p:cNvSpPr>
            <a:spLocks noGrp="1"/>
          </p:cNvSpPr>
          <p:nvPr>
            <p:ph type="title"/>
          </p:nvPr>
        </p:nvSpPr>
        <p:spPr/>
        <p:txBody>
          <a:bodyPr/>
          <a:lstStyle/>
          <a:p>
            <a:r>
              <a:rPr lang="pt-BR" dirty="0"/>
              <a:t>BLOQUEIO DE DADOS</a:t>
            </a:r>
          </a:p>
        </p:txBody>
      </p:sp>
      <p:sp>
        <p:nvSpPr>
          <p:cNvPr id="3" name="Espaço Reservado para Conteúdo 2">
            <a:extLst>
              <a:ext uri="{FF2B5EF4-FFF2-40B4-BE49-F238E27FC236}">
                <a16:creationId xmlns:a16="http://schemas.microsoft.com/office/drawing/2014/main" id="{B8F34FC0-6008-49F8-843D-94C05FDE8B0E}"/>
              </a:ext>
            </a:extLst>
          </p:cNvPr>
          <p:cNvSpPr>
            <a:spLocks noGrp="1"/>
          </p:cNvSpPr>
          <p:nvPr>
            <p:ph idx="1"/>
          </p:nvPr>
        </p:nvSpPr>
        <p:spPr/>
        <p:txBody>
          <a:bodyPr/>
          <a:lstStyle/>
          <a:p>
            <a:r>
              <a:rPr lang="pt-BR" sz="1800" dirty="0"/>
              <a:t>-Para bloquear os dados existem duas maneiras:</a:t>
            </a:r>
          </a:p>
          <a:p>
            <a:r>
              <a:rPr lang="pt-BR" sz="1800" dirty="0"/>
              <a:t>-Bloqueio Compartilhado: quando uma transação recebe este bloqueio e a instrução é de leitura, então mais de uma transação poderá acessar o mesmo </a:t>
            </a:r>
            <a:r>
              <a:rPr lang="pt-BR" sz="1800" dirty="0" err="1"/>
              <a:t>dado.Caso</a:t>
            </a:r>
            <a:r>
              <a:rPr lang="pt-BR" sz="1800" dirty="0"/>
              <a:t> seja de gravação, a instrução não poderá participar de um Bloqueio Compartilhado tendo que realizar um Bloqueio Exclusivo.</a:t>
            </a:r>
          </a:p>
          <a:p>
            <a:r>
              <a:rPr lang="pt-BR" sz="1800" dirty="0"/>
              <a:t>-Bloqueio Exclusivo: nesse bloqueio a instrução fica exclusivamente reservada para a instrução que compõe a transação não permitindo que outra transação faça uso do dado que está sendo utilizado, logo, um item bloqueado para gravação é chamado de Bloqueio Exclusivo, pois uma única transação mantém o bloqueio no item.</a:t>
            </a:r>
          </a:p>
          <a:p>
            <a:r>
              <a:rPr lang="pt-BR" sz="1800" dirty="0"/>
              <a:t>-É importante ressaltar que uma transação precisa manter o bloqueio do item de dados durante o tempo em que estiver acessando aquele item.</a:t>
            </a:r>
          </a:p>
          <a:p>
            <a:endParaRPr lang="pt-BR" dirty="0"/>
          </a:p>
        </p:txBody>
      </p:sp>
      <p:sp>
        <p:nvSpPr>
          <p:cNvPr id="4" name="Espaço Reservado para Data 3">
            <a:extLst>
              <a:ext uri="{FF2B5EF4-FFF2-40B4-BE49-F238E27FC236}">
                <a16:creationId xmlns:a16="http://schemas.microsoft.com/office/drawing/2014/main" id="{A7187A3D-112A-472A-9D09-AF3F8FD1B393}"/>
              </a:ext>
            </a:extLst>
          </p:cNvPr>
          <p:cNvSpPr>
            <a:spLocks noGrp="1"/>
          </p:cNvSpPr>
          <p:nvPr>
            <p:ph type="dt" sz="half" idx="10"/>
          </p:nvPr>
        </p:nvSpPr>
        <p:spPr/>
        <p:txBody>
          <a:bodyPr/>
          <a:lstStyle/>
          <a:p>
            <a:pPr rtl="0"/>
            <a:fld id="{D48C737E-092E-4203-A347-8410086932C6}" type="datetime1">
              <a:rPr lang="pt-BR" smtClean="0"/>
              <a:t>11/08/2021</a:t>
            </a:fld>
            <a:endParaRPr lang="en-US"/>
          </a:p>
        </p:txBody>
      </p:sp>
    </p:spTree>
    <p:extLst>
      <p:ext uri="{BB962C8B-B14F-4D97-AF65-F5344CB8AC3E}">
        <p14:creationId xmlns:p14="http://schemas.microsoft.com/office/powerpoint/2010/main" val="413065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E4C707-D252-4D00-BF04-46D3441CD103}"/>
              </a:ext>
            </a:extLst>
          </p:cNvPr>
          <p:cNvSpPr>
            <a:spLocks noGrp="1"/>
          </p:cNvSpPr>
          <p:nvPr>
            <p:ph type="title"/>
          </p:nvPr>
        </p:nvSpPr>
        <p:spPr/>
        <p:txBody>
          <a:bodyPr/>
          <a:lstStyle/>
          <a:p>
            <a:r>
              <a:rPr lang="pt-BR" dirty="0"/>
              <a:t>TÉCNICAS DE RECUPERAÇÃO</a:t>
            </a:r>
          </a:p>
        </p:txBody>
      </p:sp>
      <p:sp>
        <p:nvSpPr>
          <p:cNvPr id="3" name="Espaço Reservado para Conteúdo 2">
            <a:extLst>
              <a:ext uri="{FF2B5EF4-FFF2-40B4-BE49-F238E27FC236}">
                <a16:creationId xmlns:a16="http://schemas.microsoft.com/office/drawing/2014/main" id="{E16D507B-079E-44DE-BFD8-3864E77810F1}"/>
              </a:ext>
            </a:extLst>
          </p:cNvPr>
          <p:cNvSpPr>
            <a:spLocks noGrp="1"/>
          </p:cNvSpPr>
          <p:nvPr>
            <p:ph idx="1"/>
          </p:nvPr>
        </p:nvSpPr>
        <p:spPr/>
        <p:txBody>
          <a:bodyPr>
            <a:noAutofit/>
          </a:bodyPr>
          <a:lstStyle/>
          <a:p>
            <a:r>
              <a:rPr lang="pt-BR" sz="1800" dirty="0"/>
              <a:t>-O sistema de recuperação de falhas é responsável pela restauração do banco de dados para um estado anterior a ocorrência da falha.</a:t>
            </a:r>
          </a:p>
          <a:p>
            <a:r>
              <a:rPr lang="pt-BR" sz="1800" dirty="0"/>
              <a:t>-Os algoritmos de recuperação de falhas possuem duas partes:</a:t>
            </a:r>
          </a:p>
          <a:p>
            <a:r>
              <a:rPr lang="pt-BR" sz="1800" dirty="0"/>
              <a:t>-A primeira parte consiste de ações tomadas durante o processamento normal da transação a fim de garantir informações suficientes para permitir a recuperação de falhas.</a:t>
            </a:r>
          </a:p>
          <a:p>
            <a:r>
              <a:rPr lang="pt-BR" sz="1800" dirty="0"/>
              <a:t>-A segunda parte consiste de ações tomadas em seguida à falha, recuperando o conteúdo do banco de dados para um estado que assegure sua consistência, atomicidade e durabilidade das transações.</a:t>
            </a:r>
          </a:p>
          <a:p>
            <a:r>
              <a:rPr lang="pt-BR" sz="1800" dirty="0"/>
              <a:t>-Existem diversos algoritmos de recuperação, mas a maioria é baseado em uma modificação adiada do banco de dados ou uma modificação imediata do banco de dados.</a:t>
            </a:r>
          </a:p>
        </p:txBody>
      </p:sp>
      <p:sp>
        <p:nvSpPr>
          <p:cNvPr id="4" name="Espaço Reservado para Data 3">
            <a:extLst>
              <a:ext uri="{FF2B5EF4-FFF2-40B4-BE49-F238E27FC236}">
                <a16:creationId xmlns:a16="http://schemas.microsoft.com/office/drawing/2014/main" id="{B99B9D49-CF28-4538-9F94-FDD1288AEDBF}"/>
              </a:ext>
            </a:extLst>
          </p:cNvPr>
          <p:cNvSpPr>
            <a:spLocks noGrp="1"/>
          </p:cNvSpPr>
          <p:nvPr>
            <p:ph type="dt" sz="half" idx="10"/>
          </p:nvPr>
        </p:nvSpPr>
        <p:spPr/>
        <p:txBody>
          <a:bodyPr/>
          <a:lstStyle/>
          <a:p>
            <a:pPr rtl="0"/>
            <a:fld id="{D48C737E-092E-4203-A347-8410086932C6}" type="datetime1">
              <a:rPr lang="pt-BR" smtClean="0"/>
              <a:t>11/08/2021</a:t>
            </a:fld>
            <a:endParaRPr lang="en-US"/>
          </a:p>
        </p:txBody>
      </p:sp>
    </p:spTree>
    <p:extLst>
      <p:ext uri="{BB962C8B-B14F-4D97-AF65-F5344CB8AC3E}">
        <p14:creationId xmlns:p14="http://schemas.microsoft.com/office/powerpoint/2010/main" val="97440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0AE8B-D22C-4BA9-8534-73C72651E441}"/>
              </a:ext>
            </a:extLst>
          </p:cNvPr>
          <p:cNvSpPr>
            <a:spLocks noGrp="1"/>
          </p:cNvSpPr>
          <p:nvPr>
            <p:ph type="title"/>
          </p:nvPr>
        </p:nvSpPr>
        <p:spPr/>
        <p:txBody>
          <a:bodyPr/>
          <a:lstStyle/>
          <a:p>
            <a:r>
              <a:rPr lang="pt-BR" dirty="0"/>
              <a:t>MODIFICAÇÕES ADIADAS DO BANCO DE DADOS</a:t>
            </a:r>
          </a:p>
        </p:txBody>
      </p:sp>
      <p:sp>
        <p:nvSpPr>
          <p:cNvPr id="3" name="Espaço Reservado para Conteúdo 2">
            <a:extLst>
              <a:ext uri="{FF2B5EF4-FFF2-40B4-BE49-F238E27FC236}">
                <a16:creationId xmlns:a16="http://schemas.microsoft.com/office/drawing/2014/main" id="{8836D4AC-7D8E-4D92-8E19-08F44347BBA2}"/>
              </a:ext>
            </a:extLst>
          </p:cNvPr>
          <p:cNvSpPr>
            <a:spLocks noGrp="1"/>
          </p:cNvSpPr>
          <p:nvPr>
            <p:ph idx="1"/>
          </p:nvPr>
        </p:nvSpPr>
        <p:spPr/>
        <p:txBody>
          <a:bodyPr>
            <a:normAutofit/>
          </a:bodyPr>
          <a:lstStyle/>
          <a:p>
            <a:r>
              <a:rPr lang="pt-BR" sz="1800" dirty="0"/>
              <a:t>-Assim que uma transação é parcialmente efetivada, as informações no log associadas àquela transação são usadas para executar as escritas adiadas.</a:t>
            </a:r>
          </a:p>
          <a:p>
            <a:r>
              <a:rPr lang="pt-BR" sz="1800" dirty="0"/>
              <a:t>-Se o sistema cair antes do término das escritas ou a transação for abortada, as informações no log serão ignoradas.</a:t>
            </a:r>
          </a:p>
          <a:p>
            <a:r>
              <a:rPr lang="pt-BR" sz="1800" dirty="0"/>
              <a:t>-Quando todas as modificações do banco de dados são escritas no log, garante-se a propriedade de atomicidade da transação.</a:t>
            </a:r>
          </a:p>
          <a:p>
            <a:r>
              <a:rPr lang="pt-BR" sz="1800" dirty="0"/>
              <a:t>-Nesse tipo de técnica, adia-se a execução de todas as operações de escrita(em relação ao banco de dados) de uma transação até que ela tenha executado todas as suas ações ou seja até que seja parcialmente efetivada.</a:t>
            </a:r>
          </a:p>
        </p:txBody>
      </p:sp>
      <p:sp>
        <p:nvSpPr>
          <p:cNvPr id="4" name="Espaço Reservado para Data 3">
            <a:extLst>
              <a:ext uri="{FF2B5EF4-FFF2-40B4-BE49-F238E27FC236}">
                <a16:creationId xmlns:a16="http://schemas.microsoft.com/office/drawing/2014/main" id="{4C4602C4-E682-435C-82FB-15080CF30E9F}"/>
              </a:ext>
            </a:extLst>
          </p:cNvPr>
          <p:cNvSpPr>
            <a:spLocks noGrp="1"/>
          </p:cNvSpPr>
          <p:nvPr>
            <p:ph type="dt" sz="half" idx="10"/>
          </p:nvPr>
        </p:nvSpPr>
        <p:spPr/>
        <p:txBody>
          <a:bodyPr/>
          <a:lstStyle/>
          <a:p>
            <a:pPr rtl="0"/>
            <a:fld id="{D48C737E-092E-4203-A347-8410086932C6}" type="datetime1">
              <a:rPr lang="pt-BR" smtClean="0"/>
              <a:t>11/08/2021</a:t>
            </a:fld>
            <a:endParaRPr lang="en-US"/>
          </a:p>
        </p:txBody>
      </p:sp>
    </p:spTree>
    <p:extLst>
      <p:ext uri="{BB962C8B-B14F-4D97-AF65-F5344CB8AC3E}">
        <p14:creationId xmlns:p14="http://schemas.microsoft.com/office/powerpoint/2010/main" val="1344108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AE9A6-BE67-4A13-B84E-3D9571271DAC}"/>
              </a:ext>
            </a:extLst>
          </p:cNvPr>
          <p:cNvSpPr>
            <a:spLocks noGrp="1"/>
          </p:cNvSpPr>
          <p:nvPr>
            <p:ph type="title"/>
          </p:nvPr>
        </p:nvSpPr>
        <p:spPr/>
        <p:txBody>
          <a:bodyPr/>
          <a:lstStyle/>
          <a:p>
            <a:r>
              <a:rPr lang="pt-BR" dirty="0"/>
              <a:t>MODIFICAÇÕES ADIADAS DO BANCO DE DADOS</a:t>
            </a:r>
          </a:p>
        </p:txBody>
      </p:sp>
      <p:sp>
        <p:nvSpPr>
          <p:cNvPr id="3" name="Espaço Reservado para Conteúdo 2">
            <a:extLst>
              <a:ext uri="{FF2B5EF4-FFF2-40B4-BE49-F238E27FC236}">
                <a16:creationId xmlns:a16="http://schemas.microsoft.com/office/drawing/2014/main" id="{5385DFF7-37F2-4F2C-8DCB-69A7D981976F}"/>
              </a:ext>
            </a:extLst>
          </p:cNvPr>
          <p:cNvSpPr>
            <a:spLocks noGrp="1"/>
          </p:cNvSpPr>
          <p:nvPr>
            <p:ph idx="1"/>
          </p:nvPr>
        </p:nvSpPr>
        <p:spPr/>
        <p:txBody>
          <a:bodyPr>
            <a:normAutofit/>
          </a:bodyPr>
          <a:lstStyle/>
          <a:p>
            <a:r>
              <a:rPr lang="pt-BR" sz="1800" dirty="0"/>
              <a:t>-Assim somente o valor novo do item que sofreu alteração é necessário ser guardado no  registro de log, pois:</a:t>
            </a:r>
          </a:p>
          <a:p>
            <a:r>
              <a:rPr lang="pt-BR" sz="1800" dirty="0"/>
              <a:t>-Somente escalonamentos seriais estão sendo considerados;</a:t>
            </a:r>
          </a:p>
          <a:p>
            <a:r>
              <a:rPr lang="pt-BR" sz="1800" dirty="0"/>
              <a:t>-No caso de falhas:</a:t>
            </a:r>
          </a:p>
          <a:p>
            <a:r>
              <a:rPr lang="pt-BR" sz="1800" dirty="0"/>
              <a:t>-Antes das escritas no BD: os registros no log serão ignorados(o valor antigo do item de dado permanecerá)</a:t>
            </a:r>
          </a:p>
          <a:p>
            <a:r>
              <a:rPr lang="pt-BR" sz="1800" dirty="0"/>
              <a:t>-Após as escritas no BD: executa-se as operações de </a:t>
            </a:r>
            <a:r>
              <a:rPr lang="pt-BR" sz="1800" dirty="0" err="1"/>
              <a:t>redo</a:t>
            </a:r>
            <a:r>
              <a:rPr lang="pt-BR" sz="1800" dirty="0"/>
              <a:t>.</a:t>
            </a:r>
          </a:p>
        </p:txBody>
      </p:sp>
      <p:sp>
        <p:nvSpPr>
          <p:cNvPr id="4" name="Espaço Reservado para Data 3">
            <a:extLst>
              <a:ext uri="{FF2B5EF4-FFF2-40B4-BE49-F238E27FC236}">
                <a16:creationId xmlns:a16="http://schemas.microsoft.com/office/drawing/2014/main" id="{5E6949D6-A132-4B09-8690-10CF3606DC50}"/>
              </a:ext>
            </a:extLst>
          </p:cNvPr>
          <p:cNvSpPr>
            <a:spLocks noGrp="1"/>
          </p:cNvSpPr>
          <p:nvPr>
            <p:ph type="dt" sz="half" idx="10"/>
          </p:nvPr>
        </p:nvSpPr>
        <p:spPr/>
        <p:txBody>
          <a:bodyPr/>
          <a:lstStyle/>
          <a:p>
            <a:pPr rtl="0"/>
            <a:fld id="{D48C737E-092E-4203-A347-8410086932C6}" type="datetime1">
              <a:rPr lang="pt-BR" smtClean="0"/>
              <a:t>11/08/2021</a:t>
            </a:fld>
            <a:endParaRPr lang="en-US"/>
          </a:p>
        </p:txBody>
      </p:sp>
    </p:spTree>
    <p:extLst>
      <p:ext uri="{BB962C8B-B14F-4D97-AF65-F5344CB8AC3E}">
        <p14:creationId xmlns:p14="http://schemas.microsoft.com/office/powerpoint/2010/main" val="2209326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8614_TF78438558" id="{EFC388B7-E3E7-46E9-90A0-7401A222EB8A}" vid="{685F28B6-3FA5-49C7-9831-35ED941F70C7}"/>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{8EBE9369-AF23-418E-9E88-B4C035C8228B}tf78438558_win32</Template>
  <TotalTime>10</TotalTime>
  <Words>947</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Calibri</vt:lpstr>
      <vt:lpstr>Century Gothic</vt:lpstr>
      <vt:lpstr>Garamond</vt:lpstr>
      <vt:lpstr>SavonVTI</vt:lpstr>
      <vt:lpstr>cONTrole de concorrência e recuperação</vt:lpstr>
      <vt:lpstr>CONTROLE DE CONCORRÊNCIA</vt:lpstr>
      <vt:lpstr>PROPRIEDADES ACID</vt:lpstr>
      <vt:lpstr>FALHAS</vt:lpstr>
      <vt:lpstr>BLOQUEIO DE DADOS</vt:lpstr>
      <vt:lpstr>BLOQUEIO DE DADOS</vt:lpstr>
      <vt:lpstr>TÉCNICAS DE RECUPERAÇÃO</vt:lpstr>
      <vt:lpstr>MODIFICAÇÕES ADIADAS DO BANCO DE DADOS</vt:lpstr>
      <vt:lpstr>MODIFICAÇÕES ADIADAS DO BANCO DE DADOS</vt:lpstr>
      <vt:lpstr>MODIFICAÇÕES IMEDIATAS DO BANCO DE DADOS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cONTrole de concorrência e recuperação</dc:title>
  <dc:creator>José Carlos</dc:creator>
  <cp:lastModifiedBy>José Carlos</cp:lastModifiedBy>
  <cp:revision>1</cp:revision>
  <dcterms:created xsi:type="dcterms:W3CDTF">2021-08-11T17:28:33Z</dcterms:created>
  <dcterms:modified xsi:type="dcterms:W3CDTF">2021-08-11T17:39:12Z</dcterms:modified>
</cp:coreProperties>
</file>