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2" r:id="rId2"/>
    <p:sldId id="3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2932" autoAdjust="0"/>
  </p:normalViewPr>
  <p:slideViewPr>
    <p:cSldViewPr snapToGrid="0">
      <p:cViewPr varScale="1">
        <p:scale>
          <a:sx n="55" d="100"/>
          <a:sy n="55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11/14/2023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11/14/2023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11/14/2023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11/14/2023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11/14/2023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E53D-EBD4-4644-A2C2-83F88D08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1559-0B4E-42C8-9D19-9340BE14F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73DE-5054-4BCD-8986-A3F2628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0D76-AF12-4D06-BAC6-5D25EB2E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74" y="0"/>
            <a:ext cx="10871200" cy="990600"/>
          </a:xfrm>
        </p:spPr>
        <p:txBody>
          <a:bodyPr/>
          <a:lstStyle/>
          <a:p>
            <a:pPr algn="ctr"/>
            <a:r>
              <a:rPr lang="en-US" dirty="0"/>
              <a:t>List of 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8339-FC2F-48E5-8C37-207D887FE4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990600"/>
            <a:ext cx="5577803" cy="51902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Math background: graphs.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Centrality in networks: closeness and betweenness.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Centrality in directed networks: PageRank and HITS.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Similarity in networks and recommender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Homophily and measuring modularity.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Community 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Transitivity in real-world networks and clustering coefficients.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0A0A4-3B0A-492B-9027-9A0D4DB0BC5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58597" y="1070630"/>
            <a:ext cx="5577803" cy="51102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The small-world phenomenon and message passing.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Degree distributions and power laws.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Models of network formation.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Signed networks and structural balance.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Strength of ties.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Diffusion in networks.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Models of epidemics on contact networks.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4AD2-D3B9-4670-90B4-C78A252D4A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Wingdings</vt:lpstr>
      <vt:lpstr>Wingdings 2</vt:lpstr>
      <vt:lpstr>MyTheme</vt:lpstr>
      <vt:lpstr>course topics</vt:lpstr>
      <vt:lpstr>List of Main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Strength of ties</dc:title>
  <dc:creator>Evgeny Dantsin</dc:creator>
  <cp:lastModifiedBy>Evgeny Dantsin</cp:lastModifiedBy>
  <cp:revision>68</cp:revision>
  <dcterms:created xsi:type="dcterms:W3CDTF">2020-03-22T00:34:57Z</dcterms:created>
  <dcterms:modified xsi:type="dcterms:W3CDTF">2023-11-14T19:08:08Z</dcterms:modified>
</cp:coreProperties>
</file>