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652" r:id="rId2"/>
    <p:sldId id="65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1" autoAdjust="0"/>
    <p:restoredTop sz="94660"/>
  </p:normalViewPr>
  <p:slideViewPr>
    <p:cSldViewPr snapToGrid="0">
      <p:cViewPr varScale="1">
        <p:scale>
          <a:sx n="56" d="100"/>
          <a:sy n="56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11/15/2023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11/15/2023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11/15/2023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11/15/2023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11/15/2023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9D68-DF12-40B2-9D1D-00B754BB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of Presentations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26D16-E8EA-49CB-BB6E-249E8B18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76E9F-734D-4A4B-B0DB-952FDC2793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November 27, Monday</a:t>
            </a:r>
          </a:p>
          <a:p>
            <a:r>
              <a:rPr lang="es-ES" sz="2000" dirty="0"/>
              <a:t>Rachel Devine and Jose Carlos Munoz. </a:t>
            </a:r>
            <a:r>
              <a:rPr lang="es-ES" sz="2000" dirty="0">
                <a:solidFill>
                  <a:srgbClr val="0070C0"/>
                </a:solidFill>
              </a:rPr>
              <a:t>Linux Distros</a:t>
            </a:r>
            <a:r>
              <a:rPr lang="es-ES" sz="2000" dirty="0"/>
              <a:t>. (25 min)</a:t>
            </a:r>
          </a:p>
          <a:p>
            <a:r>
              <a:rPr lang="en-US" sz="2000" dirty="0"/>
              <a:t>Mahesh Boyapati and </a:t>
            </a:r>
            <a:r>
              <a:rPr lang="fi-FI" sz="2000" dirty="0"/>
              <a:t>G. P. V. Sai Vignesh. </a:t>
            </a:r>
            <a:r>
              <a:rPr lang="fi-FI" sz="2000" dirty="0">
                <a:solidFill>
                  <a:srgbClr val="0070C0"/>
                </a:solidFill>
              </a:rPr>
              <a:t>Networks in Criminology. </a:t>
            </a:r>
            <a:r>
              <a:rPr lang="fi-FI" sz="2000" dirty="0"/>
              <a:t>(25 min)</a:t>
            </a:r>
          </a:p>
          <a:p>
            <a:r>
              <a:rPr lang="fi-FI" sz="2000" dirty="0"/>
              <a:t>Siva Sai Kumar Reddy Ambavaram and Poornanjan Sai Ganjikunta. </a:t>
            </a:r>
            <a:r>
              <a:rPr lang="en-US" sz="2000" dirty="0">
                <a:solidFill>
                  <a:srgbClr val="0070C0"/>
                </a:solidFill>
              </a:rPr>
              <a:t>Network of Chicago's Transportation (CTA). </a:t>
            </a:r>
            <a:r>
              <a:rPr lang="en-US" sz="2000" dirty="0"/>
              <a:t>(25 min)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November 29, Wednesday</a:t>
            </a:r>
          </a:p>
          <a:p>
            <a:r>
              <a:rPr lang="es-ES" sz="2000" dirty="0"/>
              <a:t>Ankit Panjabi. </a:t>
            </a:r>
            <a:r>
              <a:rPr lang="es-ES" sz="2000" dirty="0">
                <a:solidFill>
                  <a:srgbClr val="0070C0"/>
                </a:solidFill>
              </a:rPr>
              <a:t>Network of Marvel.</a:t>
            </a:r>
            <a:r>
              <a:rPr lang="es-ES" sz="2000" dirty="0"/>
              <a:t> (15 min)</a:t>
            </a:r>
          </a:p>
          <a:p>
            <a:r>
              <a:rPr lang="es-ES" sz="2000" dirty="0"/>
              <a:t>Lola Arreola. </a:t>
            </a:r>
            <a:r>
              <a:rPr lang="en-US" sz="2000" dirty="0">
                <a:solidFill>
                  <a:srgbClr val="0070C0"/>
                </a:solidFill>
              </a:rPr>
              <a:t>Network Organization and Group Performance: Teams from the English Premier League. </a:t>
            </a:r>
            <a:r>
              <a:rPr lang="en-US" sz="2000" dirty="0"/>
              <a:t>(15 min)</a:t>
            </a:r>
          </a:p>
          <a:p>
            <a:r>
              <a:rPr lang="es-ES" sz="2000" dirty="0"/>
              <a:t>Daniel Devkalis. </a:t>
            </a:r>
            <a:r>
              <a:rPr lang="en-US" sz="2000" dirty="0">
                <a:solidFill>
                  <a:srgbClr val="0070C0"/>
                </a:solidFill>
              </a:rPr>
              <a:t>An Exploration to the Epidemic and Pandemic Network. </a:t>
            </a:r>
            <a:r>
              <a:rPr lang="en-US" sz="2000" dirty="0"/>
              <a:t>(15 min)</a:t>
            </a:r>
          </a:p>
          <a:p>
            <a:r>
              <a:rPr lang="en-US" sz="2000" dirty="0"/>
              <a:t>Pavani </a:t>
            </a:r>
            <a:r>
              <a:rPr lang="en-US" sz="2000" dirty="0" err="1"/>
              <a:t>Minampati</a:t>
            </a:r>
            <a:r>
              <a:rPr lang="en-US" sz="2000" dirty="0"/>
              <a:t>, </a:t>
            </a:r>
            <a:r>
              <a:rPr lang="en-US" sz="2000" dirty="0" err="1"/>
              <a:t>Navaneetha</a:t>
            </a:r>
            <a:r>
              <a:rPr lang="en-US" sz="2000" dirty="0"/>
              <a:t> </a:t>
            </a:r>
            <a:r>
              <a:rPr lang="en-US" sz="2000" dirty="0" err="1"/>
              <a:t>Patloola</a:t>
            </a:r>
            <a:r>
              <a:rPr lang="en-US" sz="2000" dirty="0"/>
              <a:t>, and Anusha Thotakura. </a:t>
            </a:r>
            <a:r>
              <a:rPr lang="en-US" sz="2000" dirty="0">
                <a:solidFill>
                  <a:srgbClr val="0070C0"/>
                </a:solidFill>
              </a:rPr>
              <a:t>Social Networking for the Presentation. </a:t>
            </a:r>
            <a:r>
              <a:rPr lang="en-US" sz="2000" dirty="0"/>
              <a:t>(30 min)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s-ES" sz="2000" dirty="0"/>
          </a:p>
          <a:p>
            <a:endParaRPr lang="es-ES" dirty="0">
              <a:solidFill>
                <a:srgbClr val="0070C0"/>
              </a:solidFill>
            </a:endParaRPr>
          </a:p>
          <a:p>
            <a:endParaRPr lang="es-ES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4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52CD-42A6-48A1-9C58-57439339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Materials to Submit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9E5CB-2E30-46B7-B346-AC16C02A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25B2E-3DDB-4074-8900-D27E84B5E7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By December 1</a:t>
            </a:r>
            <a:r>
              <a:rPr lang="en-US" b="1" baseline="30000" dirty="0">
                <a:solidFill>
                  <a:srgbClr val="0070C0"/>
                </a:solidFill>
              </a:rPr>
              <a:t>st</a:t>
            </a:r>
            <a:r>
              <a:rPr lang="en-US" b="1" dirty="0">
                <a:solidFill>
                  <a:srgbClr val="0070C0"/>
                </a:solidFill>
              </a:rPr>
              <a:t> you need to upload to Blackboard:</a:t>
            </a:r>
          </a:p>
          <a:p>
            <a:r>
              <a:rPr lang="en-US" dirty="0"/>
              <a:t>an abstract of the presentation, slides, links, etc.</a:t>
            </a:r>
          </a:p>
          <a:p>
            <a:r>
              <a:rPr lang="en-US" dirty="0"/>
              <a:t>two multiple-choice questions (with answers) on the topic of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20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1828</TotalTime>
  <Words>174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Tw Cen MT</vt:lpstr>
      <vt:lpstr>Wingdings</vt:lpstr>
      <vt:lpstr>Wingdings 2</vt:lpstr>
      <vt:lpstr>MyTheme</vt:lpstr>
      <vt:lpstr>Schedule of Presentations</vt:lpstr>
      <vt:lpstr>Presentation Materials to 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Evgeny Dantsin</dc:creator>
  <cp:lastModifiedBy>Evgeny Dantsin</cp:lastModifiedBy>
  <cp:revision>179</cp:revision>
  <dcterms:created xsi:type="dcterms:W3CDTF">2019-08-09T20:20:42Z</dcterms:created>
  <dcterms:modified xsi:type="dcterms:W3CDTF">2023-11-16T01:28:45Z</dcterms:modified>
</cp:coreProperties>
</file>