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641" r:id="rId3"/>
    <p:sldId id="642" r:id="rId4"/>
    <p:sldId id="648" r:id="rId5"/>
    <p:sldId id="64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1" autoAdjust="0"/>
    <p:restoredTop sz="94660"/>
  </p:normalViewPr>
  <p:slideViewPr>
    <p:cSldViewPr snapToGrid="0">
      <p:cViewPr varScale="1">
        <p:scale>
          <a:sx n="56" d="100"/>
          <a:sy n="56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F0576-D755-4488-BE0A-E5AA51FC28C3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31E13-47AB-4BEA-8B80-1662057C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B48E90-48DC-49F5-9025-4DC8F06D94DE}" type="datetime1">
              <a:rPr lang="en-US" smtClean="0"/>
              <a:t>10/1/2023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0DA-9C88-4D25-B28C-C46DBDF82290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12F78D6-4709-4F00-8CCA-35B1B1E51ADF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5C3-6FCE-4282-9150-E0857C0CB4DF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6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BD26-5BE2-4DB8-B28F-673C56DF3E66}" type="datetime1">
              <a:rPr lang="en-US" smtClean="0"/>
              <a:t>10/1/2023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7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5A320F-92AC-40CB-A609-CB919EB01749}" type="datetime1">
              <a:rPr lang="en-US" smtClean="0"/>
              <a:t>10/1/2023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CF90593-369E-40BE-B902-77A563EE7EE9}" type="datetime1">
              <a:rPr lang="en-US" smtClean="0"/>
              <a:t>10/1/2023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D6B-C01B-40D2-AC09-F5185FE4C880}" type="datetime1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E68F-883A-4AE5-B902-AD73507A41DD}" type="datetime1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38FB-AEA8-4098-A201-C29918A217A6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88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5A7E892-13E1-4BDE-8B4E-79E2B700E96E}" type="datetime1">
              <a:rPr lang="en-US" smtClean="0"/>
              <a:t>10/1/2023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7626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113297-4571-4AA1-8C2D-D8028B5D2D46}" type="datetime1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B90B-7BE0-499A-B2A1-76F413CBD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CST 410 Student 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9A10-987C-4D44-8478-FFC4871FF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6EC12-94F8-4C55-BEA3-441AB009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1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C11A-514C-4AAD-A85B-7BB5BAEE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What, When, How?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CA7350-4B38-4B20-9420-09E59D5E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3596C-D3D7-4329-A7CF-7ABD562C2A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From the CST 410 syllabus: </a:t>
            </a:r>
          </a:p>
          <a:p>
            <a:r>
              <a:rPr lang="en-US" dirty="0"/>
              <a:t>Coursework includes an independent study component where students learn advanced topics in network science. </a:t>
            </a:r>
          </a:p>
          <a:p>
            <a:r>
              <a:rPr lang="en-US" dirty="0"/>
              <a:t>The results are summarized in group presentations about 25 minutes long (typically, in a group of two students). Each student is required to participate in such a group presentation. </a:t>
            </a:r>
          </a:p>
          <a:p>
            <a:r>
              <a:rPr lang="en-US" dirty="0"/>
              <a:t>Students choose topics of their presentations and discuss them with the instructor during October.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Dates of presentation: </a:t>
            </a:r>
            <a:r>
              <a:rPr lang="en-US" dirty="0"/>
              <a:t>11/27 and 11/29. </a:t>
            </a:r>
          </a:p>
        </p:txBody>
      </p:sp>
    </p:spTree>
    <p:extLst>
      <p:ext uri="{BB962C8B-B14F-4D97-AF65-F5344CB8AC3E}">
        <p14:creationId xmlns:p14="http://schemas.microsoft.com/office/powerpoint/2010/main" val="34064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0212-AD1F-46F2-B40D-610F3D25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of Your Presentation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987343-0062-4CA1-A6DE-5914C311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5612E-EEF0-4078-8529-5118797ABA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Suggest your topic. </a:t>
            </a:r>
            <a:r>
              <a:rPr lang="en-US" dirty="0"/>
              <a:t>You can suggest </a:t>
            </a:r>
            <a:r>
              <a:rPr lang="en-US" dirty="0">
                <a:highlight>
                  <a:srgbClr val="FFFF00"/>
                </a:highlight>
              </a:rPr>
              <a:t>any topic related to the course subject</a:t>
            </a:r>
            <a:r>
              <a:rPr lang="en-US" dirty="0"/>
              <a:t> if this topic is of interest to you and (likely) to other students. The next slides show examples of topics of presentations made by students in previous semesters.  </a:t>
            </a:r>
          </a:p>
          <a:p>
            <a:r>
              <a:rPr lang="en-US" b="1" dirty="0">
                <a:solidFill>
                  <a:srgbClr val="0070C0"/>
                </a:solidFill>
              </a:rPr>
              <a:t>Contact me. </a:t>
            </a:r>
            <a:r>
              <a:rPr lang="en-US" dirty="0"/>
              <a:t>Please send me an email with your suggestion(s) by the mid of October. Cases when two or more students choose the same topic will be resolved on the </a:t>
            </a:r>
            <a:r>
              <a:rPr lang="en-US" dirty="0">
                <a:highlight>
                  <a:srgbClr val="FFFF00"/>
                </a:highlight>
              </a:rPr>
              <a:t>first-come-first-served basis</a:t>
            </a:r>
            <a:r>
              <a:rPr lang="en-US" dirty="0"/>
              <a:t>. The earlier we start discussion of your topics, the sooner they will be approved and you can start preparing your presentation!</a:t>
            </a:r>
          </a:p>
        </p:txBody>
      </p:sp>
    </p:spTree>
    <p:extLst>
      <p:ext uri="{BB962C8B-B14F-4D97-AF65-F5344CB8AC3E}">
        <p14:creationId xmlns:p14="http://schemas.microsoft.com/office/powerpoint/2010/main" val="129647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51F-E72D-45C6-A75D-77FA0F7C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Concern Undergrad Students?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2FF2EB-ED49-4BFF-9BF1-EC3DDBF8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EEDB8-DC32-45EA-B147-B7FE389B7A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group will submit its presentation materials, for example, an abstract of the presentation, slides, links, etc. </a:t>
            </a:r>
          </a:p>
          <a:p>
            <a:r>
              <a:rPr lang="en-US" dirty="0"/>
              <a:t>The materials must include two multiple-choice questions on the topic of presentation.</a:t>
            </a:r>
          </a:p>
          <a:p>
            <a:r>
              <a:rPr lang="en-US" dirty="0"/>
              <a:t>The final exam will include some of the submitted questions.</a:t>
            </a:r>
          </a:p>
        </p:txBody>
      </p:sp>
    </p:spTree>
    <p:extLst>
      <p:ext uri="{BB962C8B-B14F-4D97-AF65-F5344CB8AC3E}">
        <p14:creationId xmlns:p14="http://schemas.microsoft.com/office/powerpoint/2010/main" val="242827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F73487-3797-4B3F-973A-DFC0D2C5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777BE7-D5A5-401F-9227-56F771F2E03F}"/>
              </a:ext>
            </a:extLst>
          </p:cNvPr>
          <p:cNvSpPr txBox="1">
            <a:spLocks/>
          </p:cNvSpPr>
          <p:nvPr/>
        </p:nvSpPr>
        <p:spPr>
          <a:xfrm>
            <a:off x="2195068" y="171450"/>
            <a:ext cx="7801864" cy="66294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Examples from Previous Semesters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D9F3A-8338-4B34-AD16-929E543CDAAE}"/>
              </a:ext>
            </a:extLst>
          </p:cNvPr>
          <p:cNvSpPr txBox="1">
            <a:spLocks/>
          </p:cNvSpPr>
          <p:nvPr/>
        </p:nvSpPr>
        <p:spPr>
          <a:xfrm>
            <a:off x="355600" y="1303020"/>
            <a:ext cx="5553710" cy="494538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Network of Thrones (the network of characters in Game of Thrones).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 Fantasy XIV and Its Network of Characters.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Network of Marvel.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Network Analysis of Student Organizations at Roosevelt University.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C58692E-9AB1-450D-8183-B09513E59302}"/>
              </a:ext>
            </a:extLst>
          </p:cNvPr>
          <p:cNvSpPr txBox="1">
            <a:spLocks/>
          </p:cNvSpPr>
          <p:nvPr/>
        </p:nvSpPr>
        <p:spPr>
          <a:xfrm>
            <a:off x="6659882" y="1303020"/>
            <a:ext cx="5332476" cy="494538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dirty="0"/>
              <a:t>Co-Stardom Network.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NHL Collaboration Network.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Network of Chicago’s Public Transportation (CTA).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On Airline Networks.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On Biological Networks.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Brain Networks.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History of PageRank.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Networks in Criminology.</a:t>
            </a:r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0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1786</TotalTime>
  <Words>329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Wingdings</vt:lpstr>
      <vt:lpstr>Wingdings 2</vt:lpstr>
      <vt:lpstr>MyTheme</vt:lpstr>
      <vt:lpstr>CST 410 Student Presentations</vt:lpstr>
      <vt:lpstr>What, When, How?</vt:lpstr>
      <vt:lpstr>Topic of Your Presentation </vt:lpstr>
      <vt:lpstr>Does It Concern Undergrad Students?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Evgeny Dantsin</dc:creator>
  <cp:lastModifiedBy>Evgeny Dantsin</cp:lastModifiedBy>
  <cp:revision>167</cp:revision>
  <dcterms:created xsi:type="dcterms:W3CDTF">2019-08-09T20:20:42Z</dcterms:created>
  <dcterms:modified xsi:type="dcterms:W3CDTF">2023-10-01T16:44:58Z</dcterms:modified>
</cp:coreProperties>
</file>