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641" r:id="rId3"/>
    <p:sldId id="642" r:id="rId4"/>
    <p:sldId id="648" r:id="rId5"/>
    <p:sldId id="647" r:id="rId6"/>
    <p:sldId id="649" r:id="rId7"/>
    <p:sldId id="652" r:id="rId8"/>
    <p:sldId id="65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10/30/2023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10/30/2023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10/30/2023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10/30/2023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10/30/2023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CST 410 Student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C11A-514C-4AAD-A85B-7BB5BAEE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When, How?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A7350-4B38-4B20-9420-09E59D5E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3596C-D3D7-4329-A7CF-7ABD562C2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From the CST 410 syllabus: </a:t>
            </a:r>
          </a:p>
          <a:p>
            <a:r>
              <a:rPr lang="en-US" dirty="0"/>
              <a:t>Coursework includes an independent study component where students learn advanced topics in network science. </a:t>
            </a:r>
          </a:p>
          <a:p>
            <a:r>
              <a:rPr lang="en-US" dirty="0"/>
              <a:t>The results are summarized in group presentations about 25 minutes long (typically, in a group of two students). Each student is required to participate in such a group presentation. </a:t>
            </a:r>
          </a:p>
          <a:p>
            <a:r>
              <a:rPr lang="en-US" dirty="0"/>
              <a:t>Students choose topics of their presentations and discuss them with the instructor during October.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Dates of presentation: </a:t>
            </a:r>
            <a:r>
              <a:rPr lang="en-US" dirty="0"/>
              <a:t>11/27 and 11/29. </a:t>
            </a:r>
          </a:p>
        </p:txBody>
      </p:sp>
    </p:spTree>
    <p:extLst>
      <p:ext uri="{BB962C8B-B14F-4D97-AF65-F5344CB8AC3E}">
        <p14:creationId xmlns:p14="http://schemas.microsoft.com/office/powerpoint/2010/main" val="34064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0212-AD1F-46F2-B40D-610F3D25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Your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87343-0062-4CA1-A6DE-5914C31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5612E-EEF0-4078-8529-5118797ABA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Suggest your topic. </a:t>
            </a:r>
            <a:r>
              <a:rPr lang="en-US" dirty="0"/>
              <a:t>You can suggest </a:t>
            </a:r>
            <a:r>
              <a:rPr lang="en-US" dirty="0">
                <a:highlight>
                  <a:srgbClr val="FFFF00"/>
                </a:highlight>
              </a:rPr>
              <a:t>any topic related to the course subject</a:t>
            </a:r>
            <a:r>
              <a:rPr lang="en-US" dirty="0"/>
              <a:t> if this topic is of interest to you and (likely) to other students. The next slides show examples of topics of presentations made by students in previous semesters.  </a:t>
            </a:r>
          </a:p>
          <a:p>
            <a:r>
              <a:rPr lang="en-US" b="1" dirty="0">
                <a:solidFill>
                  <a:srgbClr val="0070C0"/>
                </a:solidFill>
              </a:rPr>
              <a:t>Contact me. </a:t>
            </a:r>
            <a:r>
              <a:rPr lang="en-US" dirty="0"/>
              <a:t>Please send me an email with your suggestion(s) by the mid of October. Cases when two or more students choose the same topic will be resolved on the </a:t>
            </a:r>
            <a:r>
              <a:rPr lang="en-US" dirty="0">
                <a:highlight>
                  <a:srgbClr val="FFFF00"/>
                </a:highlight>
              </a:rPr>
              <a:t>first-come-first-served basis</a:t>
            </a:r>
            <a:r>
              <a:rPr lang="en-US" dirty="0"/>
              <a:t>. The earlier we start discussion of your topics, the sooner they will be approved and you can start preparing your presentation!</a:t>
            </a:r>
          </a:p>
        </p:txBody>
      </p:sp>
    </p:spTree>
    <p:extLst>
      <p:ext uri="{BB962C8B-B14F-4D97-AF65-F5344CB8AC3E}">
        <p14:creationId xmlns:p14="http://schemas.microsoft.com/office/powerpoint/2010/main" val="12964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51F-E72D-45C6-A75D-77FA0F7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Concern Undergrad Students?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FF2EB-ED49-4BFF-9BF1-EC3DDBF8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EDB8-DC32-45EA-B147-B7FE389B7A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group will submit its presentation materials, for example, an abstract of the presentation, slides, links, etc. </a:t>
            </a:r>
          </a:p>
          <a:p>
            <a:r>
              <a:rPr lang="en-US" dirty="0"/>
              <a:t>The materials must include two multiple-choice questions on the topic of presentation.</a:t>
            </a:r>
          </a:p>
          <a:p>
            <a:r>
              <a:rPr lang="en-US" dirty="0"/>
              <a:t>The final exam will include some of the submitted questions.</a:t>
            </a:r>
          </a:p>
        </p:txBody>
      </p:sp>
    </p:spTree>
    <p:extLst>
      <p:ext uri="{BB962C8B-B14F-4D97-AF65-F5344CB8AC3E}">
        <p14:creationId xmlns:p14="http://schemas.microsoft.com/office/powerpoint/2010/main" val="24282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73487-3797-4B3F-973A-DFC0D2C5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777BE7-D5A5-401F-9227-56F771F2E03F}"/>
              </a:ext>
            </a:extLst>
          </p:cNvPr>
          <p:cNvSpPr txBox="1">
            <a:spLocks/>
          </p:cNvSpPr>
          <p:nvPr/>
        </p:nvSpPr>
        <p:spPr>
          <a:xfrm>
            <a:off x="2195068" y="171450"/>
            <a:ext cx="7801864" cy="66294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Examples from Previous Semesters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9F3A-8338-4B34-AD16-929E543CDAAE}"/>
              </a:ext>
            </a:extLst>
          </p:cNvPr>
          <p:cNvSpPr txBox="1">
            <a:spLocks/>
          </p:cNvSpPr>
          <p:nvPr/>
        </p:nvSpPr>
        <p:spPr>
          <a:xfrm>
            <a:off x="355600" y="1303020"/>
            <a:ext cx="5553710" cy="494538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Network of Thrones (the network of characters in Game of Thrones).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Fantasy XIV and Its Network of Characters.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of Marvel.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Analysis of Student Organizations at Roosevelt University.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58692E-9AB1-450D-8183-B09513E59302}"/>
              </a:ext>
            </a:extLst>
          </p:cNvPr>
          <p:cNvSpPr txBox="1">
            <a:spLocks/>
          </p:cNvSpPr>
          <p:nvPr/>
        </p:nvSpPr>
        <p:spPr>
          <a:xfrm>
            <a:off x="6659882" y="1303020"/>
            <a:ext cx="5332476" cy="494538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Co-Stardom Network.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NHL Collaboration Network.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Network of Chicago’s Public Transportation (CTA).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On Airline Networks.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On Biological Networks.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Brain Networks.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History of PageRank.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Networks in Criminology.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8CC1B-2844-FAB0-7D4C-99F32507D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325E9-ECA6-A465-DF34-C2AB0EFA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Presentations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D6A6-D27F-0CEB-D08D-FF3D1ABA1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9D68-DF12-40B2-9D1D-00B754BB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Presentations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26D16-E8EA-49CB-BB6E-249E8B18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76E9F-734D-4A4B-B0DB-952FDC2793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November 27, Monday</a:t>
            </a:r>
          </a:p>
          <a:p>
            <a:r>
              <a:rPr lang="es-ES" sz="2000" dirty="0"/>
              <a:t>Rachel Devine and Jose Carlos Munoz. </a:t>
            </a:r>
            <a:r>
              <a:rPr lang="es-ES" sz="2000" dirty="0">
                <a:solidFill>
                  <a:srgbClr val="0070C0"/>
                </a:solidFill>
              </a:rPr>
              <a:t>Linux Distros</a:t>
            </a:r>
            <a:r>
              <a:rPr lang="es-ES" sz="2000" dirty="0"/>
              <a:t>. (25 min)</a:t>
            </a:r>
          </a:p>
          <a:p>
            <a:r>
              <a:rPr lang="en-US" sz="2000" dirty="0"/>
              <a:t>Mahesh Boyapati and </a:t>
            </a:r>
            <a:r>
              <a:rPr lang="fi-FI" sz="2000" dirty="0"/>
              <a:t>G. P. V. Sai Vignesh. </a:t>
            </a:r>
            <a:r>
              <a:rPr lang="fi-FI" sz="2000" dirty="0">
                <a:solidFill>
                  <a:srgbClr val="0070C0"/>
                </a:solidFill>
              </a:rPr>
              <a:t>Networks in Criminology. </a:t>
            </a:r>
            <a:r>
              <a:rPr lang="fi-FI" sz="2000" dirty="0"/>
              <a:t>(25 min)</a:t>
            </a:r>
          </a:p>
          <a:p>
            <a:r>
              <a:rPr lang="fi-FI" sz="2000" dirty="0"/>
              <a:t>Siva Sai Kumar Reddy Ambavaram and Poornanjan Sai Ganjikunta. </a:t>
            </a:r>
            <a:r>
              <a:rPr lang="en-US" sz="2000" dirty="0">
                <a:solidFill>
                  <a:srgbClr val="0070C0"/>
                </a:solidFill>
              </a:rPr>
              <a:t>Network of Chicago's Transportation (CTA). </a:t>
            </a:r>
            <a:r>
              <a:rPr lang="en-US" sz="2000" dirty="0"/>
              <a:t>(25 min)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November 29, Wednesday</a:t>
            </a:r>
          </a:p>
          <a:p>
            <a:r>
              <a:rPr lang="es-ES" sz="2000" dirty="0"/>
              <a:t>Ankit Panjabi. </a:t>
            </a:r>
            <a:r>
              <a:rPr lang="es-ES" sz="2000" dirty="0">
                <a:solidFill>
                  <a:srgbClr val="0070C0"/>
                </a:solidFill>
              </a:rPr>
              <a:t>Network of Marvel.</a:t>
            </a:r>
            <a:r>
              <a:rPr lang="es-ES" sz="2000" dirty="0"/>
              <a:t> (15 min)</a:t>
            </a:r>
          </a:p>
          <a:p>
            <a:r>
              <a:rPr lang="es-ES" sz="2000" dirty="0"/>
              <a:t>Lola Arreola. </a:t>
            </a:r>
            <a:r>
              <a:rPr lang="en-US" sz="2000" dirty="0">
                <a:solidFill>
                  <a:srgbClr val="0070C0"/>
                </a:solidFill>
              </a:rPr>
              <a:t>Network Organization and Group Performance: Teams from the English Premier League. </a:t>
            </a:r>
            <a:r>
              <a:rPr lang="en-US" sz="2000" dirty="0"/>
              <a:t>(15 min)</a:t>
            </a:r>
          </a:p>
          <a:p>
            <a:r>
              <a:rPr lang="es-ES" sz="2000" dirty="0"/>
              <a:t>Daniel Devkalis. </a:t>
            </a:r>
            <a:r>
              <a:rPr lang="en-US" sz="2000" dirty="0">
                <a:solidFill>
                  <a:srgbClr val="0070C0"/>
                </a:solidFill>
              </a:rPr>
              <a:t>An Exploration to the Epidemic and Pandemic Network. </a:t>
            </a:r>
            <a:r>
              <a:rPr lang="en-US" sz="2000" dirty="0"/>
              <a:t>(15 min)</a:t>
            </a:r>
          </a:p>
          <a:p>
            <a:r>
              <a:rPr lang="en-US" sz="2000" dirty="0"/>
              <a:t>Pavani </a:t>
            </a:r>
            <a:r>
              <a:rPr lang="en-US" sz="2000" dirty="0" err="1"/>
              <a:t>Minampati</a:t>
            </a:r>
            <a:r>
              <a:rPr lang="en-US" sz="2000" dirty="0"/>
              <a:t>, </a:t>
            </a:r>
            <a:r>
              <a:rPr lang="en-US" sz="2000" dirty="0" err="1"/>
              <a:t>Navaneetha</a:t>
            </a:r>
            <a:r>
              <a:rPr lang="en-US" sz="2000" dirty="0"/>
              <a:t> </a:t>
            </a:r>
            <a:r>
              <a:rPr lang="en-US" sz="2000" dirty="0" err="1"/>
              <a:t>Patloola</a:t>
            </a:r>
            <a:r>
              <a:rPr lang="en-US" sz="2000" dirty="0"/>
              <a:t>, and Anusha Thotakura. </a:t>
            </a:r>
            <a:r>
              <a:rPr lang="en-US" sz="2000" dirty="0">
                <a:solidFill>
                  <a:srgbClr val="0070C0"/>
                </a:solidFill>
              </a:rPr>
              <a:t>Social Networking for the Presentation. </a:t>
            </a:r>
            <a:r>
              <a:rPr lang="en-US" sz="2000" dirty="0"/>
              <a:t>(30 min)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s-ES" sz="2000" dirty="0"/>
          </a:p>
          <a:p>
            <a:endParaRPr lang="es-ES" dirty="0">
              <a:solidFill>
                <a:srgbClr val="0070C0"/>
              </a:solidFill>
            </a:endParaRPr>
          </a:p>
          <a:p>
            <a:endParaRPr lang="es-ES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4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52CD-42A6-48A1-9C58-57439339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Materials to Submit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9E5CB-2E30-46B7-B346-AC16C02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25B2E-3DDB-4074-8900-D27E84B5E7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By December 1</a:t>
            </a:r>
            <a:r>
              <a:rPr lang="en-US" b="1" baseline="30000" dirty="0">
                <a:solidFill>
                  <a:srgbClr val="0070C0"/>
                </a:solidFill>
              </a:rPr>
              <a:t>st</a:t>
            </a:r>
            <a:r>
              <a:rPr lang="en-US" b="1" dirty="0">
                <a:solidFill>
                  <a:srgbClr val="0070C0"/>
                </a:solidFill>
              </a:rPr>
              <a:t> you need to upload to Blackboard:</a:t>
            </a:r>
          </a:p>
          <a:p>
            <a:r>
              <a:rPr lang="en-US" dirty="0"/>
              <a:t>an abstract of the presentation, slides, links, etc.</a:t>
            </a:r>
          </a:p>
          <a:p>
            <a:r>
              <a:rPr lang="en-US" dirty="0"/>
              <a:t>two multiple-choice questions (with answers) on the topic of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20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1828</TotalTime>
  <Words>507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Wingdings</vt:lpstr>
      <vt:lpstr>Wingdings 2</vt:lpstr>
      <vt:lpstr>MyTheme</vt:lpstr>
      <vt:lpstr>CST 410 Student Presentations</vt:lpstr>
      <vt:lpstr>What, When, How?</vt:lpstr>
      <vt:lpstr>Topic of Your Presentation </vt:lpstr>
      <vt:lpstr>Does It Concern Undergrad Students?</vt:lpstr>
      <vt:lpstr>PowerPoint Presentation</vt:lpstr>
      <vt:lpstr>Schedule of Presentations</vt:lpstr>
      <vt:lpstr>Schedule of Presentations</vt:lpstr>
      <vt:lpstr>Presentation Materials to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Evgeny Dantsin</dc:creator>
  <cp:lastModifiedBy>Evgeny Dantsin</cp:lastModifiedBy>
  <cp:revision>178</cp:revision>
  <dcterms:created xsi:type="dcterms:W3CDTF">2019-08-09T20:20:42Z</dcterms:created>
  <dcterms:modified xsi:type="dcterms:W3CDTF">2023-10-30T13:47:28Z</dcterms:modified>
</cp:coreProperties>
</file>