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60" r:id="rId2"/>
    <p:sldId id="660" r:id="rId3"/>
    <p:sldId id="661" r:id="rId4"/>
    <p:sldId id="662" r:id="rId5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5" autoAdjust="0"/>
    <p:restoredTop sz="89201" autoAdjust="0"/>
  </p:normalViewPr>
  <p:slideViewPr>
    <p:cSldViewPr snapToGrid="0">
      <p:cViewPr varScale="1">
        <p:scale>
          <a:sx n="54" d="100"/>
          <a:sy n="54" d="100"/>
        </p:scale>
        <p:origin x="940" y="40"/>
      </p:cViewPr>
      <p:guideLst/>
    </p:cSldViewPr>
  </p:slideViewPr>
  <p:outlineViewPr>
    <p:cViewPr>
      <p:scale>
        <a:sx n="33" d="100"/>
        <a:sy n="33" d="100"/>
      </p:scale>
      <p:origin x="0" y="-26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862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95C4E6-017B-49FC-805A-10BCB498F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76208-3D14-4A6D-82E5-490E7892A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E892258-5750-4E5F-BA25-2D4DF2CE56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4FA12-ABC4-49AF-8951-0EC75EACC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ABD9-7AB6-4135-8FA0-25561D3246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E32E22F-8D48-4CF9-B1AC-D3E07D34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3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8965161-08D7-472C-BCCB-6A2E4E0C1DC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A3FFDB7-54B5-4F36-9B63-E3ACCCDF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31E13-47AB-4BEA-8B80-1662057C92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E0EAF2-5B14-4A74-98F1-A44F5748ECF4}" type="datetime1">
              <a:rPr lang="en-US" smtClean="0"/>
              <a:t>9/11/2023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B8F-AB82-4203-8882-7FD5DCF3DF27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56D77BE-124F-4EA1-9F56-8EF2FA4C33A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C644-166D-48D3-809E-2148822FC52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20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704-0496-435C-86CD-2E012CF45D82}" type="datetime1">
              <a:rPr lang="en-US" smtClean="0"/>
              <a:t>9/11/2023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74B25A-AA5A-4092-AD5B-21E4DAFA5343}" type="datetime1">
              <a:rPr lang="en-US" smtClean="0"/>
              <a:t>9/11/2023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649C1-971B-4A42-A134-2D825C02346A}" type="datetime1">
              <a:rPr lang="en-US" smtClean="0"/>
              <a:t>9/11/2023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793-D223-4F93-87D3-0417BE0FC518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30D-A37F-4797-BB84-9473457CEF55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E1D8-97B4-4986-808E-7797D7F41419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3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70DB82E0-5C70-49B5-BAC0-ED87C996C351}" type="datetime1">
              <a:rPr lang="en-US" smtClean="0"/>
              <a:t>9/11/2023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14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1AFC6-53B6-46EB-BD96-587CE0D24FDE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B95E2-2DB0-4D1D-A1A0-A1B97920A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CCE97-4DBE-468D-91F8-F36026F6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on Closeness and Betweenness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193E-C298-43F3-80AE-9C42A22C4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FC9-79A1-4D5B-8327-8D0C61C8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522BF-AA30-4AA8-B67C-6C020F6D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C1E3ED6-FE81-46D6-8B18-8F1200316AC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762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betweenness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1, 2, 3, 4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No shortest path crosses these nodes.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4⋅5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C1E3ED6-FE81-46D6-8B18-8F1200316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762500"/>
              </a:xfrm>
              <a:blipFill>
                <a:blip r:embed="rId3"/>
                <a:stretch>
                  <a:fillRect l="-1178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4C0964-FBC4-45FF-B067-447C8E84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83" y="2408237"/>
            <a:ext cx="463756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3E1B-4947-4D75-BD72-B4C98178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EDC8BB-EC92-49D4-97E3-3CE0AD0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60ACBD-0F30-4D3F-8EBE-C73AD3E5704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 an example of a graph where the vertex with the highest degree is not the one with the largest closeness.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red vertex has the largest closeness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11/7</m:t>
                    </m:r>
                  </m:oMath>
                </a14:m>
                <a:r>
                  <a:rPr lang="en-US" dirty="0"/>
                  <a:t>). The black vertex has the highest degree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60ACBD-0F30-4D3F-8EBE-C73AD3E57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D903E9-6175-4619-9981-7603B50A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57" y="3162300"/>
            <a:ext cx="390873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3E1B-4947-4D75-BD72-B4C98178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EDC8BB-EC92-49D4-97E3-3CE0AD0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ACBD-0F30-4D3F-8EBE-C73AD3E570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an example of a graph where the vertex with the largest betweenness is not the one with the largest closeness.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black vertices have the largest betweenness. The red vertices have the </a:t>
            </a:r>
            <a:r>
              <a:rPr lang="en-US"/>
              <a:t>largest closeness.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621B5-235A-4072-9F73-56ACC6B4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29" y="3162300"/>
            <a:ext cx="4419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4632</TotalTime>
  <Words>140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 Math</vt:lpstr>
      <vt:lpstr>Tw Cen MT</vt:lpstr>
      <vt:lpstr>Wingdings</vt:lpstr>
      <vt:lpstr>Wingdings 2</vt:lpstr>
      <vt:lpstr>MyTheme</vt:lpstr>
      <vt:lpstr>Exercises on Closeness and Betweenness</vt:lpstr>
      <vt:lpstr>Exercise 1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on Graphs</dc:title>
  <dc:subject>Discrete Mathematics</dc:subject>
  <dc:creator>Evgeny Dantsin</dc:creator>
  <cp:lastModifiedBy>Evgeny Dantsin</cp:lastModifiedBy>
  <cp:revision>313</cp:revision>
  <cp:lastPrinted>2020-11-16T15:31:18Z</cp:lastPrinted>
  <dcterms:created xsi:type="dcterms:W3CDTF">2019-06-06T18:21:16Z</dcterms:created>
  <dcterms:modified xsi:type="dcterms:W3CDTF">2023-09-11T23:11:07Z</dcterms:modified>
</cp:coreProperties>
</file>