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4" r:id="rId2"/>
    <p:sldId id="266" r:id="rId3"/>
    <p:sldId id="258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9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F0576-D755-4488-BE0A-E5AA51FC28C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31E13-47AB-4BEA-8B80-1662057C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B48E90-48DC-49F5-9025-4DC8F06D94DE}" type="datetime1">
              <a:rPr lang="en-US" smtClean="0"/>
              <a:t>12/3/2023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0DA-9C88-4D25-B28C-C46DBDF82290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12F78D6-4709-4F00-8CCA-35B1B1E51ADF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5C3-6FCE-4282-9150-E0857C0CB4DF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6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BD26-5BE2-4DB8-B28F-673C56DF3E66}" type="datetime1">
              <a:rPr lang="en-US" smtClean="0"/>
              <a:t>12/3/2023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7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5A320F-92AC-40CB-A609-CB919EB01749}" type="datetime1">
              <a:rPr lang="en-US" smtClean="0"/>
              <a:t>12/3/2023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CF90593-369E-40BE-B902-77A563EE7EE9}" type="datetime1">
              <a:rPr lang="en-US" smtClean="0"/>
              <a:t>12/3/2023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D6B-C01B-40D2-AC09-F5185FE4C880}" type="datetime1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E68F-883A-4AE5-B902-AD73507A41DD}" type="datetime1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38FB-AEA8-4098-A201-C29918A217A6}" type="datetime1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88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5A7E892-13E1-4BDE-8B4E-79E2B700E96E}" type="datetime1">
              <a:rPr lang="en-US" smtClean="0"/>
              <a:t>12/3/2023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7626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113297-4571-4AA1-8C2D-D8028B5D2D46}" type="datetime1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 on final exam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9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8A90-382A-4C95-AC58-B72AE6FC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EB4764-E5F5-4F24-A758-BB6747AA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413F9-FEA2-430D-A97D-DCBB95A022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When: </a:t>
            </a:r>
            <a:r>
              <a:rPr lang="en-US" dirty="0"/>
              <a:t>Monday, Dec 11, 11:00 am – 1:30 pm.</a:t>
            </a:r>
          </a:p>
          <a:p>
            <a:r>
              <a:rPr lang="en-US" b="1" dirty="0">
                <a:solidFill>
                  <a:srgbClr val="0070C0"/>
                </a:solidFill>
              </a:rPr>
              <a:t>Where:</a:t>
            </a:r>
            <a:r>
              <a:rPr lang="en-US" dirty="0"/>
              <a:t> AUD 841.</a:t>
            </a:r>
          </a:p>
          <a:p>
            <a:r>
              <a:rPr lang="en-US" b="1" dirty="0">
                <a:solidFill>
                  <a:srgbClr val="0070C0"/>
                </a:solidFill>
              </a:rPr>
              <a:t>How:</a:t>
            </a:r>
            <a:r>
              <a:rPr lang="en-US" dirty="0"/>
              <a:t> Open-book, open-note.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7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8A90-382A-4C95-AC58-B72AE6FC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in the Exam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EB4764-E5F5-4F24-A758-BB6747AA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413F9-FEA2-430D-A97D-DCBB95A022C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783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will be 9 problems (20 points):</a:t>
            </a:r>
          </a:p>
          <a:p>
            <a:r>
              <a:rPr lang="en-US" b="1" dirty="0">
                <a:solidFill>
                  <a:srgbClr val="0070C0"/>
                </a:solidFill>
              </a:rPr>
              <a:t>Problem 1: </a:t>
            </a:r>
            <a:r>
              <a:rPr lang="en-US" dirty="0"/>
              <a:t>Measures for networks. You are given a graph, and you are asked to calculate some of its measures, like the diameter, closeness centrality, betweenness centrality, local clustering coefficients, degree distributions, etc. </a:t>
            </a:r>
          </a:p>
          <a:p>
            <a:r>
              <a:rPr lang="en-US" b="1" dirty="0">
                <a:solidFill>
                  <a:srgbClr val="0070C0"/>
                </a:solidFill>
              </a:rPr>
              <a:t>Problem 2: </a:t>
            </a:r>
            <a:r>
              <a:rPr lang="en-US" dirty="0"/>
              <a:t>PageRank. You don’t need to calculate it for a given directed graph, but you need to understand its idea.</a:t>
            </a:r>
          </a:p>
          <a:p>
            <a:r>
              <a:rPr lang="en-US" b="1" dirty="0">
                <a:solidFill>
                  <a:srgbClr val="0070C0"/>
                </a:solidFill>
              </a:rPr>
              <a:t>Problem 3: </a:t>
            </a:r>
            <a:r>
              <a:rPr lang="en-US" dirty="0"/>
              <a:t>Modularity. You don’t need to calculate it for a given colored graph, but you need to understand its idea.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3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8A90-382A-4C95-AC58-B72AE6FC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in the Exam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EB4764-E5F5-4F24-A758-BB6747AA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413F9-FEA2-430D-A97D-DCBB95A022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Problem 4: </a:t>
            </a:r>
            <a:r>
              <a:rPr lang="en-US" dirty="0"/>
              <a:t>Decentralized search with the myopic-search algorithm. </a:t>
            </a:r>
          </a:p>
          <a:p>
            <a:r>
              <a:rPr lang="en-US" b="1" dirty="0">
                <a:solidFill>
                  <a:srgbClr val="0070C0"/>
                </a:solidFill>
              </a:rPr>
              <a:t>Problem 5: </a:t>
            </a:r>
            <a:r>
              <a:rPr lang="en-US" dirty="0"/>
              <a:t>Random networks and scale-free networks. </a:t>
            </a:r>
          </a:p>
          <a:p>
            <a:r>
              <a:rPr lang="en-US" b="1" dirty="0">
                <a:solidFill>
                  <a:srgbClr val="0070C0"/>
                </a:solidFill>
              </a:rPr>
              <a:t>Problem 6: </a:t>
            </a:r>
            <a:r>
              <a:rPr lang="en-US" dirty="0"/>
              <a:t>Signed networks: Given a signed network, is it balanced or not? </a:t>
            </a:r>
          </a:p>
          <a:p>
            <a:r>
              <a:rPr lang="en-US" b="1" dirty="0">
                <a:solidFill>
                  <a:srgbClr val="0070C0"/>
                </a:solidFill>
              </a:rPr>
              <a:t>Problem 7:</a:t>
            </a:r>
            <a:r>
              <a:rPr lang="en-US" dirty="0"/>
              <a:t> Diffusion and epidemics on networks. </a:t>
            </a:r>
          </a:p>
          <a:p>
            <a:r>
              <a:rPr lang="en-US" b="1" dirty="0">
                <a:solidFill>
                  <a:srgbClr val="0070C0"/>
                </a:solidFill>
              </a:rPr>
              <a:t>Problem 8 and Problem 9: </a:t>
            </a:r>
            <a:r>
              <a:rPr lang="en-US" dirty="0"/>
              <a:t>Two questions on presentation topics.</a:t>
            </a:r>
          </a:p>
        </p:txBody>
      </p:sp>
    </p:spTree>
    <p:extLst>
      <p:ext uri="{BB962C8B-B14F-4D97-AF65-F5344CB8AC3E}">
        <p14:creationId xmlns:p14="http://schemas.microsoft.com/office/powerpoint/2010/main" val="3107947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466</TotalTime>
  <Words>205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Wingdings</vt:lpstr>
      <vt:lpstr>Wingdings 2</vt:lpstr>
      <vt:lpstr>MyTheme</vt:lpstr>
      <vt:lpstr>note on final exam</vt:lpstr>
      <vt:lpstr>Final Exam</vt:lpstr>
      <vt:lpstr>What Will Be in the Exam</vt:lpstr>
      <vt:lpstr>What Will Be in the Exam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</dc:title>
  <dc:creator>Evgeny Dantsin</dc:creator>
  <cp:lastModifiedBy>Evgeny Dantsin</cp:lastModifiedBy>
  <cp:revision>53</cp:revision>
  <dcterms:created xsi:type="dcterms:W3CDTF">2019-08-09T20:20:42Z</dcterms:created>
  <dcterms:modified xsi:type="dcterms:W3CDTF">2023-12-03T20:01:10Z</dcterms:modified>
</cp:coreProperties>
</file>