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302020204030203" pitchFamily="34" charset="77"/>
      <p:regular r:id="rId8"/>
      <p:bold r:id="rId9"/>
      <p:italic r:id="rId10"/>
      <p:boldItalic r:id="rId11"/>
    </p:embeddedFont>
    <p:embeddedFont>
      <p:font typeface="Montserrat" pitchFamily="2" charset="77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8F6183-2A98-4934-924F-E90E88ABFBC2}">
  <a:tblStyle styleId="{7D8F6183-2A98-4934-924F-E90E88ABFB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8"/>
  </p:normalViewPr>
  <p:slideViewPr>
    <p:cSldViewPr snapToGrid="0">
      <p:cViewPr varScale="1">
        <p:scale>
          <a:sx n="133" d="100"/>
          <a:sy n="133" d="100"/>
        </p:scale>
        <p:origin x="5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2aae58ab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2aae58ab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aae58ab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2aae58ab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2aae58ab9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2aae58ab9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281604b7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281604b7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087655" y="1761424"/>
            <a:ext cx="7590191" cy="2435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" dirty="0"/>
              <a:t>Algoritmo </a:t>
            </a:r>
            <a:r>
              <a:rPr lang="es-MX" dirty="0"/>
              <a:t>Very Insecure &amp; Vulnerable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7037300" y="41156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Seguridad Informática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s"/>
              <a:t>Sustitución Polialfabética (Confusión)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medio de una clave dada por el usuario, se asigna a cada letra del mensaje una letra y se va aumentando en valor dentro del alfabeto.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Message + Key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M + 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e + 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s + y  ...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(A = 65  C = 67) =&gt; P = 80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	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025" y="2282463"/>
            <a:ext cx="21812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2) Permutación (Difusión) 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Permutación entre caracteres del mensaje.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563" y="2113488"/>
            <a:ext cx="2143125" cy="2143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0" name="Google Shape;150;p15"/>
          <p:cNvGraphicFramePr/>
          <p:nvPr/>
        </p:nvGraphicFramePr>
        <p:xfrm>
          <a:off x="4652000" y="2381250"/>
          <a:ext cx="3539500" cy="396210"/>
        </p:xfrm>
        <a:graphic>
          <a:graphicData uri="http://schemas.openxmlformats.org/drawingml/2006/table">
            <a:tbl>
              <a:tblPr>
                <a:noFill/>
                <a:tableStyleId>{7D8F6183-2A98-4934-924F-E90E88ABFBC2}</a:tableStyleId>
              </a:tblPr>
              <a:tblGrid>
                <a:gridCol w="70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" name="Google Shape;151;p15"/>
          <p:cNvSpPr/>
          <p:nvPr/>
        </p:nvSpPr>
        <p:spPr>
          <a:xfrm>
            <a:off x="4930650" y="2091388"/>
            <a:ext cx="723300" cy="237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6407975" y="2091388"/>
            <a:ext cx="723300" cy="237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3" name="Google Shape;153;p15"/>
          <p:cNvGraphicFramePr/>
          <p:nvPr/>
        </p:nvGraphicFramePr>
        <p:xfrm>
          <a:off x="4652000" y="3112225"/>
          <a:ext cx="3539500" cy="396210"/>
        </p:xfrm>
        <a:graphic>
          <a:graphicData uri="http://schemas.openxmlformats.org/drawingml/2006/table">
            <a:tbl>
              <a:tblPr>
                <a:noFill/>
                <a:tableStyleId>{7D8F6183-2A98-4934-924F-E90E88ABFBC2}</a:tableStyleId>
              </a:tblPr>
              <a:tblGrid>
                <a:gridCol w="70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3) XOR (Confusión)</a:t>
            </a:r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1"/>
          </p:nvPr>
        </p:nvSpPr>
        <p:spPr>
          <a:xfrm>
            <a:off x="1297500" y="15097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aplica al mensaje la operación XOR con la </a:t>
            </a:r>
            <a:r>
              <a:rPr lang="es" b="1"/>
              <a:t>llave </a:t>
            </a:r>
            <a:r>
              <a:rPr lang="es"/>
              <a:t>dada en un principio.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								Message xor Key = NewMessage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	</a:t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217625"/>
            <a:ext cx="3614350" cy="21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1268600" y="11976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 dirty="0"/>
              <a:t>8 rondas del algoritmo</a:t>
            </a:r>
            <a:endParaRPr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Macintosh PowerPoint</Application>
  <PresentationFormat>Presentación en pantalla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Montserrat</vt:lpstr>
      <vt:lpstr>Arial</vt:lpstr>
      <vt:lpstr>Lato</vt:lpstr>
      <vt:lpstr>Focus</vt:lpstr>
      <vt:lpstr>Algoritmo Very Insecure &amp; Vulnerable</vt:lpstr>
      <vt:lpstr>Sustitución Polialfabética (Confusión)</vt:lpstr>
      <vt:lpstr>2) Permutación (Difusión) </vt:lpstr>
      <vt:lpstr>3) XOR (Confusión)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Very Insecure &amp; Vulnerable</dc:title>
  <cp:lastModifiedBy>José Carlos Pacheco Sánchez</cp:lastModifiedBy>
  <cp:revision>1</cp:revision>
  <dcterms:modified xsi:type="dcterms:W3CDTF">2020-09-12T13:44:00Z</dcterms:modified>
</cp:coreProperties>
</file>