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0BCA02-DB12-4953-93F6-01F06E1D7933}" type="datetimeFigureOut">
              <a:rPr lang="es-ES" smtClean="0"/>
              <a:t>27/04/2018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7867FEB-C1A3-4C90-9559-4AF7FF62ED5A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875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A02-DB12-4953-93F6-01F06E1D7933}" type="datetimeFigureOut">
              <a:rPr lang="es-ES" smtClean="0"/>
              <a:t>27/04/2018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7FEB-C1A3-4C90-9559-4AF7FF62ED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345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A02-DB12-4953-93F6-01F06E1D7933}" type="datetimeFigureOut">
              <a:rPr lang="es-ES" smtClean="0"/>
              <a:t>27/04/2018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7FEB-C1A3-4C90-9559-4AF7FF62ED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839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A02-DB12-4953-93F6-01F06E1D7933}" type="datetimeFigureOut">
              <a:rPr lang="es-ES" smtClean="0"/>
              <a:t>27/04/2018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7FEB-C1A3-4C90-9559-4AF7FF62ED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384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0BCA02-DB12-4953-93F6-01F06E1D7933}" type="datetimeFigureOut">
              <a:rPr lang="es-ES" smtClean="0"/>
              <a:t>27/04/2018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7867FEB-C1A3-4C90-9559-4AF7FF62ED5A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99579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A02-DB12-4953-93F6-01F06E1D7933}" type="datetimeFigureOut">
              <a:rPr lang="es-ES" smtClean="0"/>
              <a:t>27/04/2018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7FEB-C1A3-4C90-9559-4AF7FF62ED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20803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A02-DB12-4953-93F6-01F06E1D7933}" type="datetimeFigureOut">
              <a:rPr lang="es-ES" smtClean="0"/>
              <a:t>27/04/2018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7FEB-C1A3-4C90-9559-4AF7FF62ED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905305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A02-DB12-4953-93F6-01F06E1D7933}" type="datetimeFigureOut">
              <a:rPr lang="es-ES" smtClean="0"/>
              <a:t>27/04/2018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7FEB-C1A3-4C90-9559-4AF7FF62ED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126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A02-DB12-4953-93F6-01F06E1D7933}" type="datetimeFigureOut">
              <a:rPr lang="es-ES" smtClean="0"/>
              <a:t>27/04/2018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7FEB-C1A3-4C90-9559-4AF7FF62ED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151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A0BCA02-DB12-4953-93F6-01F06E1D7933}" type="datetimeFigureOut">
              <a:rPr lang="es-ES" smtClean="0"/>
              <a:t>27/04/2018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7867FEB-C1A3-4C90-9559-4AF7FF62ED5A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8441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A0BCA02-DB12-4953-93F6-01F06E1D7933}" type="datetimeFigureOut">
              <a:rPr lang="es-ES" smtClean="0"/>
              <a:t>27/04/2018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7867FEB-C1A3-4C90-9559-4AF7FF62ED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582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0BCA02-DB12-4953-93F6-01F06E1D7933}" type="datetimeFigureOut">
              <a:rPr lang="es-ES" smtClean="0"/>
              <a:t>27/04/2018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7867FEB-C1A3-4C90-9559-4AF7FF62ED5A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313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“Aprendiendo”</a:t>
            </a:r>
            <a:br>
              <a:rPr lang="es-ES" dirty="0" smtClean="0"/>
            </a:br>
            <a:r>
              <a:rPr lang="es-ES" dirty="0" smtClean="0"/>
              <a:t>Python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Jose Carlos Pacheco Sanchez –A01702828</a:t>
            </a:r>
            <a:endParaRPr lang="es-ES" dirty="0"/>
          </a:p>
        </p:txBody>
      </p:sp>
      <p:pic>
        <p:nvPicPr>
          <p:cNvPr id="1026" name="Picture 2" descr="Resultado de imagen para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094" y="3240419"/>
            <a:ext cx="2381063" cy="238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85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 usados: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075681"/>
            <a:ext cx="3268789" cy="162444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31085" y="1288473"/>
            <a:ext cx="4609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UDEMY - </a:t>
            </a:r>
            <a:r>
              <a:rPr lang="es-ES" dirty="0" err="1"/>
              <a:t>Introduction</a:t>
            </a:r>
            <a:r>
              <a:rPr lang="es-ES" dirty="0"/>
              <a:t> To Python </a:t>
            </a:r>
            <a:r>
              <a:rPr lang="es-ES" dirty="0" err="1" smtClean="0"/>
              <a:t>Programming</a:t>
            </a:r>
            <a:endParaRPr lang="es-ES" dirty="0" smtClean="0"/>
          </a:p>
          <a:p>
            <a:r>
              <a:rPr lang="es-ES" dirty="0" smtClean="0"/>
              <a:t>4.5 </a:t>
            </a:r>
            <a:r>
              <a:rPr lang="es-ES" dirty="0" err="1" smtClean="0"/>
              <a:t>hrs</a:t>
            </a:r>
            <a:r>
              <a:rPr lang="es-ES" dirty="0" smtClean="0"/>
              <a:t>-  </a:t>
            </a:r>
            <a:r>
              <a:rPr lang="en-US" dirty="0" err="1" smtClean="0"/>
              <a:t>Avinash</a:t>
            </a:r>
            <a:r>
              <a:rPr lang="en-US" dirty="0" smtClean="0"/>
              <a:t> Jain (CEO </a:t>
            </a:r>
            <a:r>
              <a:rPr lang="en-US" dirty="0"/>
              <a:t>of The </a:t>
            </a:r>
            <a:r>
              <a:rPr lang="en-US" dirty="0" smtClean="0"/>
              <a:t>Codex)</a:t>
            </a:r>
            <a:r>
              <a:rPr lang="en-US" dirty="0"/>
              <a:t> </a:t>
            </a:r>
          </a:p>
          <a:p>
            <a:endParaRPr lang="es-ES" dirty="0"/>
          </a:p>
        </p:txBody>
      </p:sp>
      <p:pic>
        <p:nvPicPr>
          <p:cNvPr id="2050" name="Picture 2" descr="Resultado de imagen para python hard w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61" y="2825783"/>
            <a:ext cx="1913358" cy="248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5969510" y="1625512"/>
            <a:ext cx="5285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Zed Shaw’s . (2013). Learn Python Hard way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Very Simple Introduction to the Terrifyingly </a:t>
            </a:r>
            <a:r>
              <a:rPr lang="en-US" dirty="0" smtClean="0"/>
              <a:t>Beautiful</a:t>
            </a:r>
          </a:p>
          <a:p>
            <a:r>
              <a:rPr lang="en-US" dirty="0" smtClean="0"/>
              <a:t> </a:t>
            </a:r>
            <a:r>
              <a:rPr lang="en-US" dirty="0"/>
              <a:t>World of Computers and Code. New York: Hard Way. </a:t>
            </a:r>
          </a:p>
          <a:p>
            <a:endParaRPr lang="es-ES" dirty="0"/>
          </a:p>
        </p:txBody>
      </p:sp>
      <p:pic>
        <p:nvPicPr>
          <p:cNvPr id="2052" name="Picture 4" descr="Resultado de imagen para learn python o'reill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029" y="4160101"/>
            <a:ext cx="1816156" cy="238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8248372" y="3343096"/>
            <a:ext cx="3529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Mark </a:t>
            </a:r>
            <a:r>
              <a:rPr lang="es-ES" dirty="0" err="1"/>
              <a:t>Lutz</a:t>
            </a:r>
            <a:r>
              <a:rPr lang="es-ES" dirty="0"/>
              <a:t>. (2009). </a:t>
            </a:r>
            <a:r>
              <a:rPr lang="es-ES" dirty="0" err="1"/>
              <a:t>Learning</a:t>
            </a:r>
            <a:r>
              <a:rPr lang="es-ES" dirty="0"/>
              <a:t> Python. </a:t>
            </a:r>
            <a:endParaRPr lang="es-ES" dirty="0" smtClean="0"/>
          </a:p>
          <a:p>
            <a:r>
              <a:rPr lang="es-ES" dirty="0" smtClean="0"/>
              <a:t>Cambridge</a:t>
            </a:r>
            <a:r>
              <a:rPr lang="es-ES" dirty="0"/>
              <a:t>: O`REILLY.</a:t>
            </a:r>
            <a:r>
              <a:rPr lang="en-US" dirty="0"/>
              <a:t> </a:t>
            </a:r>
          </a:p>
          <a:p>
            <a:endParaRPr lang="es-ES" dirty="0"/>
          </a:p>
        </p:txBody>
      </p:sp>
      <p:pic>
        <p:nvPicPr>
          <p:cNvPr id="2054" name="Picture 6" descr="Resultado de imagen para expert python programm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85" y="4160101"/>
            <a:ext cx="2061899" cy="254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3613735" y="4508275"/>
            <a:ext cx="22383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Michal</a:t>
            </a:r>
            <a:r>
              <a:rPr lang="es-ES" dirty="0"/>
              <a:t> </a:t>
            </a:r>
            <a:r>
              <a:rPr lang="es-ES" dirty="0" err="1"/>
              <a:t>Jaworski</a:t>
            </a:r>
            <a:r>
              <a:rPr lang="es-ES" dirty="0"/>
              <a:t> </a:t>
            </a:r>
            <a:r>
              <a:rPr lang="es-ES" dirty="0" err="1"/>
              <a:t>Tarek</a:t>
            </a:r>
            <a:r>
              <a:rPr lang="es-ES" dirty="0"/>
              <a:t> </a:t>
            </a:r>
            <a:endParaRPr lang="es-ES" dirty="0" smtClean="0"/>
          </a:p>
          <a:p>
            <a:r>
              <a:rPr lang="es-ES" dirty="0" err="1" smtClean="0"/>
              <a:t>Ziade</a:t>
            </a:r>
            <a:r>
              <a:rPr lang="es-ES" dirty="0"/>
              <a:t>. (2016</a:t>
            </a:r>
            <a:r>
              <a:rPr lang="es-ES" dirty="0" smtClean="0"/>
              <a:t>).</a:t>
            </a:r>
          </a:p>
          <a:p>
            <a:r>
              <a:rPr lang="es-ES" dirty="0" smtClean="0"/>
              <a:t> </a:t>
            </a:r>
            <a:r>
              <a:rPr lang="es-ES" dirty="0" err="1"/>
              <a:t>Expert</a:t>
            </a:r>
            <a:r>
              <a:rPr lang="es-ES" dirty="0"/>
              <a:t> </a:t>
            </a:r>
            <a:r>
              <a:rPr lang="es-ES" dirty="0" smtClean="0"/>
              <a:t>Python</a:t>
            </a:r>
          </a:p>
          <a:p>
            <a:r>
              <a:rPr lang="es-ES" dirty="0" smtClean="0"/>
              <a:t> </a:t>
            </a:r>
            <a:r>
              <a:rPr lang="es-ES" dirty="0" err="1"/>
              <a:t>Programming</a:t>
            </a:r>
            <a:r>
              <a:rPr lang="es-ES" dirty="0"/>
              <a:t>. USA: </a:t>
            </a:r>
            <a:endParaRPr lang="es-ES" dirty="0" smtClean="0"/>
          </a:p>
          <a:p>
            <a:r>
              <a:rPr lang="es-ES" dirty="0" err="1" smtClean="0"/>
              <a:t>Packt</a:t>
            </a:r>
            <a:r>
              <a:rPr lang="es-ES" dirty="0" smtClean="0"/>
              <a:t> </a:t>
            </a:r>
            <a:r>
              <a:rPr lang="es-ES" dirty="0"/>
              <a:t>Publishing Ltd..</a:t>
            </a:r>
          </a:p>
        </p:txBody>
      </p:sp>
    </p:spTree>
    <p:extLst>
      <p:ext uri="{BB962C8B-B14F-4D97-AF65-F5344CB8AC3E}">
        <p14:creationId xmlns:p14="http://schemas.microsoft.com/office/powerpoint/2010/main" val="310388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Python?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5352" y="1701210"/>
            <a:ext cx="10178322" cy="3593591"/>
          </a:xfrm>
        </p:spPr>
        <p:txBody>
          <a:bodyPr/>
          <a:lstStyle/>
          <a:p>
            <a:r>
              <a:rPr lang="es-ES" dirty="0" smtClean="0"/>
              <a:t>Lenguaje de programación de propósito general , orientado a objetos y para desarrollo web </a:t>
            </a:r>
            <a:r>
              <a:rPr lang="es-ES" dirty="0" smtClean="0">
                <a:sym typeface="Wingdings" panose="05000000000000000000" pitchFamily="2" charset="2"/>
              </a:rPr>
              <a:t> ==Mulita diagrama==</a:t>
            </a:r>
            <a:endParaRPr lang="es-ES" dirty="0"/>
          </a:p>
          <a:p>
            <a:r>
              <a:rPr lang="es-ES" dirty="0" smtClean="0"/>
              <a:t>Lenguaje interpretado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071" t="12490" r="5491" b="8323"/>
          <a:stretch/>
        </p:blipFill>
        <p:spPr>
          <a:xfrm>
            <a:off x="4774019" y="2414386"/>
            <a:ext cx="5316279" cy="441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0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tiene de bueno?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308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723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Opinión personal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33940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682</TotalTime>
  <Words>126</Words>
  <Application>Microsoft Office PowerPoint</Application>
  <PresentationFormat>Panorámica</PresentationFormat>
  <Paragraphs>21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Gill Sans MT</vt:lpstr>
      <vt:lpstr>Impact</vt:lpstr>
      <vt:lpstr>Wingdings</vt:lpstr>
      <vt:lpstr>Badge</vt:lpstr>
      <vt:lpstr>“Aprendiendo” Python </vt:lpstr>
      <vt:lpstr>Recursos usados:</vt:lpstr>
      <vt:lpstr>¿Qué es Python?</vt:lpstr>
      <vt:lpstr>¿Qué tiene de bueno? </vt:lpstr>
      <vt:lpstr>Programas</vt:lpstr>
      <vt:lpstr>Opinión personal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“Aprendiendo” Python</dc:title>
  <dc:creator>Jose Carlos Pacheco Sanchez</dc:creator>
  <cp:lastModifiedBy>Jose Carlos Pacheco Sanchez</cp:lastModifiedBy>
  <cp:revision>4</cp:revision>
  <dcterms:created xsi:type="dcterms:W3CDTF">2018-04-16T22:26:38Z</dcterms:created>
  <dcterms:modified xsi:type="dcterms:W3CDTF">2018-04-28T04:33:08Z</dcterms:modified>
</cp:coreProperties>
</file>