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7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8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957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80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530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2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5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44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8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16/04/2018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31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“Aprendiendo”</a:t>
            </a:r>
            <a:br>
              <a:rPr lang="es-ES" dirty="0" smtClean="0"/>
            </a:br>
            <a:r>
              <a:rPr lang="es-ES" dirty="0" smtClean="0"/>
              <a:t>Python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Carlos Pacheco Sanchez –A01702828</a:t>
            </a:r>
            <a:endParaRPr lang="es-ES" dirty="0"/>
          </a:p>
        </p:txBody>
      </p:sp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94" y="3240419"/>
            <a:ext cx="2381063" cy="23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usados: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075681"/>
            <a:ext cx="3268789" cy="16244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1085" y="1288473"/>
            <a:ext cx="4609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UDEMY - </a:t>
            </a:r>
            <a:r>
              <a:rPr lang="es-ES" dirty="0" err="1"/>
              <a:t>Introduction</a:t>
            </a:r>
            <a:r>
              <a:rPr lang="es-ES" dirty="0"/>
              <a:t> To Python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r>
              <a:rPr lang="es-ES" dirty="0" smtClean="0"/>
              <a:t>4.5 </a:t>
            </a:r>
            <a:r>
              <a:rPr lang="es-ES" dirty="0" err="1" smtClean="0"/>
              <a:t>hrs</a:t>
            </a:r>
            <a:r>
              <a:rPr lang="es-ES" dirty="0" smtClean="0"/>
              <a:t>-  </a:t>
            </a:r>
            <a:r>
              <a:rPr lang="en-US" dirty="0" err="1" smtClean="0"/>
              <a:t>Avinash</a:t>
            </a:r>
            <a:r>
              <a:rPr lang="en-US" dirty="0" smtClean="0"/>
              <a:t> Jain (CEO </a:t>
            </a:r>
            <a:r>
              <a:rPr lang="en-US" dirty="0"/>
              <a:t>of The </a:t>
            </a:r>
            <a:r>
              <a:rPr lang="en-US" dirty="0" smtClean="0"/>
              <a:t>Codex)</a:t>
            </a:r>
            <a:r>
              <a:rPr lang="en-US" dirty="0"/>
              <a:t> </a:t>
            </a:r>
          </a:p>
          <a:p>
            <a:endParaRPr lang="es-ES" dirty="0"/>
          </a:p>
        </p:txBody>
      </p:sp>
      <p:pic>
        <p:nvPicPr>
          <p:cNvPr id="2050" name="Picture 2" descr="Resultado de imagen para python hard 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61" y="2825783"/>
            <a:ext cx="1913358" cy="248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969510" y="1625512"/>
            <a:ext cx="528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Zed Shaw’s . (2013). Learn Python Hard way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Very Simple Introduction to the Terrifyingly </a:t>
            </a:r>
            <a:r>
              <a:rPr lang="en-US" dirty="0" smtClean="0"/>
              <a:t>Beautiful</a:t>
            </a:r>
          </a:p>
          <a:p>
            <a:r>
              <a:rPr lang="en-US" dirty="0" smtClean="0"/>
              <a:t> </a:t>
            </a:r>
            <a:r>
              <a:rPr lang="en-US" dirty="0"/>
              <a:t>World of Computers and Code. New York: Hard Way. </a:t>
            </a:r>
          </a:p>
          <a:p>
            <a:endParaRPr lang="es-ES" dirty="0"/>
          </a:p>
        </p:txBody>
      </p:sp>
      <p:pic>
        <p:nvPicPr>
          <p:cNvPr id="2052" name="Picture 4" descr="Resultado de imagen para learn python o'reil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9" y="4160101"/>
            <a:ext cx="1816156" cy="23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248372" y="3343096"/>
            <a:ext cx="352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Mark </a:t>
            </a:r>
            <a:r>
              <a:rPr lang="es-ES" dirty="0" err="1"/>
              <a:t>Lutz</a:t>
            </a:r>
            <a:r>
              <a:rPr lang="es-ES" dirty="0"/>
              <a:t>. (2009). </a:t>
            </a:r>
            <a:r>
              <a:rPr lang="es-ES" dirty="0" err="1"/>
              <a:t>Learning</a:t>
            </a:r>
            <a:r>
              <a:rPr lang="es-ES" dirty="0"/>
              <a:t> Python. </a:t>
            </a:r>
            <a:endParaRPr lang="es-ES" dirty="0" smtClean="0"/>
          </a:p>
          <a:p>
            <a:r>
              <a:rPr lang="es-ES" dirty="0" smtClean="0"/>
              <a:t>Cambridge</a:t>
            </a:r>
            <a:r>
              <a:rPr lang="es-ES" dirty="0"/>
              <a:t>: O`REILLY.</a:t>
            </a:r>
            <a:r>
              <a:rPr lang="en-US" dirty="0"/>
              <a:t> </a:t>
            </a:r>
          </a:p>
          <a:p>
            <a:endParaRPr lang="es-ES" dirty="0"/>
          </a:p>
        </p:txBody>
      </p:sp>
      <p:pic>
        <p:nvPicPr>
          <p:cNvPr id="2054" name="Picture 6" descr="Resultado de imagen para expert python programm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85" y="4160101"/>
            <a:ext cx="2061899" cy="25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613735" y="4508275"/>
            <a:ext cx="2238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Michal</a:t>
            </a:r>
            <a:r>
              <a:rPr lang="es-ES" dirty="0"/>
              <a:t> </a:t>
            </a:r>
            <a:r>
              <a:rPr lang="es-ES" dirty="0" err="1"/>
              <a:t>Jaworski</a:t>
            </a:r>
            <a:r>
              <a:rPr lang="es-ES" dirty="0"/>
              <a:t> </a:t>
            </a:r>
            <a:r>
              <a:rPr lang="es-ES" dirty="0" err="1"/>
              <a:t>Tarek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err="1" smtClean="0"/>
              <a:t>Ziade</a:t>
            </a:r>
            <a:r>
              <a:rPr lang="es-ES" dirty="0"/>
              <a:t>. (2016</a:t>
            </a:r>
            <a:r>
              <a:rPr lang="es-ES" dirty="0" smtClean="0"/>
              <a:t>).</a:t>
            </a:r>
          </a:p>
          <a:p>
            <a:r>
              <a:rPr lang="es-ES" dirty="0" smtClean="0"/>
              <a:t>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smtClean="0"/>
              <a:t>Python</a:t>
            </a:r>
          </a:p>
          <a:p>
            <a:r>
              <a:rPr lang="es-ES" dirty="0" smtClean="0"/>
              <a:t> </a:t>
            </a:r>
            <a:r>
              <a:rPr lang="es-ES" dirty="0" err="1"/>
              <a:t>Programming</a:t>
            </a:r>
            <a:r>
              <a:rPr lang="es-ES" dirty="0"/>
              <a:t>. USA: </a:t>
            </a:r>
            <a:endParaRPr lang="es-ES" dirty="0" smtClean="0"/>
          </a:p>
          <a:p>
            <a:r>
              <a:rPr lang="es-ES" dirty="0" err="1" smtClean="0"/>
              <a:t>Packt</a:t>
            </a:r>
            <a:r>
              <a:rPr lang="es-ES" dirty="0" smtClean="0"/>
              <a:t> </a:t>
            </a:r>
            <a:r>
              <a:rPr lang="es-ES" dirty="0"/>
              <a:t>Publishing Ltd..</a:t>
            </a:r>
          </a:p>
        </p:txBody>
      </p:sp>
    </p:spTree>
    <p:extLst>
      <p:ext uri="{BB962C8B-B14F-4D97-AF65-F5344CB8AC3E}">
        <p14:creationId xmlns:p14="http://schemas.microsoft.com/office/powerpoint/2010/main" val="31038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Python?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352" y="1701210"/>
            <a:ext cx="10178322" cy="3593591"/>
          </a:xfrm>
        </p:spPr>
        <p:txBody>
          <a:bodyPr/>
          <a:lstStyle/>
          <a:p>
            <a:r>
              <a:rPr lang="es-ES" dirty="0" smtClean="0"/>
              <a:t>Lenguaje de programación de propósito general , orientado a objetos y para desarrollo web </a:t>
            </a:r>
            <a:r>
              <a:rPr lang="es-ES" dirty="0" smtClean="0">
                <a:sym typeface="Wingdings" panose="05000000000000000000" pitchFamily="2" charset="2"/>
              </a:rPr>
              <a:t> ==Mulita diagrama==</a:t>
            </a:r>
            <a:endParaRPr lang="es-ES" dirty="0"/>
          </a:p>
          <a:p>
            <a:r>
              <a:rPr lang="es-ES" dirty="0" smtClean="0"/>
              <a:t>Lenguaje interpretado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71" t="12490" r="5491" b="8323"/>
          <a:stretch/>
        </p:blipFill>
        <p:spPr>
          <a:xfrm>
            <a:off x="4774019" y="2414386"/>
            <a:ext cx="5316279" cy="44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tiene de bueno?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08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2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Opinión personal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339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24</TotalTime>
  <Words>126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Impact</vt:lpstr>
      <vt:lpstr>Wingdings</vt:lpstr>
      <vt:lpstr>Badge</vt:lpstr>
      <vt:lpstr>“Aprendiendo” Python </vt:lpstr>
      <vt:lpstr>Recursos usados:</vt:lpstr>
      <vt:lpstr>¿Qué es Python?</vt:lpstr>
      <vt:lpstr>¿Qué tiene de bueno? </vt:lpstr>
      <vt:lpstr>Programas</vt:lpstr>
      <vt:lpstr>Opinión personal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“Aprendiendo” Python</dc:title>
  <dc:creator>Jose Carlos Pacheco Sanchez</dc:creator>
  <cp:lastModifiedBy>Jose Carlos Pacheco Sanchez</cp:lastModifiedBy>
  <cp:revision>3</cp:revision>
  <dcterms:created xsi:type="dcterms:W3CDTF">2018-04-16T22:26:38Z</dcterms:created>
  <dcterms:modified xsi:type="dcterms:W3CDTF">2018-04-16T22:50:38Z</dcterms:modified>
</cp:coreProperties>
</file>