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2" r:id="rId2"/>
  </p:sldMasterIdLst>
  <p:notesMasterIdLst>
    <p:notesMasterId r:id="rId12"/>
  </p:notesMasterIdLst>
  <p:sldIdLst>
    <p:sldId id="256" r:id="rId3"/>
    <p:sldId id="258" r:id="rId4"/>
    <p:sldId id="259" r:id="rId5"/>
    <p:sldId id="261" r:id="rId6"/>
    <p:sldId id="262" r:id="rId7"/>
    <p:sldId id="263" r:id="rId8"/>
    <p:sldId id="264" r:id="rId9"/>
    <p:sldId id="265" r:id="rId10"/>
    <p:sldId id="267"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5394"/>
    <a:srgbClr val="2286AA"/>
    <a:srgbClr val="F0F9FC"/>
    <a:srgbClr val="F8F4F4"/>
    <a:srgbClr val="1BBBE9"/>
    <a:srgbClr val="CEDC1A"/>
    <a:srgbClr val="452E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946"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FCE9F-E202-4E43-8F8A-96FB3863CDD4}"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96ED9-C628-46F8-B414-4E7397E51912}" type="slidenum">
              <a:rPr lang="en-US" smtClean="0"/>
              <a:t>‹#›</a:t>
            </a:fld>
            <a:endParaRPr lang="en-US"/>
          </a:p>
        </p:txBody>
      </p:sp>
    </p:spTree>
    <p:extLst>
      <p:ext uri="{BB962C8B-B14F-4D97-AF65-F5344CB8AC3E}">
        <p14:creationId xmlns:p14="http://schemas.microsoft.com/office/powerpoint/2010/main" val="389349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B96ED9-C628-46F8-B414-4E7397E51912}" type="slidenum">
              <a:rPr lang="en-US" smtClean="0"/>
              <a:t>9</a:t>
            </a:fld>
            <a:endParaRPr lang="en-US"/>
          </a:p>
        </p:txBody>
      </p:sp>
    </p:spTree>
    <p:extLst>
      <p:ext uri="{BB962C8B-B14F-4D97-AF65-F5344CB8AC3E}">
        <p14:creationId xmlns:p14="http://schemas.microsoft.com/office/powerpoint/2010/main" val="3130440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9042" y="-1643561"/>
            <a:ext cx="13077207" cy="10632632"/>
            <a:chOff x="-6782" y="-1232671"/>
            <a:chExt cx="9807905" cy="7974474"/>
          </a:xfrm>
        </p:grpSpPr>
        <p:sp>
          <p:nvSpPr>
            <p:cNvPr id="10" name="Google Shape;10;p2"/>
            <p:cNvSpPr/>
            <p:nvPr/>
          </p:nvSpPr>
          <p:spPr>
            <a:xfrm rot="-5400000">
              <a:off x="7120124" y="40608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1" y="410467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10800000">
              <a:off x="-6782" y="-1232671"/>
              <a:ext cx="9150782"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 name="Google Shape;13;p2"/>
          <p:cNvGrpSpPr/>
          <p:nvPr/>
        </p:nvGrpSpPr>
        <p:grpSpPr>
          <a:xfrm>
            <a:off x="-1180705" y="403313"/>
            <a:ext cx="14664720" cy="6504987"/>
            <a:chOff x="-885529" y="302485"/>
            <a:chExt cx="10998540" cy="4878740"/>
          </a:xfrm>
        </p:grpSpPr>
        <p:sp>
          <p:nvSpPr>
            <p:cNvPr id="14" name="Google Shape;14;p2"/>
            <p:cNvSpPr/>
            <p:nvPr/>
          </p:nvSpPr>
          <p:spPr>
            <a:xfrm>
              <a:off x="2581296" y="4914218"/>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flipH="1">
              <a:off x="7266974" y="493784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293550" y="4455724"/>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rot="10800000" flipH="1">
              <a:off x="8291042" y="569492"/>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flipH="1">
              <a:off x="-885529" y="302485"/>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 name="Google Shape;19;p2"/>
          <p:cNvGrpSpPr/>
          <p:nvPr/>
        </p:nvGrpSpPr>
        <p:grpSpPr>
          <a:xfrm>
            <a:off x="-919216" y="-3222719"/>
            <a:ext cx="14891547" cy="12140739"/>
            <a:chOff x="-689412" y="-2417039"/>
            <a:chExt cx="11168660" cy="9105554"/>
          </a:xfrm>
        </p:grpSpPr>
        <p:grpSp>
          <p:nvGrpSpPr>
            <p:cNvPr id="20" name="Google Shape;20;p2"/>
            <p:cNvGrpSpPr/>
            <p:nvPr/>
          </p:nvGrpSpPr>
          <p:grpSpPr>
            <a:xfrm>
              <a:off x="6699625" y="4455725"/>
              <a:ext cx="3779622" cy="1782883"/>
              <a:chOff x="5782225" y="4455725"/>
              <a:chExt cx="3779622" cy="1782883"/>
            </a:xfrm>
          </p:grpSpPr>
          <p:sp>
            <p:nvSpPr>
              <p:cNvPr id="21" name="Google Shape;21;p2"/>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5782225" y="47012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 name="Google Shape;23;p2"/>
            <p:cNvGrpSpPr/>
            <p:nvPr/>
          </p:nvGrpSpPr>
          <p:grpSpPr>
            <a:xfrm>
              <a:off x="-48925" y="4604000"/>
              <a:ext cx="5424616" cy="2084515"/>
              <a:chOff x="0" y="4604000"/>
              <a:chExt cx="5424616" cy="2084515"/>
            </a:xfrm>
          </p:grpSpPr>
          <p:sp>
            <p:nvSpPr>
              <p:cNvPr id="24" name="Google Shape;24;p2"/>
              <p:cNvSpPr/>
              <p:nvPr/>
            </p:nvSpPr>
            <p:spPr>
              <a:xfrm>
                <a:off x="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92960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 name="Google Shape;26;p2"/>
            <p:cNvSpPr/>
            <p:nvPr/>
          </p:nvSpPr>
          <p:spPr>
            <a:xfrm rot="10800000">
              <a:off x="-689412" y="-1173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rot="10800000">
              <a:off x="4880516" y="-24170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2"/>
          <p:cNvSpPr txBox="1">
            <a:spLocks noGrp="1"/>
          </p:cNvSpPr>
          <p:nvPr>
            <p:ph type="ctrTitle"/>
          </p:nvPr>
        </p:nvSpPr>
        <p:spPr>
          <a:xfrm>
            <a:off x="1859000" y="1909700"/>
            <a:ext cx="8474000" cy="21468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4300"/>
              <a:buNone/>
              <a:defRPr sz="5733"/>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pt-PT"/>
              <a:t>Clique para editar o estilo de título do Modelo Global</a:t>
            </a:r>
            <a:endParaRPr/>
          </a:p>
        </p:txBody>
      </p:sp>
      <p:sp>
        <p:nvSpPr>
          <p:cNvPr id="29" name="Google Shape;29;p2"/>
          <p:cNvSpPr txBox="1">
            <a:spLocks noGrp="1"/>
          </p:cNvSpPr>
          <p:nvPr>
            <p:ph type="subTitle" idx="1"/>
          </p:nvPr>
        </p:nvSpPr>
        <p:spPr>
          <a:xfrm>
            <a:off x="1859000" y="4077900"/>
            <a:ext cx="8474000" cy="516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2000">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pt-PT"/>
              <a:t>Clique para editar o estilo de subtítulo do Modelo Global</a:t>
            </a:r>
            <a:endParaRPr/>
          </a:p>
        </p:txBody>
      </p:sp>
    </p:spTree>
    <p:extLst>
      <p:ext uri="{BB962C8B-B14F-4D97-AF65-F5344CB8AC3E}">
        <p14:creationId xmlns:p14="http://schemas.microsoft.com/office/powerpoint/2010/main" val="273051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32"/>
        <p:cNvGrpSpPr/>
        <p:nvPr/>
      </p:nvGrpSpPr>
      <p:grpSpPr>
        <a:xfrm>
          <a:off x="0" y="0"/>
          <a:ext cx="0" cy="0"/>
          <a:chOff x="0" y="0"/>
          <a:chExt cx="0" cy="0"/>
        </a:xfrm>
      </p:grpSpPr>
      <p:grpSp>
        <p:nvGrpSpPr>
          <p:cNvPr id="233" name="Google Shape;233;p13"/>
          <p:cNvGrpSpPr/>
          <p:nvPr/>
        </p:nvGrpSpPr>
        <p:grpSpPr>
          <a:xfrm>
            <a:off x="-201288" y="-2093329"/>
            <a:ext cx="12393304" cy="10679701"/>
            <a:chOff x="-150966" y="-1569997"/>
            <a:chExt cx="9294978" cy="8009776"/>
          </a:xfrm>
        </p:grpSpPr>
        <p:sp>
          <p:nvSpPr>
            <p:cNvPr id="234" name="Google Shape;234;p13"/>
            <p:cNvSpPr/>
            <p:nvPr/>
          </p:nvSpPr>
          <p:spPr>
            <a:xfrm flipH="1">
              <a:off x="-150966" y="452838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3"/>
            <p:cNvSpPr/>
            <p:nvPr/>
          </p:nvSpPr>
          <p:spPr>
            <a:xfrm rot="10800000">
              <a:off x="5623599" y="-156999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13"/>
          <p:cNvSpPr txBox="1">
            <a:spLocks noGrp="1"/>
          </p:cNvSpPr>
          <p:nvPr>
            <p:ph type="subTitle" idx="1"/>
          </p:nvPr>
        </p:nvSpPr>
        <p:spPr>
          <a:xfrm>
            <a:off x="1366333" y="4322251"/>
            <a:ext cx="3074000" cy="6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667">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237" name="Google Shape;237;p13"/>
          <p:cNvSpPr txBox="1">
            <a:spLocks noGrp="1"/>
          </p:cNvSpPr>
          <p:nvPr>
            <p:ph type="subTitle" idx="2"/>
          </p:nvPr>
        </p:nvSpPr>
        <p:spPr>
          <a:xfrm>
            <a:off x="4558961" y="4322251"/>
            <a:ext cx="3074000" cy="6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667">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238" name="Google Shape;238;p13"/>
          <p:cNvSpPr txBox="1">
            <a:spLocks noGrp="1"/>
          </p:cNvSpPr>
          <p:nvPr>
            <p:ph type="subTitle" idx="3"/>
          </p:nvPr>
        </p:nvSpPr>
        <p:spPr>
          <a:xfrm>
            <a:off x="7751599" y="4322251"/>
            <a:ext cx="3074000" cy="6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667">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239" name="Google Shape;239;p13"/>
          <p:cNvSpPr txBox="1">
            <a:spLocks noGrp="1"/>
          </p:cNvSpPr>
          <p:nvPr>
            <p:ph type="subTitle" idx="4"/>
          </p:nvPr>
        </p:nvSpPr>
        <p:spPr>
          <a:xfrm>
            <a:off x="1366333" y="2394883"/>
            <a:ext cx="3074000" cy="6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667">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240" name="Google Shape;240;p13"/>
          <p:cNvSpPr txBox="1">
            <a:spLocks noGrp="1"/>
          </p:cNvSpPr>
          <p:nvPr>
            <p:ph type="subTitle" idx="5"/>
          </p:nvPr>
        </p:nvSpPr>
        <p:spPr>
          <a:xfrm>
            <a:off x="4558961" y="2394883"/>
            <a:ext cx="3074000" cy="6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667">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241" name="Google Shape;241;p13"/>
          <p:cNvSpPr txBox="1">
            <a:spLocks noGrp="1"/>
          </p:cNvSpPr>
          <p:nvPr>
            <p:ph type="subTitle" idx="6"/>
          </p:nvPr>
        </p:nvSpPr>
        <p:spPr>
          <a:xfrm>
            <a:off x="7751599" y="2394883"/>
            <a:ext cx="3074000" cy="6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667">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pt-PT"/>
              <a:t>Clique para editar o estilo de subtítulo do Modelo Global</a:t>
            </a:r>
            <a:endParaRPr/>
          </a:p>
        </p:txBody>
      </p:sp>
      <p:grpSp>
        <p:nvGrpSpPr>
          <p:cNvPr id="242" name="Google Shape;242;p13"/>
          <p:cNvGrpSpPr/>
          <p:nvPr/>
        </p:nvGrpSpPr>
        <p:grpSpPr>
          <a:xfrm rot="10800000">
            <a:off x="-2795070" y="4973588"/>
            <a:ext cx="4013737" cy="507513"/>
            <a:chOff x="5446772" y="1743190"/>
            <a:chExt cx="3010303" cy="380635"/>
          </a:xfrm>
        </p:grpSpPr>
        <p:grpSp>
          <p:nvGrpSpPr>
            <p:cNvPr id="243" name="Google Shape;243;p13"/>
            <p:cNvGrpSpPr/>
            <p:nvPr/>
          </p:nvGrpSpPr>
          <p:grpSpPr>
            <a:xfrm flipH="1">
              <a:off x="5898325" y="1865405"/>
              <a:ext cx="1567047" cy="45661"/>
              <a:chOff x="1754675" y="2661275"/>
              <a:chExt cx="1945675" cy="56700"/>
            </a:xfrm>
          </p:grpSpPr>
          <p:cxnSp>
            <p:nvCxnSpPr>
              <p:cNvPr id="244" name="Google Shape;244;p13"/>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245" name="Google Shape;245;p13"/>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6" name="Google Shape;246;p13"/>
            <p:cNvGrpSpPr/>
            <p:nvPr/>
          </p:nvGrpSpPr>
          <p:grpSpPr>
            <a:xfrm flipH="1">
              <a:off x="5477439" y="1987637"/>
              <a:ext cx="1561280" cy="136187"/>
              <a:chOff x="1754675" y="2824000"/>
              <a:chExt cx="4728285" cy="412439"/>
            </a:xfrm>
          </p:grpSpPr>
          <p:sp>
            <p:nvSpPr>
              <p:cNvPr id="247" name="Google Shape;247;p13"/>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248" name="Google Shape;248;p13"/>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9" name="Google Shape;249;p13"/>
            <p:cNvGrpSpPr/>
            <p:nvPr/>
          </p:nvGrpSpPr>
          <p:grpSpPr>
            <a:xfrm flipH="1">
              <a:off x="5446772" y="1743190"/>
              <a:ext cx="3010303" cy="45661"/>
              <a:chOff x="1766900" y="2869225"/>
              <a:chExt cx="3737650" cy="56700"/>
            </a:xfrm>
          </p:grpSpPr>
          <p:cxnSp>
            <p:nvCxnSpPr>
              <p:cNvPr id="250" name="Google Shape;250;p1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251" name="Google Shape;251;p1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52" name="Google Shape;252;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4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253" name="Google Shape;253;p13"/>
          <p:cNvSpPr txBox="1">
            <a:spLocks noGrp="1"/>
          </p:cNvSpPr>
          <p:nvPr>
            <p:ph type="title" idx="7" hasCustomPrompt="1"/>
          </p:nvPr>
        </p:nvSpPr>
        <p:spPr>
          <a:xfrm>
            <a:off x="1933533" y="1638867"/>
            <a:ext cx="756000" cy="75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3067">
                <a:latin typeface="Poppins"/>
                <a:ea typeface="Poppins"/>
                <a:cs typeface="Poppins"/>
                <a:sym typeface="Poppins"/>
              </a:defRPr>
            </a:lvl1pPr>
            <a:lvl2pPr lvl="1" rtl="0">
              <a:spcBef>
                <a:spcPts val="0"/>
              </a:spcBef>
              <a:spcAft>
                <a:spcPts val="0"/>
              </a:spcAft>
              <a:buSzPts val="3000"/>
              <a:buFont typeface="Poppins"/>
              <a:buNone/>
              <a:defRPr sz="4000" b="0">
                <a:latin typeface="Poppins"/>
                <a:ea typeface="Poppins"/>
                <a:cs typeface="Poppins"/>
                <a:sym typeface="Poppins"/>
              </a:defRPr>
            </a:lvl2pPr>
            <a:lvl3pPr lvl="2" rtl="0">
              <a:spcBef>
                <a:spcPts val="0"/>
              </a:spcBef>
              <a:spcAft>
                <a:spcPts val="0"/>
              </a:spcAft>
              <a:buSzPts val="3000"/>
              <a:buFont typeface="Poppins"/>
              <a:buNone/>
              <a:defRPr sz="4000" b="0">
                <a:latin typeface="Poppins"/>
                <a:ea typeface="Poppins"/>
                <a:cs typeface="Poppins"/>
                <a:sym typeface="Poppins"/>
              </a:defRPr>
            </a:lvl3pPr>
            <a:lvl4pPr lvl="3" rtl="0">
              <a:spcBef>
                <a:spcPts val="0"/>
              </a:spcBef>
              <a:spcAft>
                <a:spcPts val="0"/>
              </a:spcAft>
              <a:buSzPts val="3000"/>
              <a:buFont typeface="Poppins"/>
              <a:buNone/>
              <a:defRPr sz="4000" b="0">
                <a:latin typeface="Poppins"/>
                <a:ea typeface="Poppins"/>
                <a:cs typeface="Poppins"/>
                <a:sym typeface="Poppins"/>
              </a:defRPr>
            </a:lvl4pPr>
            <a:lvl5pPr lvl="4" rtl="0">
              <a:spcBef>
                <a:spcPts val="0"/>
              </a:spcBef>
              <a:spcAft>
                <a:spcPts val="0"/>
              </a:spcAft>
              <a:buSzPts val="3000"/>
              <a:buFont typeface="Poppins"/>
              <a:buNone/>
              <a:defRPr sz="4000" b="0">
                <a:latin typeface="Poppins"/>
                <a:ea typeface="Poppins"/>
                <a:cs typeface="Poppins"/>
                <a:sym typeface="Poppins"/>
              </a:defRPr>
            </a:lvl5pPr>
            <a:lvl6pPr lvl="5" rtl="0">
              <a:spcBef>
                <a:spcPts val="0"/>
              </a:spcBef>
              <a:spcAft>
                <a:spcPts val="0"/>
              </a:spcAft>
              <a:buSzPts val="3000"/>
              <a:buFont typeface="Poppins"/>
              <a:buNone/>
              <a:defRPr sz="4000" b="0">
                <a:latin typeface="Poppins"/>
                <a:ea typeface="Poppins"/>
                <a:cs typeface="Poppins"/>
                <a:sym typeface="Poppins"/>
              </a:defRPr>
            </a:lvl6pPr>
            <a:lvl7pPr lvl="6" rtl="0">
              <a:spcBef>
                <a:spcPts val="0"/>
              </a:spcBef>
              <a:spcAft>
                <a:spcPts val="0"/>
              </a:spcAft>
              <a:buSzPts val="3000"/>
              <a:buFont typeface="Poppins"/>
              <a:buNone/>
              <a:defRPr sz="4000" b="0">
                <a:latin typeface="Poppins"/>
                <a:ea typeface="Poppins"/>
                <a:cs typeface="Poppins"/>
                <a:sym typeface="Poppins"/>
              </a:defRPr>
            </a:lvl7pPr>
            <a:lvl8pPr lvl="7" rtl="0">
              <a:spcBef>
                <a:spcPts val="0"/>
              </a:spcBef>
              <a:spcAft>
                <a:spcPts val="0"/>
              </a:spcAft>
              <a:buSzPts val="3000"/>
              <a:buFont typeface="Poppins"/>
              <a:buNone/>
              <a:defRPr sz="4000" b="0">
                <a:latin typeface="Poppins"/>
                <a:ea typeface="Poppins"/>
                <a:cs typeface="Poppins"/>
                <a:sym typeface="Poppins"/>
              </a:defRPr>
            </a:lvl8pPr>
            <a:lvl9pPr lvl="8" rtl="0">
              <a:spcBef>
                <a:spcPts val="0"/>
              </a:spcBef>
              <a:spcAft>
                <a:spcPts val="0"/>
              </a:spcAft>
              <a:buSzPts val="3000"/>
              <a:buFont typeface="Poppins"/>
              <a:buNone/>
              <a:defRPr sz="4000" b="0">
                <a:latin typeface="Poppins"/>
                <a:ea typeface="Poppins"/>
                <a:cs typeface="Poppins"/>
                <a:sym typeface="Poppins"/>
              </a:defRPr>
            </a:lvl9pPr>
          </a:lstStyle>
          <a:p>
            <a:r>
              <a:t>xx%</a:t>
            </a:r>
          </a:p>
        </p:txBody>
      </p:sp>
      <p:sp>
        <p:nvSpPr>
          <p:cNvPr id="254" name="Google Shape;254;p13"/>
          <p:cNvSpPr txBox="1">
            <a:spLocks noGrp="1"/>
          </p:cNvSpPr>
          <p:nvPr>
            <p:ph type="title" idx="8" hasCustomPrompt="1"/>
          </p:nvPr>
        </p:nvSpPr>
        <p:spPr>
          <a:xfrm>
            <a:off x="1933600" y="3566267"/>
            <a:ext cx="756000" cy="75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3067">
                <a:latin typeface="Poppins"/>
                <a:ea typeface="Poppins"/>
                <a:cs typeface="Poppins"/>
                <a:sym typeface="Poppins"/>
              </a:defRPr>
            </a:lvl1pPr>
            <a:lvl2pPr lvl="1" rtl="0">
              <a:spcBef>
                <a:spcPts val="0"/>
              </a:spcBef>
              <a:spcAft>
                <a:spcPts val="0"/>
              </a:spcAft>
              <a:buSzPts val="3000"/>
              <a:buFont typeface="Poppins"/>
              <a:buNone/>
              <a:defRPr sz="4000" b="0">
                <a:latin typeface="Poppins"/>
                <a:ea typeface="Poppins"/>
                <a:cs typeface="Poppins"/>
                <a:sym typeface="Poppins"/>
              </a:defRPr>
            </a:lvl2pPr>
            <a:lvl3pPr lvl="2" rtl="0">
              <a:spcBef>
                <a:spcPts val="0"/>
              </a:spcBef>
              <a:spcAft>
                <a:spcPts val="0"/>
              </a:spcAft>
              <a:buSzPts val="3000"/>
              <a:buFont typeface="Poppins"/>
              <a:buNone/>
              <a:defRPr sz="4000" b="0">
                <a:latin typeface="Poppins"/>
                <a:ea typeface="Poppins"/>
                <a:cs typeface="Poppins"/>
                <a:sym typeface="Poppins"/>
              </a:defRPr>
            </a:lvl3pPr>
            <a:lvl4pPr lvl="3" rtl="0">
              <a:spcBef>
                <a:spcPts val="0"/>
              </a:spcBef>
              <a:spcAft>
                <a:spcPts val="0"/>
              </a:spcAft>
              <a:buSzPts val="3000"/>
              <a:buFont typeface="Poppins"/>
              <a:buNone/>
              <a:defRPr sz="4000" b="0">
                <a:latin typeface="Poppins"/>
                <a:ea typeface="Poppins"/>
                <a:cs typeface="Poppins"/>
                <a:sym typeface="Poppins"/>
              </a:defRPr>
            </a:lvl4pPr>
            <a:lvl5pPr lvl="4" rtl="0">
              <a:spcBef>
                <a:spcPts val="0"/>
              </a:spcBef>
              <a:spcAft>
                <a:spcPts val="0"/>
              </a:spcAft>
              <a:buSzPts val="3000"/>
              <a:buFont typeface="Poppins"/>
              <a:buNone/>
              <a:defRPr sz="4000" b="0">
                <a:latin typeface="Poppins"/>
                <a:ea typeface="Poppins"/>
                <a:cs typeface="Poppins"/>
                <a:sym typeface="Poppins"/>
              </a:defRPr>
            </a:lvl5pPr>
            <a:lvl6pPr lvl="5" rtl="0">
              <a:spcBef>
                <a:spcPts val="0"/>
              </a:spcBef>
              <a:spcAft>
                <a:spcPts val="0"/>
              </a:spcAft>
              <a:buSzPts val="3000"/>
              <a:buFont typeface="Poppins"/>
              <a:buNone/>
              <a:defRPr sz="4000" b="0">
                <a:latin typeface="Poppins"/>
                <a:ea typeface="Poppins"/>
                <a:cs typeface="Poppins"/>
                <a:sym typeface="Poppins"/>
              </a:defRPr>
            </a:lvl6pPr>
            <a:lvl7pPr lvl="6" rtl="0">
              <a:spcBef>
                <a:spcPts val="0"/>
              </a:spcBef>
              <a:spcAft>
                <a:spcPts val="0"/>
              </a:spcAft>
              <a:buSzPts val="3000"/>
              <a:buFont typeface="Poppins"/>
              <a:buNone/>
              <a:defRPr sz="4000" b="0">
                <a:latin typeface="Poppins"/>
                <a:ea typeface="Poppins"/>
                <a:cs typeface="Poppins"/>
                <a:sym typeface="Poppins"/>
              </a:defRPr>
            </a:lvl7pPr>
            <a:lvl8pPr lvl="7" rtl="0">
              <a:spcBef>
                <a:spcPts val="0"/>
              </a:spcBef>
              <a:spcAft>
                <a:spcPts val="0"/>
              </a:spcAft>
              <a:buSzPts val="3000"/>
              <a:buFont typeface="Poppins"/>
              <a:buNone/>
              <a:defRPr sz="4000" b="0">
                <a:latin typeface="Poppins"/>
                <a:ea typeface="Poppins"/>
                <a:cs typeface="Poppins"/>
                <a:sym typeface="Poppins"/>
              </a:defRPr>
            </a:lvl8pPr>
            <a:lvl9pPr lvl="8" rtl="0">
              <a:spcBef>
                <a:spcPts val="0"/>
              </a:spcBef>
              <a:spcAft>
                <a:spcPts val="0"/>
              </a:spcAft>
              <a:buSzPts val="3000"/>
              <a:buFont typeface="Poppins"/>
              <a:buNone/>
              <a:defRPr sz="4000" b="0">
                <a:latin typeface="Poppins"/>
                <a:ea typeface="Poppins"/>
                <a:cs typeface="Poppins"/>
                <a:sym typeface="Poppins"/>
              </a:defRPr>
            </a:lvl9pPr>
          </a:lstStyle>
          <a:p>
            <a:r>
              <a:t>xx%</a:t>
            </a:r>
          </a:p>
        </p:txBody>
      </p:sp>
      <p:sp>
        <p:nvSpPr>
          <p:cNvPr id="255" name="Google Shape;255;p13"/>
          <p:cNvSpPr txBox="1">
            <a:spLocks noGrp="1"/>
          </p:cNvSpPr>
          <p:nvPr>
            <p:ph type="title" idx="9" hasCustomPrompt="1"/>
          </p:nvPr>
        </p:nvSpPr>
        <p:spPr>
          <a:xfrm>
            <a:off x="5126167" y="1638868"/>
            <a:ext cx="756000" cy="75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3067">
                <a:latin typeface="Poppins"/>
                <a:ea typeface="Poppins"/>
                <a:cs typeface="Poppins"/>
                <a:sym typeface="Poppins"/>
              </a:defRPr>
            </a:lvl1pPr>
            <a:lvl2pPr lvl="1" rtl="0">
              <a:spcBef>
                <a:spcPts val="0"/>
              </a:spcBef>
              <a:spcAft>
                <a:spcPts val="0"/>
              </a:spcAft>
              <a:buSzPts val="3000"/>
              <a:buFont typeface="Poppins"/>
              <a:buNone/>
              <a:defRPr sz="4000" b="0">
                <a:latin typeface="Poppins"/>
                <a:ea typeface="Poppins"/>
                <a:cs typeface="Poppins"/>
                <a:sym typeface="Poppins"/>
              </a:defRPr>
            </a:lvl2pPr>
            <a:lvl3pPr lvl="2" rtl="0">
              <a:spcBef>
                <a:spcPts val="0"/>
              </a:spcBef>
              <a:spcAft>
                <a:spcPts val="0"/>
              </a:spcAft>
              <a:buSzPts val="3000"/>
              <a:buFont typeface="Poppins"/>
              <a:buNone/>
              <a:defRPr sz="4000" b="0">
                <a:latin typeface="Poppins"/>
                <a:ea typeface="Poppins"/>
                <a:cs typeface="Poppins"/>
                <a:sym typeface="Poppins"/>
              </a:defRPr>
            </a:lvl3pPr>
            <a:lvl4pPr lvl="3" rtl="0">
              <a:spcBef>
                <a:spcPts val="0"/>
              </a:spcBef>
              <a:spcAft>
                <a:spcPts val="0"/>
              </a:spcAft>
              <a:buSzPts val="3000"/>
              <a:buFont typeface="Poppins"/>
              <a:buNone/>
              <a:defRPr sz="4000" b="0">
                <a:latin typeface="Poppins"/>
                <a:ea typeface="Poppins"/>
                <a:cs typeface="Poppins"/>
                <a:sym typeface="Poppins"/>
              </a:defRPr>
            </a:lvl4pPr>
            <a:lvl5pPr lvl="4" rtl="0">
              <a:spcBef>
                <a:spcPts val="0"/>
              </a:spcBef>
              <a:spcAft>
                <a:spcPts val="0"/>
              </a:spcAft>
              <a:buSzPts val="3000"/>
              <a:buFont typeface="Poppins"/>
              <a:buNone/>
              <a:defRPr sz="4000" b="0">
                <a:latin typeface="Poppins"/>
                <a:ea typeface="Poppins"/>
                <a:cs typeface="Poppins"/>
                <a:sym typeface="Poppins"/>
              </a:defRPr>
            </a:lvl5pPr>
            <a:lvl6pPr lvl="5" rtl="0">
              <a:spcBef>
                <a:spcPts val="0"/>
              </a:spcBef>
              <a:spcAft>
                <a:spcPts val="0"/>
              </a:spcAft>
              <a:buSzPts val="3000"/>
              <a:buFont typeface="Poppins"/>
              <a:buNone/>
              <a:defRPr sz="4000" b="0">
                <a:latin typeface="Poppins"/>
                <a:ea typeface="Poppins"/>
                <a:cs typeface="Poppins"/>
                <a:sym typeface="Poppins"/>
              </a:defRPr>
            </a:lvl6pPr>
            <a:lvl7pPr lvl="6" rtl="0">
              <a:spcBef>
                <a:spcPts val="0"/>
              </a:spcBef>
              <a:spcAft>
                <a:spcPts val="0"/>
              </a:spcAft>
              <a:buSzPts val="3000"/>
              <a:buFont typeface="Poppins"/>
              <a:buNone/>
              <a:defRPr sz="4000" b="0">
                <a:latin typeface="Poppins"/>
                <a:ea typeface="Poppins"/>
                <a:cs typeface="Poppins"/>
                <a:sym typeface="Poppins"/>
              </a:defRPr>
            </a:lvl7pPr>
            <a:lvl8pPr lvl="7" rtl="0">
              <a:spcBef>
                <a:spcPts val="0"/>
              </a:spcBef>
              <a:spcAft>
                <a:spcPts val="0"/>
              </a:spcAft>
              <a:buSzPts val="3000"/>
              <a:buFont typeface="Poppins"/>
              <a:buNone/>
              <a:defRPr sz="4000" b="0">
                <a:latin typeface="Poppins"/>
                <a:ea typeface="Poppins"/>
                <a:cs typeface="Poppins"/>
                <a:sym typeface="Poppins"/>
              </a:defRPr>
            </a:lvl8pPr>
            <a:lvl9pPr lvl="8" rtl="0">
              <a:spcBef>
                <a:spcPts val="0"/>
              </a:spcBef>
              <a:spcAft>
                <a:spcPts val="0"/>
              </a:spcAft>
              <a:buSzPts val="3000"/>
              <a:buFont typeface="Poppins"/>
              <a:buNone/>
              <a:defRPr sz="4000" b="0">
                <a:latin typeface="Poppins"/>
                <a:ea typeface="Poppins"/>
                <a:cs typeface="Poppins"/>
                <a:sym typeface="Poppins"/>
              </a:defRPr>
            </a:lvl9pPr>
          </a:lstStyle>
          <a:p>
            <a:r>
              <a:t>xx%</a:t>
            </a:r>
          </a:p>
        </p:txBody>
      </p:sp>
      <p:sp>
        <p:nvSpPr>
          <p:cNvPr id="256" name="Google Shape;256;p13"/>
          <p:cNvSpPr txBox="1">
            <a:spLocks noGrp="1"/>
          </p:cNvSpPr>
          <p:nvPr>
            <p:ph type="title" idx="13" hasCustomPrompt="1"/>
          </p:nvPr>
        </p:nvSpPr>
        <p:spPr>
          <a:xfrm>
            <a:off x="5126167" y="3566265"/>
            <a:ext cx="756000" cy="75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3067">
                <a:latin typeface="Poppins"/>
                <a:ea typeface="Poppins"/>
                <a:cs typeface="Poppins"/>
                <a:sym typeface="Poppins"/>
              </a:defRPr>
            </a:lvl1pPr>
            <a:lvl2pPr lvl="1" rtl="0">
              <a:spcBef>
                <a:spcPts val="0"/>
              </a:spcBef>
              <a:spcAft>
                <a:spcPts val="0"/>
              </a:spcAft>
              <a:buSzPts val="3000"/>
              <a:buFont typeface="Poppins"/>
              <a:buNone/>
              <a:defRPr sz="4000" b="0">
                <a:latin typeface="Poppins"/>
                <a:ea typeface="Poppins"/>
                <a:cs typeface="Poppins"/>
                <a:sym typeface="Poppins"/>
              </a:defRPr>
            </a:lvl2pPr>
            <a:lvl3pPr lvl="2" rtl="0">
              <a:spcBef>
                <a:spcPts val="0"/>
              </a:spcBef>
              <a:spcAft>
                <a:spcPts val="0"/>
              </a:spcAft>
              <a:buSzPts val="3000"/>
              <a:buFont typeface="Poppins"/>
              <a:buNone/>
              <a:defRPr sz="4000" b="0">
                <a:latin typeface="Poppins"/>
                <a:ea typeface="Poppins"/>
                <a:cs typeface="Poppins"/>
                <a:sym typeface="Poppins"/>
              </a:defRPr>
            </a:lvl3pPr>
            <a:lvl4pPr lvl="3" rtl="0">
              <a:spcBef>
                <a:spcPts val="0"/>
              </a:spcBef>
              <a:spcAft>
                <a:spcPts val="0"/>
              </a:spcAft>
              <a:buSzPts val="3000"/>
              <a:buFont typeface="Poppins"/>
              <a:buNone/>
              <a:defRPr sz="4000" b="0">
                <a:latin typeface="Poppins"/>
                <a:ea typeface="Poppins"/>
                <a:cs typeface="Poppins"/>
                <a:sym typeface="Poppins"/>
              </a:defRPr>
            </a:lvl4pPr>
            <a:lvl5pPr lvl="4" rtl="0">
              <a:spcBef>
                <a:spcPts val="0"/>
              </a:spcBef>
              <a:spcAft>
                <a:spcPts val="0"/>
              </a:spcAft>
              <a:buSzPts val="3000"/>
              <a:buFont typeface="Poppins"/>
              <a:buNone/>
              <a:defRPr sz="4000" b="0">
                <a:latin typeface="Poppins"/>
                <a:ea typeface="Poppins"/>
                <a:cs typeface="Poppins"/>
                <a:sym typeface="Poppins"/>
              </a:defRPr>
            </a:lvl5pPr>
            <a:lvl6pPr lvl="5" rtl="0">
              <a:spcBef>
                <a:spcPts val="0"/>
              </a:spcBef>
              <a:spcAft>
                <a:spcPts val="0"/>
              </a:spcAft>
              <a:buSzPts val="3000"/>
              <a:buFont typeface="Poppins"/>
              <a:buNone/>
              <a:defRPr sz="4000" b="0">
                <a:latin typeface="Poppins"/>
                <a:ea typeface="Poppins"/>
                <a:cs typeface="Poppins"/>
                <a:sym typeface="Poppins"/>
              </a:defRPr>
            </a:lvl6pPr>
            <a:lvl7pPr lvl="6" rtl="0">
              <a:spcBef>
                <a:spcPts val="0"/>
              </a:spcBef>
              <a:spcAft>
                <a:spcPts val="0"/>
              </a:spcAft>
              <a:buSzPts val="3000"/>
              <a:buFont typeface="Poppins"/>
              <a:buNone/>
              <a:defRPr sz="4000" b="0">
                <a:latin typeface="Poppins"/>
                <a:ea typeface="Poppins"/>
                <a:cs typeface="Poppins"/>
                <a:sym typeface="Poppins"/>
              </a:defRPr>
            </a:lvl7pPr>
            <a:lvl8pPr lvl="7" rtl="0">
              <a:spcBef>
                <a:spcPts val="0"/>
              </a:spcBef>
              <a:spcAft>
                <a:spcPts val="0"/>
              </a:spcAft>
              <a:buSzPts val="3000"/>
              <a:buFont typeface="Poppins"/>
              <a:buNone/>
              <a:defRPr sz="4000" b="0">
                <a:latin typeface="Poppins"/>
                <a:ea typeface="Poppins"/>
                <a:cs typeface="Poppins"/>
                <a:sym typeface="Poppins"/>
              </a:defRPr>
            </a:lvl8pPr>
            <a:lvl9pPr lvl="8" rtl="0">
              <a:spcBef>
                <a:spcPts val="0"/>
              </a:spcBef>
              <a:spcAft>
                <a:spcPts val="0"/>
              </a:spcAft>
              <a:buSzPts val="3000"/>
              <a:buFont typeface="Poppins"/>
              <a:buNone/>
              <a:defRPr sz="4000" b="0">
                <a:latin typeface="Poppins"/>
                <a:ea typeface="Poppins"/>
                <a:cs typeface="Poppins"/>
                <a:sym typeface="Poppins"/>
              </a:defRPr>
            </a:lvl9pPr>
          </a:lstStyle>
          <a:p>
            <a:r>
              <a:t>xx%</a:t>
            </a:r>
          </a:p>
        </p:txBody>
      </p:sp>
      <p:sp>
        <p:nvSpPr>
          <p:cNvPr id="257" name="Google Shape;257;p13"/>
          <p:cNvSpPr txBox="1">
            <a:spLocks noGrp="1"/>
          </p:cNvSpPr>
          <p:nvPr>
            <p:ph type="title" idx="14" hasCustomPrompt="1"/>
          </p:nvPr>
        </p:nvSpPr>
        <p:spPr>
          <a:xfrm>
            <a:off x="8318800" y="1638869"/>
            <a:ext cx="756000" cy="763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3067">
                <a:latin typeface="Poppins"/>
                <a:ea typeface="Poppins"/>
                <a:cs typeface="Poppins"/>
                <a:sym typeface="Poppins"/>
              </a:defRPr>
            </a:lvl1pPr>
            <a:lvl2pPr lvl="1" rtl="0">
              <a:spcBef>
                <a:spcPts val="0"/>
              </a:spcBef>
              <a:spcAft>
                <a:spcPts val="0"/>
              </a:spcAft>
              <a:buSzPts val="3000"/>
              <a:buFont typeface="Poppins"/>
              <a:buNone/>
              <a:defRPr sz="4000" b="0">
                <a:latin typeface="Poppins"/>
                <a:ea typeface="Poppins"/>
                <a:cs typeface="Poppins"/>
                <a:sym typeface="Poppins"/>
              </a:defRPr>
            </a:lvl2pPr>
            <a:lvl3pPr lvl="2" rtl="0">
              <a:spcBef>
                <a:spcPts val="0"/>
              </a:spcBef>
              <a:spcAft>
                <a:spcPts val="0"/>
              </a:spcAft>
              <a:buSzPts val="3000"/>
              <a:buFont typeface="Poppins"/>
              <a:buNone/>
              <a:defRPr sz="4000" b="0">
                <a:latin typeface="Poppins"/>
                <a:ea typeface="Poppins"/>
                <a:cs typeface="Poppins"/>
                <a:sym typeface="Poppins"/>
              </a:defRPr>
            </a:lvl3pPr>
            <a:lvl4pPr lvl="3" rtl="0">
              <a:spcBef>
                <a:spcPts val="0"/>
              </a:spcBef>
              <a:spcAft>
                <a:spcPts val="0"/>
              </a:spcAft>
              <a:buSzPts val="3000"/>
              <a:buFont typeface="Poppins"/>
              <a:buNone/>
              <a:defRPr sz="4000" b="0">
                <a:latin typeface="Poppins"/>
                <a:ea typeface="Poppins"/>
                <a:cs typeface="Poppins"/>
                <a:sym typeface="Poppins"/>
              </a:defRPr>
            </a:lvl4pPr>
            <a:lvl5pPr lvl="4" rtl="0">
              <a:spcBef>
                <a:spcPts val="0"/>
              </a:spcBef>
              <a:spcAft>
                <a:spcPts val="0"/>
              </a:spcAft>
              <a:buSzPts val="3000"/>
              <a:buFont typeface="Poppins"/>
              <a:buNone/>
              <a:defRPr sz="4000" b="0">
                <a:latin typeface="Poppins"/>
                <a:ea typeface="Poppins"/>
                <a:cs typeface="Poppins"/>
                <a:sym typeface="Poppins"/>
              </a:defRPr>
            </a:lvl5pPr>
            <a:lvl6pPr lvl="5" rtl="0">
              <a:spcBef>
                <a:spcPts val="0"/>
              </a:spcBef>
              <a:spcAft>
                <a:spcPts val="0"/>
              </a:spcAft>
              <a:buSzPts val="3000"/>
              <a:buFont typeface="Poppins"/>
              <a:buNone/>
              <a:defRPr sz="4000" b="0">
                <a:latin typeface="Poppins"/>
                <a:ea typeface="Poppins"/>
                <a:cs typeface="Poppins"/>
                <a:sym typeface="Poppins"/>
              </a:defRPr>
            </a:lvl6pPr>
            <a:lvl7pPr lvl="6" rtl="0">
              <a:spcBef>
                <a:spcPts val="0"/>
              </a:spcBef>
              <a:spcAft>
                <a:spcPts val="0"/>
              </a:spcAft>
              <a:buSzPts val="3000"/>
              <a:buFont typeface="Poppins"/>
              <a:buNone/>
              <a:defRPr sz="4000" b="0">
                <a:latin typeface="Poppins"/>
                <a:ea typeface="Poppins"/>
                <a:cs typeface="Poppins"/>
                <a:sym typeface="Poppins"/>
              </a:defRPr>
            </a:lvl7pPr>
            <a:lvl8pPr lvl="7" rtl="0">
              <a:spcBef>
                <a:spcPts val="0"/>
              </a:spcBef>
              <a:spcAft>
                <a:spcPts val="0"/>
              </a:spcAft>
              <a:buSzPts val="3000"/>
              <a:buFont typeface="Poppins"/>
              <a:buNone/>
              <a:defRPr sz="4000" b="0">
                <a:latin typeface="Poppins"/>
                <a:ea typeface="Poppins"/>
                <a:cs typeface="Poppins"/>
                <a:sym typeface="Poppins"/>
              </a:defRPr>
            </a:lvl8pPr>
            <a:lvl9pPr lvl="8" rtl="0">
              <a:spcBef>
                <a:spcPts val="0"/>
              </a:spcBef>
              <a:spcAft>
                <a:spcPts val="0"/>
              </a:spcAft>
              <a:buSzPts val="3000"/>
              <a:buFont typeface="Poppins"/>
              <a:buNone/>
              <a:defRPr sz="4000" b="0">
                <a:latin typeface="Poppins"/>
                <a:ea typeface="Poppins"/>
                <a:cs typeface="Poppins"/>
                <a:sym typeface="Poppins"/>
              </a:defRPr>
            </a:lvl9pPr>
          </a:lstStyle>
          <a:p>
            <a:r>
              <a:t>xx%</a:t>
            </a:r>
          </a:p>
        </p:txBody>
      </p:sp>
      <p:sp>
        <p:nvSpPr>
          <p:cNvPr id="258" name="Google Shape;258;p13"/>
          <p:cNvSpPr txBox="1">
            <a:spLocks noGrp="1"/>
          </p:cNvSpPr>
          <p:nvPr>
            <p:ph type="title" idx="15" hasCustomPrompt="1"/>
          </p:nvPr>
        </p:nvSpPr>
        <p:spPr>
          <a:xfrm>
            <a:off x="8318800" y="3566271"/>
            <a:ext cx="756000" cy="763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3067">
                <a:latin typeface="Poppins"/>
                <a:ea typeface="Poppins"/>
                <a:cs typeface="Poppins"/>
                <a:sym typeface="Poppins"/>
              </a:defRPr>
            </a:lvl1pPr>
            <a:lvl2pPr lvl="1" rtl="0">
              <a:spcBef>
                <a:spcPts val="0"/>
              </a:spcBef>
              <a:spcAft>
                <a:spcPts val="0"/>
              </a:spcAft>
              <a:buSzPts val="3000"/>
              <a:buFont typeface="Poppins"/>
              <a:buNone/>
              <a:defRPr sz="4000" b="0">
                <a:latin typeface="Poppins"/>
                <a:ea typeface="Poppins"/>
                <a:cs typeface="Poppins"/>
                <a:sym typeface="Poppins"/>
              </a:defRPr>
            </a:lvl2pPr>
            <a:lvl3pPr lvl="2" rtl="0">
              <a:spcBef>
                <a:spcPts val="0"/>
              </a:spcBef>
              <a:spcAft>
                <a:spcPts val="0"/>
              </a:spcAft>
              <a:buSzPts val="3000"/>
              <a:buFont typeface="Poppins"/>
              <a:buNone/>
              <a:defRPr sz="4000" b="0">
                <a:latin typeface="Poppins"/>
                <a:ea typeface="Poppins"/>
                <a:cs typeface="Poppins"/>
                <a:sym typeface="Poppins"/>
              </a:defRPr>
            </a:lvl3pPr>
            <a:lvl4pPr lvl="3" rtl="0">
              <a:spcBef>
                <a:spcPts val="0"/>
              </a:spcBef>
              <a:spcAft>
                <a:spcPts val="0"/>
              </a:spcAft>
              <a:buSzPts val="3000"/>
              <a:buFont typeface="Poppins"/>
              <a:buNone/>
              <a:defRPr sz="4000" b="0">
                <a:latin typeface="Poppins"/>
                <a:ea typeface="Poppins"/>
                <a:cs typeface="Poppins"/>
                <a:sym typeface="Poppins"/>
              </a:defRPr>
            </a:lvl4pPr>
            <a:lvl5pPr lvl="4" rtl="0">
              <a:spcBef>
                <a:spcPts val="0"/>
              </a:spcBef>
              <a:spcAft>
                <a:spcPts val="0"/>
              </a:spcAft>
              <a:buSzPts val="3000"/>
              <a:buFont typeface="Poppins"/>
              <a:buNone/>
              <a:defRPr sz="4000" b="0">
                <a:latin typeface="Poppins"/>
                <a:ea typeface="Poppins"/>
                <a:cs typeface="Poppins"/>
                <a:sym typeface="Poppins"/>
              </a:defRPr>
            </a:lvl5pPr>
            <a:lvl6pPr lvl="5" rtl="0">
              <a:spcBef>
                <a:spcPts val="0"/>
              </a:spcBef>
              <a:spcAft>
                <a:spcPts val="0"/>
              </a:spcAft>
              <a:buSzPts val="3000"/>
              <a:buFont typeface="Poppins"/>
              <a:buNone/>
              <a:defRPr sz="4000" b="0">
                <a:latin typeface="Poppins"/>
                <a:ea typeface="Poppins"/>
                <a:cs typeface="Poppins"/>
                <a:sym typeface="Poppins"/>
              </a:defRPr>
            </a:lvl6pPr>
            <a:lvl7pPr lvl="6" rtl="0">
              <a:spcBef>
                <a:spcPts val="0"/>
              </a:spcBef>
              <a:spcAft>
                <a:spcPts val="0"/>
              </a:spcAft>
              <a:buSzPts val="3000"/>
              <a:buFont typeface="Poppins"/>
              <a:buNone/>
              <a:defRPr sz="4000" b="0">
                <a:latin typeface="Poppins"/>
                <a:ea typeface="Poppins"/>
                <a:cs typeface="Poppins"/>
                <a:sym typeface="Poppins"/>
              </a:defRPr>
            </a:lvl7pPr>
            <a:lvl8pPr lvl="7" rtl="0">
              <a:spcBef>
                <a:spcPts val="0"/>
              </a:spcBef>
              <a:spcAft>
                <a:spcPts val="0"/>
              </a:spcAft>
              <a:buSzPts val="3000"/>
              <a:buFont typeface="Poppins"/>
              <a:buNone/>
              <a:defRPr sz="4000" b="0">
                <a:latin typeface="Poppins"/>
                <a:ea typeface="Poppins"/>
                <a:cs typeface="Poppins"/>
                <a:sym typeface="Poppins"/>
              </a:defRPr>
            </a:lvl8pPr>
            <a:lvl9pPr lvl="8" rtl="0">
              <a:spcBef>
                <a:spcPts val="0"/>
              </a:spcBef>
              <a:spcAft>
                <a:spcPts val="0"/>
              </a:spcAft>
              <a:buSzPts val="3000"/>
              <a:buFont typeface="Poppins"/>
              <a:buNone/>
              <a:defRPr sz="4000" b="0">
                <a:latin typeface="Poppins"/>
                <a:ea typeface="Poppins"/>
                <a:cs typeface="Poppins"/>
                <a:sym typeface="Poppins"/>
              </a:defRPr>
            </a:lvl9pPr>
          </a:lstStyle>
          <a:p>
            <a:r>
              <a:t>xx%</a:t>
            </a:r>
          </a:p>
        </p:txBody>
      </p:sp>
      <p:sp>
        <p:nvSpPr>
          <p:cNvPr id="259" name="Google Shape;259;p13"/>
          <p:cNvSpPr/>
          <p:nvPr/>
        </p:nvSpPr>
        <p:spPr>
          <a:xfrm rot="10800000">
            <a:off x="1755180" y="6535012"/>
            <a:ext cx="1891001" cy="356008"/>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flipH="1">
            <a:off x="-780583" y="5640067"/>
            <a:ext cx="3740363" cy="2049877"/>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51963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61"/>
        <p:cNvGrpSpPr/>
        <p:nvPr/>
      </p:nvGrpSpPr>
      <p:grpSpPr>
        <a:xfrm>
          <a:off x="0" y="0"/>
          <a:ext cx="0" cy="0"/>
          <a:chOff x="0" y="0"/>
          <a:chExt cx="0" cy="0"/>
        </a:xfrm>
      </p:grpSpPr>
      <p:grpSp>
        <p:nvGrpSpPr>
          <p:cNvPr id="262" name="Google Shape;262;p14"/>
          <p:cNvGrpSpPr/>
          <p:nvPr/>
        </p:nvGrpSpPr>
        <p:grpSpPr>
          <a:xfrm>
            <a:off x="-13" y="-2210756"/>
            <a:ext cx="12393304" cy="10430563"/>
            <a:chOff x="-10" y="-1658067"/>
            <a:chExt cx="9294978" cy="7822922"/>
          </a:xfrm>
        </p:grpSpPr>
        <p:sp>
          <p:nvSpPr>
            <p:cNvPr id="263" name="Google Shape;263;p14"/>
            <p:cNvSpPr/>
            <p:nvPr/>
          </p:nvSpPr>
          <p:spPr>
            <a:xfrm rot="10800000" flipH="1">
              <a:off x="0" y="-82735"/>
              <a:ext cx="2227897" cy="1165463"/>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4"/>
            <p:cNvSpPr/>
            <p:nvPr/>
          </p:nvSpPr>
          <p:spPr>
            <a:xfrm flipH="1">
              <a:off x="-10" y="4253459"/>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4"/>
            <p:cNvSpPr/>
            <p:nvPr/>
          </p:nvSpPr>
          <p:spPr>
            <a:xfrm rot="10800000">
              <a:off x="3765449" y="-165806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6" name="Google Shape;266;p14"/>
          <p:cNvGrpSpPr/>
          <p:nvPr/>
        </p:nvGrpSpPr>
        <p:grpSpPr>
          <a:xfrm>
            <a:off x="286109" y="-10"/>
            <a:ext cx="2124279" cy="244708"/>
            <a:chOff x="385056" y="-8"/>
            <a:chExt cx="1593209" cy="183531"/>
          </a:xfrm>
        </p:grpSpPr>
        <p:sp>
          <p:nvSpPr>
            <p:cNvPr id="267" name="Google Shape;267;p14"/>
            <p:cNvSpPr/>
            <p:nvPr/>
          </p:nvSpPr>
          <p:spPr>
            <a:xfrm flipH="1">
              <a:off x="385056" y="-8"/>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4"/>
            <p:cNvSpPr/>
            <p:nvPr/>
          </p:nvSpPr>
          <p:spPr>
            <a:xfrm flipH="1">
              <a:off x="971481" y="-8"/>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9" name="Google Shape;269;p14"/>
          <p:cNvGrpSpPr/>
          <p:nvPr/>
        </p:nvGrpSpPr>
        <p:grpSpPr>
          <a:xfrm>
            <a:off x="-854906" y="596989"/>
            <a:ext cx="13566225" cy="6261005"/>
            <a:chOff x="-641180" y="447742"/>
            <a:chExt cx="10174669" cy="4695754"/>
          </a:xfrm>
        </p:grpSpPr>
        <p:sp>
          <p:nvSpPr>
            <p:cNvPr id="270" name="Google Shape;270;p14"/>
            <p:cNvSpPr/>
            <p:nvPr/>
          </p:nvSpPr>
          <p:spPr>
            <a:xfrm>
              <a:off x="8526706" y="447742"/>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4"/>
            <p:cNvSpPr/>
            <p:nvPr/>
          </p:nvSpPr>
          <p:spPr>
            <a:xfrm flipH="1">
              <a:off x="6924920" y="491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4"/>
            <p:cNvSpPr/>
            <p:nvPr/>
          </p:nvSpPr>
          <p:spPr>
            <a:xfrm>
              <a:off x="-641180" y="452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3" name="Google Shape;273;p14"/>
          <p:cNvSpPr txBox="1">
            <a:spLocks noGrp="1"/>
          </p:cNvSpPr>
          <p:nvPr>
            <p:ph type="title"/>
          </p:nvPr>
        </p:nvSpPr>
        <p:spPr>
          <a:xfrm>
            <a:off x="1893200" y="4074367"/>
            <a:ext cx="8405600" cy="88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467"/>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pt-PT"/>
              <a:t>Clique para editar o estilo de título do Modelo Global</a:t>
            </a:r>
            <a:endParaRPr/>
          </a:p>
        </p:txBody>
      </p:sp>
      <p:sp>
        <p:nvSpPr>
          <p:cNvPr id="274" name="Google Shape;274;p14"/>
          <p:cNvSpPr txBox="1">
            <a:spLocks noGrp="1"/>
          </p:cNvSpPr>
          <p:nvPr>
            <p:ph type="subTitle" idx="1"/>
          </p:nvPr>
        </p:nvSpPr>
        <p:spPr>
          <a:xfrm>
            <a:off x="1893200" y="1442533"/>
            <a:ext cx="8405600" cy="24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40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pt-PT"/>
              <a:t>Clique para editar o estilo de subtítulo do Modelo Global</a:t>
            </a:r>
            <a:endParaRPr/>
          </a:p>
        </p:txBody>
      </p:sp>
      <p:grpSp>
        <p:nvGrpSpPr>
          <p:cNvPr id="275" name="Google Shape;275;p14"/>
          <p:cNvGrpSpPr/>
          <p:nvPr/>
        </p:nvGrpSpPr>
        <p:grpSpPr>
          <a:xfrm>
            <a:off x="-919215" y="-1748190"/>
            <a:ext cx="13892796" cy="10855075"/>
            <a:chOff x="-689412" y="-1311142"/>
            <a:chExt cx="10419597" cy="8141306"/>
          </a:xfrm>
        </p:grpSpPr>
        <p:sp>
          <p:nvSpPr>
            <p:cNvPr id="276" name="Google Shape;276;p14"/>
            <p:cNvSpPr/>
            <p:nvPr/>
          </p:nvSpPr>
          <p:spPr>
            <a:xfrm rot="10800000">
              <a:off x="6315079" y="-1311142"/>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14"/>
            <p:cNvSpPr/>
            <p:nvPr/>
          </p:nvSpPr>
          <p:spPr>
            <a:xfrm>
              <a:off x="-3" y="475350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4"/>
            <p:cNvSpPr/>
            <p:nvPr/>
          </p:nvSpPr>
          <p:spPr>
            <a:xfrm rot="10800000">
              <a:off x="-689412" y="-8181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4"/>
            <p:cNvSpPr/>
            <p:nvPr/>
          </p:nvSpPr>
          <p:spPr>
            <a:xfrm>
              <a:off x="6924913" y="46040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55771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80"/>
        <p:cNvGrpSpPr/>
        <p:nvPr/>
      </p:nvGrpSpPr>
      <p:grpSpPr>
        <a:xfrm>
          <a:off x="0" y="0"/>
          <a:ext cx="0" cy="0"/>
          <a:chOff x="0" y="0"/>
          <a:chExt cx="0" cy="0"/>
        </a:xfrm>
      </p:grpSpPr>
      <p:sp>
        <p:nvSpPr>
          <p:cNvPr id="281" name="Google Shape;281;p15"/>
          <p:cNvSpPr txBox="1">
            <a:spLocks noGrp="1"/>
          </p:cNvSpPr>
          <p:nvPr>
            <p:ph type="title"/>
          </p:nvPr>
        </p:nvSpPr>
        <p:spPr>
          <a:xfrm>
            <a:off x="1470967" y="1987867"/>
            <a:ext cx="4225600" cy="22104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34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282" name="Google Shape;282;p15"/>
          <p:cNvSpPr txBox="1">
            <a:spLocks noGrp="1"/>
          </p:cNvSpPr>
          <p:nvPr>
            <p:ph type="subTitle" idx="1"/>
          </p:nvPr>
        </p:nvSpPr>
        <p:spPr>
          <a:xfrm>
            <a:off x="1470967" y="4250633"/>
            <a:ext cx="4225600" cy="1028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sp>
        <p:nvSpPr>
          <p:cNvPr id="283" name="Google Shape;283;p15"/>
          <p:cNvSpPr>
            <a:spLocks noGrp="1"/>
          </p:cNvSpPr>
          <p:nvPr>
            <p:ph type="pic" idx="2"/>
          </p:nvPr>
        </p:nvSpPr>
        <p:spPr>
          <a:xfrm>
            <a:off x="5696567" y="818467"/>
            <a:ext cx="5024400" cy="5062400"/>
          </a:xfrm>
          <a:prstGeom prst="rect">
            <a:avLst/>
          </a:prstGeom>
          <a:noFill/>
          <a:ln>
            <a:noFill/>
          </a:ln>
        </p:spPr>
      </p:sp>
      <p:grpSp>
        <p:nvGrpSpPr>
          <p:cNvPr id="284" name="Google Shape;284;p15"/>
          <p:cNvGrpSpPr/>
          <p:nvPr/>
        </p:nvGrpSpPr>
        <p:grpSpPr>
          <a:xfrm rot="10800000" flipH="1">
            <a:off x="-2048402" y="-2307357"/>
            <a:ext cx="14406435" cy="11175671"/>
            <a:chOff x="-1589201" y="-1194493"/>
            <a:chExt cx="10804826" cy="8381753"/>
          </a:xfrm>
        </p:grpSpPr>
        <p:sp>
          <p:nvSpPr>
            <p:cNvPr id="285" name="Google Shape;285;p15"/>
            <p:cNvSpPr/>
            <p:nvPr/>
          </p:nvSpPr>
          <p:spPr>
            <a:xfrm rot="10800000" flipH="1">
              <a:off x="-79353" y="-119449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15"/>
            <p:cNvSpPr/>
            <p:nvPr/>
          </p:nvSpPr>
          <p:spPr>
            <a:xfrm>
              <a:off x="-1589201" y="4818100"/>
              <a:ext cx="4016259" cy="2369160"/>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7" name="Google Shape;287;p15"/>
          <p:cNvSpPr/>
          <p:nvPr/>
        </p:nvSpPr>
        <p:spPr>
          <a:xfrm rot="10800000" flipH="1">
            <a:off x="9037433" y="6501985"/>
            <a:ext cx="1891001" cy="356008"/>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8" name="Google Shape;288;p15"/>
          <p:cNvSpPr/>
          <p:nvPr/>
        </p:nvSpPr>
        <p:spPr>
          <a:xfrm>
            <a:off x="9837933" y="5729207"/>
            <a:ext cx="3740363" cy="2049877"/>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9" name="Google Shape;289;p15"/>
          <p:cNvGrpSpPr/>
          <p:nvPr/>
        </p:nvGrpSpPr>
        <p:grpSpPr>
          <a:xfrm flipH="1">
            <a:off x="-1863287" y="985094"/>
            <a:ext cx="4013737" cy="507513"/>
            <a:chOff x="5446772" y="1743190"/>
            <a:chExt cx="3010303" cy="380635"/>
          </a:xfrm>
        </p:grpSpPr>
        <p:grpSp>
          <p:nvGrpSpPr>
            <p:cNvPr id="290" name="Google Shape;290;p15"/>
            <p:cNvGrpSpPr/>
            <p:nvPr/>
          </p:nvGrpSpPr>
          <p:grpSpPr>
            <a:xfrm flipH="1">
              <a:off x="5898325" y="1865405"/>
              <a:ext cx="1567047" cy="45661"/>
              <a:chOff x="1754675" y="2661275"/>
              <a:chExt cx="1945675" cy="56700"/>
            </a:xfrm>
          </p:grpSpPr>
          <p:cxnSp>
            <p:nvCxnSpPr>
              <p:cNvPr id="291" name="Google Shape;291;p15"/>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292" name="Google Shape;292;p15"/>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3" name="Google Shape;293;p15"/>
            <p:cNvGrpSpPr/>
            <p:nvPr/>
          </p:nvGrpSpPr>
          <p:grpSpPr>
            <a:xfrm flipH="1">
              <a:off x="5477439" y="1987637"/>
              <a:ext cx="1561280" cy="136187"/>
              <a:chOff x="1754675" y="2824000"/>
              <a:chExt cx="4728285" cy="412439"/>
            </a:xfrm>
          </p:grpSpPr>
          <p:sp>
            <p:nvSpPr>
              <p:cNvPr id="294" name="Google Shape;294;p15"/>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295" name="Google Shape;295;p15"/>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6" name="Google Shape;296;p15"/>
            <p:cNvGrpSpPr/>
            <p:nvPr/>
          </p:nvGrpSpPr>
          <p:grpSpPr>
            <a:xfrm flipH="1">
              <a:off x="5446772" y="1743190"/>
              <a:ext cx="3010303" cy="45661"/>
              <a:chOff x="1766900" y="2869225"/>
              <a:chExt cx="3737650" cy="56700"/>
            </a:xfrm>
          </p:grpSpPr>
          <p:cxnSp>
            <p:nvCxnSpPr>
              <p:cNvPr id="297" name="Google Shape;297;p15"/>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298" name="Google Shape;298;p15"/>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803672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99"/>
        <p:cNvGrpSpPr/>
        <p:nvPr/>
      </p:nvGrpSpPr>
      <p:grpSpPr>
        <a:xfrm>
          <a:off x="0" y="0"/>
          <a:ext cx="0" cy="0"/>
          <a:chOff x="0" y="0"/>
          <a:chExt cx="0" cy="0"/>
        </a:xfrm>
      </p:grpSpPr>
      <p:sp>
        <p:nvSpPr>
          <p:cNvPr id="300" name="Google Shape;300;p16"/>
          <p:cNvSpPr txBox="1">
            <a:spLocks noGrp="1"/>
          </p:cNvSpPr>
          <p:nvPr>
            <p:ph type="title"/>
          </p:nvPr>
        </p:nvSpPr>
        <p:spPr>
          <a:xfrm>
            <a:off x="1163200" y="2183400"/>
            <a:ext cx="4298800" cy="14176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34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301" name="Google Shape;301;p16"/>
          <p:cNvSpPr txBox="1">
            <a:spLocks noGrp="1"/>
          </p:cNvSpPr>
          <p:nvPr>
            <p:ph type="subTitle" idx="1"/>
          </p:nvPr>
        </p:nvSpPr>
        <p:spPr>
          <a:xfrm>
            <a:off x="1163200" y="3601000"/>
            <a:ext cx="4298800" cy="107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grpSp>
        <p:nvGrpSpPr>
          <p:cNvPr id="302" name="Google Shape;302;p16"/>
          <p:cNvGrpSpPr/>
          <p:nvPr/>
        </p:nvGrpSpPr>
        <p:grpSpPr>
          <a:xfrm>
            <a:off x="-284634" y="-581290"/>
            <a:ext cx="13907883" cy="9235991"/>
            <a:chOff x="-213475" y="-435968"/>
            <a:chExt cx="10430912" cy="6926993"/>
          </a:xfrm>
        </p:grpSpPr>
        <p:sp>
          <p:nvSpPr>
            <p:cNvPr id="303" name="Google Shape;303;p16"/>
            <p:cNvSpPr/>
            <p:nvPr/>
          </p:nvSpPr>
          <p:spPr>
            <a:xfrm rot="10800000" flipH="1">
              <a:off x="7412165" y="-43596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16"/>
            <p:cNvSpPr/>
            <p:nvPr/>
          </p:nvSpPr>
          <p:spPr>
            <a:xfrm flipH="1">
              <a:off x="-213475" y="4603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5" name="Google Shape;305;p16"/>
          <p:cNvGrpSpPr/>
          <p:nvPr/>
        </p:nvGrpSpPr>
        <p:grpSpPr>
          <a:xfrm flipH="1">
            <a:off x="-2648981" y="342691"/>
            <a:ext cx="4756967" cy="923248"/>
            <a:chOff x="5803750" y="1590790"/>
            <a:chExt cx="3567725" cy="692436"/>
          </a:xfrm>
        </p:grpSpPr>
        <p:grpSp>
          <p:nvGrpSpPr>
            <p:cNvPr id="306" name="Google Shape;306;p16"/>
            <p:cNvGrpSpPr/>
            <p:nvPr/>
          </p:nvGrpSpPr>
          <p:grpSpPr>
            <a:xfrm flipH="1">
              <a:off x="5803750" y="2180862"/>
              <a:ext cx="3070084" cy="102364"/>
              <a:chOff x="1779150" y="2604263"/>
              <a:chExt cx="3811875" cy="127113"/>
            </a:xfrm>
          </p:grpSpPr>
          <p:sp>
            <p:nvSpPr>
              <p:cNvPr id="307" name="Google Shape;307;p1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08" name="Google Shape;308;p1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9" name="Google Shape;309;p16"/>
            <p:cNvGrpSpPr/>
            <p:nvPr/>
          </p:nvGrpSpPr>
          <p:grpSpPr>
            <a:xfrm flipH="1">
              <a:off x="5898325" y="1789205"/>
              <a:ext cx="1567047" cy="45661"/>
              <a:chOff x="1754675" y="2566652"/>
              <a:chExt cx="1945675" cy="56700"/>
            </a:xfrm>
          </p:grpSpPr>
          <p:cxnSp>
            <p:nvCxnSpPr>
              <p:cNvPr id="310" name="Google Shape;310;p16"/>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311" name="Google Shape;311;p16"/>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2" name="Google Shape;312;p16"/>
            <p:cNvGrpSpPr/>
            <p:nvPr/>
          </p:nvGrpSpPr>
          <p:grpSpPr>
            <a:xfrm flipH="1">
              <a:off x="6107964" y="1938899"/>
              <a:ext cx="1561280" cy="136187"/>
              <a:chOff x="-154850" y="2676400"/>
              <a:chExt cx="4728285" cy="412439"/>
            </a:xfrm>
          </p:grpSpPr>
          <p:sp>
            <p:nvSpPr>
              <p:cNvPr id="313" name="Google Shape;313;p16"/>
              <p:cNvSpPr/>
              <p:nvPr/>
            </p:nvSpPr>
            <p:spPr>
              <a:xfrm>
                <a:off x="-154850" y="26764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14" name="Google Shape;314;p16"/>
              <p:cNvSpPr/>
              <p:nvPr/>
            </p:nvSpPr>
            <p:spPr>
              <a:xfrm>
                <a:off x="4439036" y="29544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5" name="Google Shape;315;p16"/>
            <p:cNvGrpSpPr/>
            <p:nvPr/>
          </p:nvGrpSpPr>
          <p:grpSpPr>
            <a:xfrm flipH="1">
              <a:off x="6361172" y="1590790"/>
              <a:ext cx="3010303" cy="45661"/>
              <a:chOff x="631564" y="2679979"/>
              <a:chExt cx="3737650" cy="56700"/>
            </a:xfrm>
          </p:grpSpPr>
          <p:cxnSp>
            <p:nvCxnSpPr>
              <p:cNvPr id="316" name="Google Shape;316;p16"/>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317" name="Google Shape;317;p16"/>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18" name="Google Shape;318;p16"/>
          <p:cNvSpPr/>
          <p:nvPr/>
        </p:nvSpPr>
        <p:spPr>
          <a:xfrm rot="10800000">
            <a:off x="-379334" y="6501988"/>
            <a:ext cx="1891001" cy="356008"/>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9" name="Google Shape;319;p16"/>
          <p:cNvGrpSpPr/>
          <p:nvPr/>
        </p:nvGrpSpPr>
        <p:grpSpPr>
          <a:xfrm>
            <a:off x="-2339366" y="-3304041"/>
            <a:ext cx="17094863" cy="11008980"/>
            <a:chOff x="-1754525" y="-2478031"/>
            <a:chExt cx="12821147" cy="8256735"/>
          </a:xfrm>
        </p:grpSpPr>
        <p:sp>
          <p:nvSpPr>
            <p:cNvPr id="320" name="Google Shape;320;p16"/>
            <p:cNvSpPr/>
            <p:nvPr/>
          </p:nvSpPr>
          <p:spPr>
            <a:xfrm rot="10800000">
              <a:off x="5951215"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6"/>
            <p:cNvSpPr/>
            <p:nvPr/>
          </p:nvSpPr>
          <p:spPr>
            <a:xfrm flipH="1">
              <a:off x="-1754525" y="424129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34272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322"/>
        <p:cNvGrpSpPr/>
        <p:nvPr/>
      </p:nvGrpSpPr>
      <p:grpSpPr>
        <a:xfrm>
          <a:off x="0" y="0"/>
          <a:ext cx="0" cy="0"/>
          <a:chOff x="0" y="0"/>
          <a:chExt cx="0" cy="0"/>
        </a:xfrm>
      </p:grpSpPr>
      <p:sp>
        <p:nvSpPr>
          <p:cNvPr id="323" name="Google Shape;323;p17"/>
          <p:cNvSpPr/>
          <p:nvPr/>
        </p:nvSpPr>
        <p:spPr>
          <a:xfrm rot="10800000">
            <a:off x="888801" y="6378588"/>
            <a:ext cx="1891001" cy="356008"/>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17"/>
          <p:cNvSpPr/>
          <p:nvPr/>
        </p:nvSpPr>
        <p:spPr>
          <a:xfrm flipH="1">
            <a:off x="-2339367" y="5655060"/>
            <a:ext cx="3740363" cy="2049877"/>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7"/>
          <p:cNvSpPr/>
          <p:nvPr/>
        </p:nvSpPr>
        <p:spPr>
          <a:xfrm>
            <a:off x="-1678896" y="6179976"/>
            <a:ext cx="6820543" cy="4023385"/>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6" name="Google Shape;326;p17"/>
          <p:cNvGrpSpPr/>
          <p:nvPr/>
        </p:nvGrpSpPr>
        <p:grpSpPr>
          <a:xfrm>
            <a:off x="8859363" y="5935220"/>
            <a:ext cx="4569416" cy="720048"/>
            <a:chOff x="5446772" y="1743190"/>
            <a:chExt cx="3427062" cy="540036"/>
          </a:xfrm>
        </p:grpSpPr>
        <p:grpSp>
          <p:nvGrpSpPr>
            <p:cNvPr id="327" name="Google Shape;327;p17"/>
            <p:cNvGrpSpPr/>
            <p:nvPr/>
          </p:nvGrpSpPr>
          <p:grpSpPr>
            <a:xfrm flipH="1">
              <a:off x="5803750" y="2180862"/>
              <a:ext cx="3070084" cy="102364"/>
              <a:chOff x="1779150" y="2604263"/>
              <a:chExt cx="3811875" cy="127113"/>
            </a:xfrm>
          </p:grpSpPr>
          <p:sp>
            <p:nvSpPr>
              <p:cNvPr id="328" name="Google Shape;328;p17"/>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29" name="Google Shape;329;p17"/>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0" name="Google Shape;330;p17"/>
            <p:cNvGrpSpPr/>
            <p:nvPr/>
          </p:nvGrpSpPr>
          <p:grpSpPr>
            <a:xfrm flipH="1">
              <a:off x="5898325" y="1865405"/>
              <a:ext cx="1567047" cy="45661"/>
              <a:chOff x="1754675" y="2661275"/>
              <a:chExt cx="1945675" cy="56700"/>
            </a:xfrm>
          </p:grpSpPr>
          <p:cxnSp>
            <p:nvCxnSpPr>
              <p:cNvPr id="331" name="Google Shape;331;p1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332" name="Google Shape;332;p1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7"/>
            <p:cNvGrpSpPr/>
            <p:nvPr/>
          </p:nvGrpSpPr>
          <p:grpSpPr>
            <a:xfrm flipH="1">
              <a:off x="5477439" y="1987637"/>
              <a:ext cx="1561280" cy="136187"/>
              <a:chOff x="1754675" y="2824000"/>
              <a:chExt cx="4728285" cy="412439"/>
            </a:xfrm>
          </p:grpSpPr>
          <p:sp>
            <p:nvSpPr>
              <p:cNvPr id="334" name="Google Shape;334;p1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35" name="Google Shape;335;p1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6" name="Google Shape;336;p17"/>
            <p:cNvGrpSpPr/>
            <p:nvPr/>
          </p:nvGrpSpPr>
          <p:grpSpPr>
            <a:xfrm flipH="1">
              <a:off x="5446772" y="1743190"/>
              <a:ext cx="3010303" cy="45661"/>
              <a:chOff x="1766900" y="2869225"/>
              <a:chExt cx="3737650" cy="56700"/>
            </a:xfrm>
          </p:grpSpPr>
          <p:cxnSp>
            <p:nvCxnSpPr>
              <p:cNvPr id="337" name="Google Shape;337;p1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338" name="Google Shape;338;p1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39" name="Google Shape;339;p17"/>
          <p:cNvGrpSpPr/>
          <p:nvPr/>
        </p:nvGrpSpPr>
        <p:grpSpPr>
          <a:xfrm>
            <a:off x="-925568" y="-1226985"/>
            <a:ext cx="14619432" cy="8881367"/>
            <a:chOff x="-694176" y="-920239"/>
            <a:chExt cx="10964574" cy="6661025"/>
          </a:xfrm>
        </p:grpSpPr>
        <p:sp>
          <p:nvSpPr>
            <p:cNvPr id="340" name="Google Shape;340;p17"/>
            <p:cNvSpPr/>
            <p:nvPr/>
          </p:nvSpPr>
          <p:spPr>
            <a:xfrm rot="10800000" flipH="1">
              <a:off x="-694176" y="-92023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7"/>
            <p:cNvSpPr/>
            <p:nvPr/>
          </p:nvSpPr>
          <p:spPr>
            <a:xfrm flipH="1">
              <a:off x="6749999" y="3899186"/>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2" name="Google Shape;342;p17"/>
          <p:cNvSpPr txBox="1">
            <a:spLocks noGrp="1"/>
          </p:cNvSpPr>
          <p:nvPr>
            <p:ph type="title"/>
          </p:nvPr>
        </p:nvSpPr>
        <p:spPr>
          <a:xfrm>
            <a:off x="6934500" y="2568533"/>
            <a:ext cx="4103200" cy="8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343" name="Google Shape;343;p17"/>
          <p:cNvSpPr txBox="1">
            <a:spLocks noGrp="1"/>
          </p:cNvSpPr>
          <p:nvPr>
            <p:ph type="subTitle" idx="1"/>
          </p:nvPr>
        </p:nvSpPr>
        <p:spPr>
          <a:xfrm>
            <a:off x="6934700" y="3416000"/>
            <a:ext cx="4103200" cy="107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spTree>
    <p:extLst>
      <p:ext uri="{BB962C8B-B14F-4D97-AF65-F5344CB8AC3E}">
        <p14:creationId xmlns:p14="http://schemas.microsoft.com/office/powerpoint/2010/main" val="4166018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344"/>
        <p:cNvGrpSpPr/>
        <p:nvPr/>
      </p:nvGrpSpPr>
      <p:grpSpPr>
        <a:xfrm>
          <a:off x="0" y="0"/>
          <a:ext cx="0" cy="0"/>
          <a:chOff x="0" y="0"/>
          <a:chExt cx="0" cy="0"/>
        </a:xfrm>
      </p:grpSpPr>
      <p:grpSp>
        <p:nvGrpSpPr>
          <p:cNvPr id="345" name="Google Shape;345;p18"/>
          <p:cNvGrpSpPr/>
          <p:nvPr/>
        </p:nvGrpSpPr>
        <p:grpSpPr>
          <a:xfrm>
            <a:off x="-1719795" y="-619973"/>
            <a:ext cx="4693867" cy="9527527"/>
            <a:chOff x="-1289846" y="-464980"/>
            <a:chExt cx="3520400" cy="7145645"/>
          </a:xfrm>
        </p:grpSpPr>
        <p:sp>
          <p:nvSpPr>
            <p:cNvPr id="346" name="Google Shape;346;p18"/>
            <p:cNvSpPr/>
            <p:nvPr/>
          </p:nvSpPr>
          <p:spPr>
            <a:xfrm rot="10800000" flipH="1">
              <a:off x="-305811" y="-464980"/>
              <a:ext cx="1920158" cy="1004478"/>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8"/>
            <p:cNvSpPr/>
            <p:nvPr/>
          </p:nvSpPr>
          <p:spPr>
            <a:xfrm>
              <a:off x="-1289846" y="460400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8" name="Google Shape;348;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4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349" name="Google Shape;349;p18"/>
          <p:cNvSpPr txBox="1">
            <a:spLocks noGrp="1"/>
          </p:cNvSpPr>
          <p:nvPr>
            <p:ph type="subTitle" idx="1"/>
          </p:nvPr>
        </p:nvSpPr>
        <p:spPr>
          <a:xfrm>
            <a:off x="950967" y="1429267"/>
            <a:ext cx="5130800" cy="2131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r>
              <a:rPr lang="pt-PT"/>
              <a:t>Clique para editar o estilo de subtítulo do Modelo Global</a:t>
            </a:r>
            <a:endParaRPr/>
          </a:p>
        </p:txBody>
      </p:sp>
      <p:sp>
        <p:nvSpPr>
          <p:cNvPr id="350" name="Google Shape;350;p18"/>
          <p:cNvSpPr/>
          <p:nvPr/>
        </p:nvSpPr>
        <p:spPr>
          <a:xfrm flipH="1">
            <a:off x="-1161545" y="719318"/>
            <a:ext cx="1643120" cy="309327"/>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18"/>
          <p:cNvSpPr/>
          <p:nvPr/>
        </p:nvSpPr>
        <p:spPr>
          <a:xfrm rot="10800000" flipH="1">
            <a:off x="-2675732" y="-2432308"/>
            <a:ext cx="5342733" cy="315163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2" name="Google Shape;352;p18"/>
          <p:cNvGrpSpPr/>
          <p:nvPr/>
        </p:nvGrpSpPr>
        <p:grpSpPr>
          <a:xfrm flipH="1">
            <a:off x="9766033" y="201721"/>
            <a:ext cx="4395200" cy="937447"/>
            <a:chOff x="-12" y="3628590"/>
            <a:chExt cx="3296400" cy="703085"/>
          </a:xfrm>
        </p:grpSpPr>
        <p:grpSp>
          <p:nvGrpSpPr>
            <p:cNvPr id="353" name="Google Shape;353;p18"/>
            <p:cNvGrpSpPr/>
            <p:nvPr/>
          </p:nvGrpSpPr>
          <p:grpSpPr>
            <a:xfrm>
              <a:off x="854867" y="3996692"/>
              <a:ext cx="1567047" cy="45661"/>
              <a:chOff x="1754675" y="2661275"/>
              <a:chExt cx="1945675" cy="56700"/>
            </a:xfrm>
          </p:grpSpPr>
          <p:cxnSp>
            <p:nvCxnSpPr>
              <p:cNvPr id="354" name="Google Shape;354;p1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355" name="Google Shape;355;p1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6" name="Google Shape;356;p18"/>
            <p:cNvGrpSpPr/>
            <p:nvPr/>
          </p:nvGrpSpPr>
          <p:grpSpPr>
            <a:xfrm>
              <a:off x="518420" y="4195487"/>
              <a:ext cx="1561280" cy="136187"/>
              <a:chOff x="1754675" y="2824000"/>
              <a:chExt cx="4728285" cy="412439"/>
            </a:xfrm>
          </p:grpSpPr>
          <p:sp>
            <p:nvSpPr>
              <p:cNvPr id="357" name="Google Shape;357;p1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58" name="Google Shape;358;p1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9" name="Google Shape;359;p18"/>
            <p:cNvGrpSpPr/>
            <p:nvPr/>
          </p:nvGrpSpPr>
          <p:grpSpPr>
            <a:xfrm>
              <a:off x="226304" y="3764887"/>
              <a:ext cx="3070084" cy="102364"/>
              <a:chOff x="1779150" y="2604263"/>
              <a:chExt cx="3811875" cy="127113"/>
            </a:xfrm>
          </p:grpSpPr>
          <p:sp>
            <p:nvSpPr>
              <p:cNvPr id="360" name="Google Shape;360;p1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61" name="Google Shape;361;p1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8"/>
            <p:cNvGrpSpPr/>
            <p:nvPr/>
          </p:nvGrpSpPr>
          <p:grpSpPr>
            <a:xfrm>
              <a:off x="-12" y="3628590"/>
              <a:ext cx="3010303" cy="45661"/>
              <a:chOff x="1766900" y="2869225"/>
              <a:chExt cx="3737650" cy="56700"/>
            </a:xfrm>
          </p:grpSpPr>
          <p:cxnSp>
            <p:nvCxnSpPr>
              <p:cNvPr id="363" name="Google Shape;363;p1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364" name="Google Shape;364;p1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299676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365"/>
        <p:cNvGrpSpPr/>
        <p:nvPr/>
      </p:nvGrpSpPr>
      <p:grpSpPr>
        <a:xfrm>
          <a:off x="0" y="0"/>
          <a:ext cx="0" cy="0"/>
          <a:chOff x="0" y="0"/>
          <a:chExt cx="0" cy="0"/>
        </a:xfrm>
      </p:grpSpPr>
      <p:grpSp>
        <p:nvGrpSpPr>
          <p:cNvPr id="366" name="Google Shape;366;p19"/>
          <p:cNvGrpSpPr/>
          <p:nvPr/>
        </p:nvGrpSpPr>
        <p:grpSpPr>
          <a:xfrm>
            <a:off x="-2210440" y="-2428951"/>
            <a:ext cx="17824815" cy="12000499"/>
            <a:chOff x="-1657830" y="-1821713"/>
            <a:chExt cx="13368611" cy="9000374"/>
          </a:xfrm>
        </p:grpSpPr>
        <p:sp>
          <p:nvSpPr>
            <p:cNvPr id="367" name="Google Shape;367;p19"/>
            <p:cNvSpPr/>
            <p:nvPr/>
          </p:nvSpPr>
          <p:spPr>
            <a:xfrm flipH="1">
              <a:off x="-1657830" y="4429574"/>
              <a:ext cx="13368611" cy="2749087"/>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9"/>
            <p:cNvSpPr/>
            <p:nvPr/>
          </p:nvSpPr>
          <p:spPr>
            <a:xfrm rot="10800000">
              <a:off x="6074499" y="-1821713"/>
              <a:ext cx="4016259" cy="2369160"/>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9" name="Google Shape;369;p19"/>
          <p:cNvGrpSpPr/>
          <p:nvPr/>
        </p:nvGrpSpPr>
        <p:grpSpPr>
          <a:xfrm>
            <a:off x="-1729120" y="345795"/>
            <a:ext cx="15973459" cy="6065639"/>
            <a:chOff x="-1296840" y="259346"/>
            <a:chExt cx="11980094" cy="4549229"/>
          </a:xfrm>
        </p:grpSpPr>
        <p:grpSp>
          <p:nvGrpSpPr>
            <p:cNvPr id="370" name="Google Shape;370;p19"/>
            <p:cNvGrpSpPr/>
            <p:nvPr/>
          </p:nvGrpSpPr>
          <p:grpSpPr>
            <a:xfrm rot="10800000">
              <a:off x="-1296840" y="259346"/>
              <a:ext cx="3074607" cy="453954"/>
              <a:chOff x="5478797" y="847321"/>
              <a:chExt cx="3074607" cy="453954"/>
            </a:xfrm>
          </p:grpSpPr>
          <p:grpSp>
            <p:nvGrpSpPr>
              <p:cNvPr id="371" name="Google Shape;371;p19"/>
              <p:cNvGrpSpPr/>
              <p:nvPr/>
            </p:nvGrpSpPr>
            <p:grpSpPr>
              <a:xfrm flipH="1">
                <a:off x="5675409" y="922405"/>
                <a:ext cx="2877996" cy="223763"/>
                <a:chOff x="1687059" y="2012316"/>
                <a:chExt cx="3573375" cy="277863"/>
              </a:xfrm>
            </p:grpSpPr>
            <p:sp>
              <p:nvSpPr>
                <p:cNvPr id="372" name="Google Shape;372;p19"/>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373" name="Google Shape;373;p19"/>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9"/>
              <p:cNvGrpSpPr/>
              <p:nvPr/>
            </p:nvGrpSpPr>
            <p:grpSpPr>
              <a:xfrm flipH="1">
                <a:off x="6072799" y="847321"/>
                <a:ext cx="2430997" cy="185534"/>
                <a:chOff x="1748547" y="1392116"/>
                <a:chExt cx="5911958" cy="451312"/>
              </a:xfrm>
            </p:grpSpPr>
            <p:sp>
              <p:nvSpPr>
                <p:cNvPr id="375" name="Google Shape;375;p1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376" name="Google Shape;376;p19"/>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9"/>
              <p:cNvGrpSpPr/>
              <p:nvPr/>
            </p:nvGrpSpPr>
            <p:grpSpPr>
              <a:xfrm flipH="1">
                <a:off x="5478797" y="1255615"/>
                <a:ext cx="3010303" cy="45661"/>
                <a:chOff x="1766900" y="2869225"/>
                <a:chExt cx="3737650" cy="56700"/>
              </a:xfrm>
            </p:grpSpPr>
            <p:cxnSp>
              <p:nvCxnSpPr>
                <p:cNvPr id="378" name="Google Shape;378;p1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379" name="Google Shape;379;p1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80" name="Google Shape;380;p19"/>
            <p:cNvGrpSpPr/>
            <p:nvPr/>
          </p:nvGrpSpPr>
          <p:grpSpPr>
            <a:xfrm flipH="1">
              <a:off x="7083467" y="3764471"/>
              <a:ext cx="3599787" cy="1044104"/>
              <a:chOff x="-1431671" y="656496"/>
              <a:chExt cx="3599787" cy="1044104"/>
            </a:xfrm>
          </p:grpSpPr>
          <p:grpSp>
            <p:nvGrpSpPr>
              <p:cNvPr id="381" name="Google Shape;381;p19"/>
              <p:cNvGrpSpPr/>
              <p:nvPr/>
            </p:nvGrpSpPr>
            <p:grpSpPr>
              <a:xfrm>
                <a:off x="-368508" y="1432892"/>
                <a:ext cx="1567047" cy="45661"/>
                <a:chOff x="1754675" y="2661275"/>
                <a:chExt cx="1945675" cy="56700"/>
              </a:xfrm>
            </p:grpSpPr>
            <p:cxnSp>
              <p:nvCxnSpPr>
                <p:cNvPr id="382" name="Google Shape;382;p19"/>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383" name="Google Shape;383;p19"/>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4" name="Google Shape;384;p19"/>
              <p:cNvGrpSpPr/>
              <p:nvPr/>
            </p:nvGrpSpPr>
            <p:grpSpPr>
              <a:xfrm>
                <a:off x="-766480" y="1564412"/>
                <a:ext cx="1561280" cy="136187"/>
                <a:chOff x="1754675" y="2824000"/>
                <a:chExt cx="4728285" cy="412439"/>
              </a:xfrm>
            </p:grpSpPr>
            <p:sp>
              <p:nvSpPr>
                <p:cNvPr id="385" name="Google Shape;385;p1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86" name="Google Shape;386;p19"/>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7" name="Google Shape;387;p19"/>
              <p:cNvGrpSpPr/>
              <p:nvPr/>
            </p:nvGrpSpPr>
            <p:grpSpPr>
              <a:xfrm>
                <a:off x="-1431671" y="1201087"/>
                <a:ext cx="3070084" cy="102364"/>
                <a:chOff x="1779150" y="2604263"/>
                <a:chExt cx="3811875" cy="127113"/>
              </a:xfrm>
            </p:grpSpPr>
            <p:sp>
              <p:nvSpPr>
                <p:cNvPr id="388" name="Google Shape;388;p1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89" name="Google Shape;389;p19"/>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0" name="Google Shape;390;p19"/>
              <p:cNvGrpSpPr/>
              <p:nvPr/>
            </p:nvGrpSpPr>
            <p:grpSpPr>
              <a:xfrm>
                <a:off x="-856941" y="773805"/>
                <a:ext cx="2877996" cy="223763"/>
                <a:chOff x="1748550" y="2064750"/>
                <a:chExt cx="3573375" cy="277863"/>
              </a:xfrm>
            </p:grpSpPr>
            <p:sp>
              <p:nvSpPr>
                <p:cNvPr id="391" name="Google Shape;391;p19"/>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392" name="Google Shape;392;p19"/>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9"/>
              <p:cNvGrpSpPr/>
              <p:nvPr/>
            </p:nvGrpSpPr>
            <p:grpSpPr>
              <a:xfrm>
                <a:off x="-856882" y="656496"/>
                <a:ext cx="2430997" cy="185534"/>
                <a:chOff x="1748547" y="1392116"/>
                <a:chExt cx="5911958" cy="451312"/>
              </a:xfrm>
            </p:grpSpPr>
            <p:sp>
              <p:nvSpPr>
                <p:cNvPr id="394" name="Google Shape;394;p1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395" name="Google Shape;395;p19"/>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9"/>
              <p:cNvGrpSpPr/>
              <p:nvPr/>
            </p:nvGrpSpPr>
            <p:grpSpPr>
              <a:xfrm>
                <a:off x="-842187" y="1064790"/>
                <a:ext cx="3010303" cy="45661"/>
                <a:chOff x="1766900" y="2869225"/>
                <a:chExt cx="3737650" cy="56700"/>
              </a:xfrm>
            </p:grpSpPr>
            <p:cxnSp>
              <p:nvCxnSpPr>
                <p:cNvPr id="397" name="Google Shape;397;p1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398" name="Google Shape;398;p1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99" name="Google Shape;399;p19"/>
          <p:cNvGrpSpPr/>
          <p:nvPr/>
        </p:nvGrpSpPr>
        <p:grpSpPr>
          <a:xfrm>
            <a:off x="-3394872" y="-846929"/>
            <a:ext cx="16506085" cy="8766964"/>
            <a:chOff x="-2546154" y="-635197"/>
            <a:chExt cx="12379564" cy="6575223"/>
          </a:xfrm>
        </p:grpSpPr>
        <p:sp>
          <p:nvSpPr>
            <p:cNvPr id="400" name="Google Shape;400;p19"/>
            <p:cNvSpPr/>
            <p:nvPr/>
          </p:nvSpPr>
          <p:spPr>
            <a:xfrm rot="10800000" flipH="1">
              <a:off x="7028137" y="-635197"/>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01" name="Google Shape;401;p19"/>
            <p:cNvGrpSpPr/>
            <p:nvPr/>
          </p:nvGrpSpPr>
          <p:grpSpPr>
            <a:xfrm flipH="1">
              <a:off x="-2546154" y="4429587"/>
              <a:ext cx="4147840" cy="1510440"/>
              <a:chOff x="4132575" y="4716825"/>
              <a:chExt cx="5724316" cy="2084515"/>
            </a:xfrm>
          </p:grpSpPr>
          <p:sp>
            <p:nvSpPr>
              <p:cNvPr id="402" name="Google Shape;402;p19"/>
              <p:cNvSpPr/>
              <p:nvPr/>
            </p:nvSpPr>
            <p:spPr>
              <a:xfrm flipH="1">
                <a:off x="53618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9"/>
              <p:cNvSpPr/>
              <p:nvPr/>
            </p:nvSpPr>
            <p:spPr>
              <a:xfrm flipH="1">
                <a:off x="41325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04" name="Google Shape;404;p19"/>
          <p:cNvGrpSpPr/>
          <p:nvPr/>
        </p:nvGrpSpPr>
        <p:grpSpPr>
          <a:xfrm>
            <a:off x="-375851" y="-14271"/>
            <a:ext cx="13864485" cy="5920376"/>
            <a:chOff x="-281888" y="-10703"/>
            <a:chExt cx="10398364" cy="4440282"/>
          </a:xfrm>
        </p:grpSpPr>
        <p:sp>
          <p:nvSpPr>
            <p:cNvPr id="405" name="Google Shape;405;p19"/>
            <p:cNvSpPr/>
            <p:nvPr/>
          </p:nvSpPr>
          <p:spPr>
            <a:xfrm>
              <a:off x="8698225" y="90219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9"/>
            <p:cNvSpPr/>
            <p:nvPr/>
          </p:nvSpPr>
          <p:spPr>
            <a:xfrm>
              <a:off x="6098975" y="-10703"/>
              <a:ext cx="1044698" cy="196679"/>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9"/>
            <p:cNvSpPr/>
            <p:nvPr/>
          </p:nvSpPr>
          <p:spPr>
            <a:xfrm>
              <a:off x="-281888" y="4232899"/>
              <a:ext cx="1044698" cy="196679"/>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8" name="Google Shape;408;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4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409" name="Google Shape;409;p19"/>
          <p:cNvSpPr txBox="1">
            <a:spLocks noGrp="1"/>
          </p:cNvSpPr>
          <p:nvPr>
            <p:ph type="subTitle" idx="1"/>
          </p:nvPr>
        </p:nvSpPr>
        <p:spPr>
          <a:xfrm>
            <a:off x="3780600" y="1356967"/>
            <a:ext cx="4547200" cy="382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r>
              <a:rPr lang="pt-PT"/>
              <a:t>Clique para editar o estilo de subtítulo do Modelo Global</a:t>
            </a:r>
            <a:endParaRPr/>
          </a:p>
        </p:txBody>
      </p:sp>
    </p:spTree>
    <p:extLst>
      <p:ext uri="{BB962C8B-B14F-4D97-AF65-F5344CB8AC3E}">
        <p14:creationId xmlns:p14="http://schemas.microsoft.com/office/powerpoint/2010/main" val="2837601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410"/>
        <p:cNvGrpSpPr/>
        <p:nvPr/>
      </p:nvGrpSpPr>
      <p:grpSpPr>
        <a:xfrm>
          <a:off x="0" y="0"/>
          <a:ext cx="0" cy="0"/>
          <a:chOff x="0" y="0"/>
          <a:chExt cx="0" cy="0"/>
        </a:xfrm>
      </p:grpSpPr>
      <p:grpSp>
        <p:nvGrpSpPr>
          <p:cNvPr id="411" name="Google Shape;411;p20"/>
          <p:cNvGrpSpPr/>
          <p:nvPr/>
        </p:nvGrpSpPr>
        <p:grpSpPr>
          <a:xfrm>
            <a:off x="-941647" y="-2038575"/>
            <a:ext cx="13149179" cy="12200643"/>
            <a:chOff x="-706235" y="-1528931"/>
            <a:chExt cx="9861884" cy="9150482"/>
          </a:xfrm>
        </p:grpSpPr>
        <p:sp>
          <p:nvSpPr>
            <p:cNvPr id="412" name="Google Shape;412;p20"/>
            <p:cNvSpPr/>
            <p:nvPr/>
          </p:nvSpPr>
          <p:spPr>
            <a:xfrm>
              <a:off x="-706235" y="460401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20"/>
            <p:cNvSpPr/>
            <p:nvPr/>
          </p:nvSpPr>
          <p:spPr>
            <a:xfrm rot="10800000" flipH="1">
              <a:off x="-201825" y="-1528931"/>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4" name="Google Shape;414;p20"/>
          <p:cNvSpPr/>
          <p:nvPr/>
        </p:nvSpPr>
        <p:spPr>
          <a:xfrm>
            <a:off x="-1362299" y="5311796"/>
            <a:ext cx="1891001" cy="356008"/>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20"/>
          <p:cNvSpPr/>
          <p:nvPr/>
        </p:nvSpPr>
        <p:spPr>
          <a:xfrm flipH="1">
            <a:off x="-1105267" y="5667804"/>
            <a:ext cx="3740363" cy="2049877"/>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6" name="Google Shape;416;p20"/>
          <p:cNvGrpSpPr/>
          <p:nvPr/>
        </p:nvGrpSpPr>
        <p:grpSpPr>
          <a:xfrm>
            <a:off x="10176085" y="5823287"/>
            <a:ext cx="5192048" cy="923248"/>
            <a:chOff x="5477439" y="1590790"/>
            <a:chExt cx="3894036" cy="692436"/>
          </a:xfrm>
        </p:grpSpPr>
        <p:grpSp>
          <p:nvGrpSpPr>
            <p:cNvPr id="417" name="Google Shape;417;p20"/>
            <p:cNvGrpSpPr/>
            <p:nvPr/>
          </p:nvGrpSpPr>
          <p:grpSpPr>
            <a:xfrm flipH="1">
              <a:off x="5803750" y="2180862"/>
              <a:ext cx="3070084" cy="102364"/>
              <a:chOff x="1779150" y="2604263"/>
              <a:chExt cx="3811875" cy="127113"/>
            </a:xfrm>
          </p:grpSpPr>
          <p:sp>
            <p:nvSpPr>
              <p:cNvPr id="418" name="Google Shape;418;p2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419" name="Google Shape;419;p2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0" name="Google Shape;420;p20"/>
            <p:cNvGrpSpPr/>
            <p:nvPr/>
          </p:nvGrpSpPr>
          <p:grpSpPr>
            <a:xfrm flipH="1">
              <a:off x="5898325" y="1789205"/>
              <a:ext cx="1567047" cy="45661"/>
              <a:chOff x="1754675" y="2566652"/>
              <a:chExt cx="1945675" cy="56700"/>
            </a:xfrm>
          </p:grpSpPr>
          <p:cxnSp>
            <p:nvCxnSpPr>
              <p:cNvPr id="421" name="Google Shape;421;p20"/>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422" name="Google Shape;422;p20"/>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3" name="Google Shape;423;p20"/>
            <p:cNvGrpSpPr/>
            <p:nvPr/>
          </p:nvGrpSpPr>
          <p:grpSpPr>
            <a:xfrm flipH="1">
              <a:off x="5477439" y="1987637"/>
              <a:ext cx="1561280" cy="136187"/>
              <a:chOff x="1754675" y="2824000"/>
              <a:chExt cx="4728285" cy="412439"/>
            </a:xfrm>
          </p:grpSpPr>
          <p:sp>
            <p:nvSpPr>
              <p:cNvPr id="424" name="Google Shape;424;p2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425" name="Google Shape;425;p2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6" name="Google Shape;426;p20"/>
            <p:cNvGrpSpPr/>
            <p:nvPr/>
          </p:nvGrpSpPr>
          <p:grpSpPr>
            <a:xfrm flipH="1">
              <a:off x="6361172" y="1590790"/>
              <a:ext cx="3010303" cy="45661"/>
              <a:chOff x="631564" y="2679979"/>
              <a:chExt cx="3737650" cy="56700"/>
            </a:xfrm>
          </p:grpSpPr>
          <p:cxnSp>
            <p:nvCxnSpPr>
              <p:cNvPr id="427" name="Google Shape;427;p20"/>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428" name="Google Shape;428;p20"/>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29" name="Google Shape;429;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430" name="Google Shape;430;p20"/>
          <p:cNvSpPr txBox="1">
            <a:spLocks noGrp="1"/>
          </p:cNvSpPr>
          <p:nvPr>
            <p:ph type="subTitle" idx="1"/>
          </p:nvPr>
        </p:nvSpPr>
        <p:spPr>
          <a:xfrm>
            <a:off x="6492056" y="3351100"/>
            <a:ext cx="3380800" cy="215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sp>
        <p:nvSpPr>
          <p:cNvPr id="431" name="Google Shape;431;p20"/>
          <p:cNvSpPr txBox="1">
            <a:spLocks noGrp="1"/>
          </p:cNvSpPr>
          <p:nvPr>
            <p:ph type="subTitle" idx="2"/>
          </p:nvPr>
        </p:nvSpPr>
        <p:spPr>
          <a:xfrm>
            <a:off x="2319127" y="3351100"/>
            <a:ext cx="3380800" cy="215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sp>
        <p:nvSpPr>
          <p:cNvPr id="432" name="Google Shape;432;p20"/>
          <p:cNvSpPr txBox="1">
            <a:spLocks noGrp="1"/>
          </p:cNvSpPr>
          <p:nvPr>
            <p:ph type="subTitle" idx="3"/>
          </p:nvPr>
        </p:nvSpPr>
        <p:spPr>
          <a:xfrm>
            <a:off x="2319127" y="2716300"/>
            <a:ext cx="3380800" cy="74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433" name="Google Shape;433;p20"/>
          <p:cNvSpPr txBox="1">
            <a:spLocks noGrp="1"/>
          </p:cNvSpPr>
          <p:nvPr>
            <p:ph type="subTitle" idx="4"/>
          </p:nvPr>
        </p:nvSpPr>
        <p:spPr>
          <a:xfrm>
            <a:off x="6492056" y="2716300"/>
            <a:ext cx="3380800" cy="74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pt-PT"/>
              <a:t>Clique para editar o estilo de subtítulo do Modelo Global</a:t>
            </a:r>
            <a:endParaRPr/>
          </a:p>
        </p:txBody>
      </p:sp>
    </p:spTree>
    <p:extLst>
      <p:ext uri="{BB962C8B-B14F-4D97-AF65-F5344CB8AC3E}">
        <p14:creationId xmlns:p14="http://schemas.microsoft.com/office/powerpoint/2010/main" val="30024625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434"/>
        <p:cNvGrpSpPr/>
        <p:nvPr/>
      </p:nvGrpSpPr>
      <p:grpSpPr>
        <a:xfrm>
          <a:off x="0" y="0"/>
          <a:ext cx="0" cy="0"/>
          <a:chOff x="0" y="0"/>
          <a:chExt cx="0" cy="0"/>
        </a:xfrm>
      </p:grpSpPr>
      <p:sp>
        <p:nvSpPr>
          <p:cNvPr id="435" name="Google Shape;435;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4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436" name="Google Shape;436;p21"/>
          <p:cNvSpPr txBox="1">
            <a:spLocks noGrp="1"/>
          </p:cNvSpPr>
          <p:nvPr>
            <p:ph type="subTitle" idx="1"/>
          </p:nvPr>
        </p:nvSpPr>
        <p:spPr>
          <a:xfrm>
            <a:off x="6340127" y="2223500"/>
            <a:ext cx="4054400" cy="2804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sp>
        <p:nvSpPr>
          <p:cNvPr id="437" name="Google Shape;437;p21"/>
          <p:cNvSpPr txBox="1">
            <a:spLocks noGrp="1"/>
          </p:cNvSpPr>
          <p:nvPr>
            <p:ph type="subTitle" idx="2"/>
          </p:nvPr>
        </p:nvSpPr>
        <p:spPr>
          <a:xfrm>
            <a:off x="1797467" y="2223500"/>
            <a:ext cx="4054400" cy="2804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grpSp>
        <p:nvGrpSpPr>
          <p:cNvPr id="438" name="Google Shape;438;p21"/>
          <p:cNvGrpSpPr/>
          <p:nvPr/>
        </p:nvGrpSpPr>
        <p:grpSpPr>
          <a:xfrm rot="10800000">
            <a:off x="-142316" y="-2193341"/>
            <a:ext cx="12730999" cy="9810024"/>
            <a:chOff x="-1311525" y="-1414418"/>
            <a:chExt cx="9548249" cy="7357518"/>
          </a:xfrm>
        </p:grpSpPr>
        <p:sp>
          <p:nvSpPr>
            <p:cNvPr id="439" name="Google Shape;439;p21"/>
            <p:cNvSpPr/>
            <p:nvPr/>
          </p:nvSpPr>
          <p:spPr>
            <a:xfrm rot="10800000">
              <a:off x="-1311525" y="-141441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sp>
          <p:nvSpPr>
            <p:cNvPr id="440" name="Google Shape;440;p21"/>
            <p:cNvSpPr/>
            <p:nvPr/>
          </p:nvSpPr>
          <p:spPr>
            <a:xfrm flipH="1">
              <a:off x="-1120750" y="4056069"/>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grpSp>
      <p:sp>
        <p:nvSpPr>
          <p:cNvPr id="441" name="Google Shape;441;p21"/>
          <p:cNvSpPr/>
          <p:nvPr/>
        </p:nvSpPr>
        <p:spPr>
          <a:xfrm rot="10800000" flipH="1">
            <a:off x="7567075" y="6613302"/>
            <a:ext cx="1342379" cy="244708"/>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42" name="Google Shape;442;p21"/>
          <p:cNvGrpSpPr/>
          <p:nvPr/>
        </p:nvGrpSpPr>
        <p:grpSpPr>
          <a:xfrm rot="10800000">
            <a:off x="-1638047" y="-1506979"/>
            <a:ext cx="15635576" cy="11425213"/>
            <a:chOff x="-2306160" y="-3140581"/>
            <a:chExt cx="11726682" cy="8568910"/>
          </a:xfrm>
        </p:grpSpPr>
        <p:sp>
          <p:nvSpPr>
            <p:cNvPr id="443" name="Google Shape;443;p21"/>
            <p:cNvSpPr/>
            <p:nvPr/>
          </p:nvSpPr>
          <p:spPr>
            <a:xfrm rot="10800000" flipH="1">
              <a:off x="-2306160" y="-314058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sp>
          <p:nvSpPr>
            <p:cNvPr id="444" name="Google Shape;444;p21"/>
            <p:cNvSpPr/>
            <p:nvPr/>
          </p:nvSpPr>
          <p:spPr>
            <a:xfrm rot="10800000" flipH="1">
              <a:off x="7082099"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sp>
          <p:nvSpPr>
            <p:cNvPr id="445" name="Google Shape;445;p21"/>
            <p:cNvSpPr/>
            <p:nvPr/>
          </p:nvSpPr>
          <p:spPr>
            <a:xfrm>
              <a:off x="6615250" y="389092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grpSp>
      <p:grpSp>
        <p:nvGrpSpPr>
          <p:cNvPr id="446" name="Google Shape;446;p21"/>
          <p:cNvGrpSpPr/>
          <p:nvPr/>
        </p:nvGrpSpPr>
        <p:grpSpPr>
          <a:xfrm rot="10800000" flipH="1">
            <a:off x="-1753983" y="5799293"/>
            <a:ext cx="4395200" cy="937447"/>
            <a:chOff x="-12" y="3628590"/>
            <a:chExt cx="3296400" cy="703085"/>
          </a:xfrm>
        </p:grpSpPr>
        <p:grpSp>
          <p:nvGrpSpPr>
            <p:cNvPr id="447" name="Google Shape;447;p21"/>
            <p:cNvGrpSpPr/>
            <p:nvPr/>
          </p:nvGrpSpPr>
          <p:grpSpPr>
            <a:xfrm>
              <a:off x="854867" y="3996692"/>
              <a:ext cx="1567047" cy="45661"/>
              <a:chOff x="1754675" y="2661275"/>
              <a:chExt cx="1945675" cy="56700"/>
            </a:xfrm>
          </p:grpSpPr>
          <p:cxnSp>
            <p:nvCxnSpPr>
              <p:cNvPr id="448" name="Google Shape;448;p2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449" name="Google Shape;449;p2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21"/>
            <p:cNvGrpSpPr/>
            <p:nvPr/>
          </p:nvGrpSpPr>
          <p:grpSpPr>
            <a:xfrm>
              <a:off x="518420" y="4195487"/>
              <a:ext cx="1561280" cy="136187"/>
              <a:chOff x="1754675" y="2824000"/>
              <a:chExt cx="4728285" cy="412439"/>
            </a:xfrm>
          </p:grpSpPr>
          <p:sp>
            <p:nvSpPr>
              <p:cNvPr id="451" name="Google Shape;451;p2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452" name="Google Shape;452;p2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3" name="Google Shape;453;p21"/>
            <p:cNvGrpSpPr/>
            <p:nvPr/>
          </p:nvGrpSpPr>
          <p:grpSpPr>
            <a:xfrm>
              <a:off x="226304" y="3764887"/>
              <a:ext cx="3070084" cy="102364"/>
              <a:chOff x="1779150" y="2604263"/>
              <a:chExt cx="3811875" cy="127113"/>
            </a:xfrm>
          </p:grpSpPr>
          <p:sp>
            <p:nvSpPr>
              <p:cNvPr id="454" name="Google Shape;454;p21"/>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455" name="Google Shape;455;p21"/>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6" name="Google Shape;456;p21"/>
            <p:cNvGrpSpPr/>
            <p:nvPr/>
          </p:nvGrpSpPr>
          <p:grpSpPr>
            <a:xfrm>
              <a:off x="-12" y="3628590"/>
              <a:ext cx="3010303" cy="45661"/>
              <a:chOff x="1766900" y="2869225"/>
              <a:chExt cx="3737650" cy="56700"/>
            </a:xfrm>
          </p:grpSpPr>
          <p:cxnSp>
            <p:nvCxnSpPr>
              <p:cNvPr id="457" name="Google Shape;457;p2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58" name="Google Shape;458;p2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632522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59"/>
        <p:cNvGrpSpPr/>
        <p:nvPr/>
      </p:nvGrpSpPr>
      <p:grpSpPr>
        <a:xfrm>
          <a:off x="0" y="0"/>
          <a:ext cx="0" cy="0"/>
          <a:chOff x="0" y="0"/>
          <a:chExt cx="0" cy="0"/>
        </a:xfrm>
      </p:grpSpPr>
      <p:grpSp>
        <p:nvGrpSpPr>
          <p:cNvPr id="460" name="Google Shape;460;p22"/>
          <p:cNvGrpSpPr/>
          <p:nvPr/>
        </p:nvGrpSpPr>
        <p:grpSpPr>
          <a:xfrm>
            <a:off x="-1498372" y="-1916247"/>
            <a:ext cx="16033535" cy="11791381"/>
            <a:chOff x="-1123779" y="-1437185"/>
            <a:chExt cx="12025151" cy="8843536"/>
          </a:xfrm>
        </p:grpSpPr>
        <p:sp>
          <p:nvSpPr>
            <p:cNvPr id="461" name="Google Shape;461;p22"/>
            <p:cNvSpPr/>
            <p:nvPr/>
          </p:nvSpPr>
          <p:spPr>
            <a:xfrm flipH="1">
              <a:off x="5785965" y="438881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2"/>
            <p:cNvSpPr/>
            <p:nvPr/>
          </p:nvSpPr>
          <p:spPr>
            <a:xfrm rot="10800000">
              <a:off x="6986174" y="-886660"/>
              <a:ext cx="3247250" cy="169871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22"/>
            <p:cNvSpPr/>
            <p:nvPr/>
          </p:nvSpPr>
          <p:spPr>
            <a:xfrm rot="10800000" flipH="1">
              <a:off x="-1123779" y="-1437185"/>
              <a:ext cx="3115510" cy="1837815"/>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4" name="Google Shape;464;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4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465" name="Google Shape;465;p22"/>
          <p:cNvSpPr txBox="1">
            <a:spLocks noGrp="1"/>
          </p:cNvSpPr>
          <p:nvPr>
            <p:ph type="subTitle" idx="1"/>
          </p:nvPr>
        </p:nvSpPr>
        <p:spPr>
          <a:xfrm>
            <a:off x="1250167" y="3349405"/>
            <a:ext cx="2736800" cy="201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sp>
        <p:nvSpPr>
          <p:cNvPr id="466" name="Google Shape;466;p22"/>
          <p:cNvSpPr txBox="1">
            <a:spLocks noGrp="1"/>
          </p:cNvSpPr>
          <p:nvPr>
            <p:ph type="subTitle" idx="2"/>
          </p:nvPr>
        </p:nvSpPr>
        <p:spPr>
          <a:xfrm>
            <a:off x="4454749" y="3349405"/>
            <a:ext cx="2736800" cy="201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sp>
        <p:nvSpPr>
          <p:cNvPr id="467" name="Google Shape;467;p22"/>
          <p:cNvSpPr txBox="1">
            <a:spLocks noGrp="1"/>
          </p:cNvSpPr>
          <p:nvPr>
            <p:ph type="subTitle" idx="3"/>
          </p:nvPr>
        </p:nvSpPr>
        <p:spPr>
          <a:xfrm>
            <a:off x="7659340" y="3349405"/>
            <a:ext cx="2736800" cy="201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sp>
        <p:nvSpPr>
          <p:cNvPr id="468" name="Google Shape;468;p22"/>
          <p:cNvSpPr txBox="1">
            <a:spLocks noGrp="1"/>
          </p:cNvSpPr>
          <p:nvPr>
            <p:ph type="subTitle" idx="4"/>
          </p:nvPr>
        </p:nvSpPr>
        <p:spPr>
          <a:xfrm>
            <a:off x="1250167" y="2756133"/>
            <a:ext cx="2736800" cy="69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469" name="Google Shape;469;p22"/>
          <p:cNvSpPr txBox="1">
            <a:spLocks noGrp="1"/>
          </p:cNvSpPr>
          <p:nvPr>
            <p:ph type="subTitle" idx="5"/>
          </p:nvPr>
        </p:nvSpPr>
        <p:spPr>
          <a:xfrm>
            <a:off x="4454751" y="2756133"/>
            <a:ext cx="2736800" cy="69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470" name="Google Shape;470;p22"/>
          <p:cNvSpPr txBox="1">
            <a:spLocks noGrp="1"/>
          </p:cNvSpPr>
          <p:nvPr>
            <p:ph type="subTitle" idx="6"/>
          </p:nvPr>
        </p:nvSpPr>
        <p:spPr>
          <a:xfrm>
            <a:off x="7659336" y="2756133"/>
            <a:ext cx="2736800" cy="69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pt-PT"/>
              <a:t>Clique para editar o estilo de subtítulo do Modelo Global</a:t>
            </a:r>
            <a:endParaRPr/>
          </a:p>
        </p:txBody>
      </p:sp>
      <p:grpSp>
        <p:nvGrpSpPr>
          <p:cNvPr id="471" name="Google Shape;471;p22"/>
          <p:cNvGrpSpPr/>
          <p:nvPr/>
        </p:nvGrpSpPr>
        <p:grpSpPr>
          <a:xfrm rot="10800000" flipH="1">
            <a:off x="-1958783" y="5719921"/>
            <a:ext cx="4395200" cy="937447"/>
            <a:chOff x="-12" y="3628590"/>
            <a:chExt cx="3296400" cy="703085"/>
          </a:xfrm>
        </p:grpSpPr>
        <p:grpSp>
          <p:nvGrpSpPr>
            <p:cNvPr id="472" name="Google Shape;472;p22"/>
            <p:cNvGrpSpPr/>
            <p:nvPr/>
          </p:nvGrpSpPr>
          <p:grpSpPr>
            <a:xfrm>
              <a:off x="854867" y="3996692"/>
              <a:ext cx="1567047" cy="45661"/>
              <a:chOff x="1754675" y="2661275"/>
              <a:chExt cx="1945675" cy="56700"/>
            </a:xfrm>
          </p:grpSpPr>
          <p:cxnSp>
            <p:nvCxnSpPr>
              <p:cNvPr id="473" name="Google Shape;473;p22"/>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474" name="Google Shape;474;p22"/>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5" name="Google Shape;475;p22"/>
            <p:cNvGrpSpPr/>
            <p:nvPr/>
          </p:nvGrpSpPr>
          <p:grpSpPr>
            <a:xfrm>
              <a:off x="518420" y="4195487"/>
              <a:ext cx="1561280" cy="136187"/>
              <a:chOff x="1754675" y="2824000"/>
              <a:chExt cx="4728285" cy="412439"/>
            </a:xfrm>
          </p:grpSpPr>
          <p:sp>
            <p:nvSpPr>
              <p:cNvPr id="476" name="Google Shape;476;p22"/>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477" name="Google Shape;477;p22"/>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8" name="Google Shape;478;p22"/>
            <p:cNvGrpSpPr/>
            <p:nvPr/>
          </p:nvGrpSpPr>
          <p:grpSpPr>
            <a:xfrm>
              <a:off x="226304" y="3764887"/>
              <a:ext cx="3070084" cy="102364"/>
              <a:chOff x="1779150" y="2604263"/>
              <a:chExt cx="3811875" cy="127113"/>
            </a:xfrm>
          </p:grpSpPr>
          <p:sp>
            <p:nvSpPr>
              <p:cNvPr id="479" name="Google Shape;479;p22"/>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480" name="Google Shape;480;p22"/>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1" name="Google Shape;481;p22"/>
            <p:cNvGrpSpPr/>
            <p:nvPr/>
          </p:nvGrpSpPr>
          <p:grpSpPr>
            <a:xfrm>
              <a:off x="-12" y="3628590"/>
              <a:ext cx="3010303" cy="45661"/>
              <a:chOff x="1766900" y="2869225"/>
              <a:chExt cx="3737650" cy="56700"/>
            </a:xfrm>
          </p:grpSpPr>
          <p:cxnSp>
            <p:nvCxnSpPr>
              <p:cNvPr id="482" name="Google Shape;482;p22"/>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83" name="Google Shape;483;p22"/>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84" name="Google Shape;484;p22"/>
          <p:cNvGrpSpPr/>
          <p:nvPr/>
        </p:nvGrpSpPr>
        <p:grpSpPr>
          <a:xfrm>
            <a:off x="-790077" y="-13789"/>
            <a:ext cx="9975431" cy="6878697"/>
            <a:chOff x="-592558" y="-10342"/>
            <a:chExt cx="7481573" cy="5159023"/>
          </a:xfrm>
        </p:grpSpPr>
        <p:sp>
          <p:nvSpPr>
            <p:cNvPr id="485" name="Google Shape;485;p22"/>
            <p:cNvSpPr/>
            <p:nvPr/>
          </p:nvSpPr>
          <p:spPr>
            <a:xfrm rot="10800000" flipH="1">
              <a:off x="-592558" y="-10342"/>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2"/>
            <p:cNvSpPr/>
            <p:nvPr/>
          </p:nvSpPr>
          <p:spPr>
            <a:xfrm rot="10800000" flipH="1">
              <a:off x="5882231" y="4965151"/>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7" name="Google Shape;487;p22"/>
          <p:cNvSpPr/>
          <p:nvPr/>
        </p:nvSpPr>
        <p:spPr>
          <a:xfrm flipH="1">
            <a:off x="9014746" y="5667300"/>
            <a:ext cx="4764020" cy="249216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620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3"/>
        <p:cNvGrpSpPr/>
        <p:nvPr/>
      </p:nvGrpSpPr>
      <p:grpSpPr>
        <a:xfrm>
          <a:off x="0" y="0"/>
          <a:ext cx="0" cy="0"/>
          <a:chOff x="0" y="0"/>
          <a:chExt cx="0" cy="0"/>
        </a:xfrm>
      </p:grpSpPr>
      <p:grpSp>
        <p:nvGrpSpPr>
          <p:cNvPr id="54" name="Google Shape;54;p4"/>
          <p:cNvGrpSpPr/>
          <p:nvPr/>
        </p:nvGrpSpPr>
        <p:grpSpPr>
          <a:xfrm>
            <a:off x="10469447" y="5581761"/>
            <a:ext cx="4099476" cy="605272"/>
            <a:chOff x="5478797" y="847321"/>
            <a:chExt cx="3074607" cy="453954"/>
          </a:xfrm>
        </p:grpSpPr>
        <p:grpSp>
          <p:nvGrpSpPr>
            <p:cNvPr id="55" name="Google Shape;55;p4"/>
            <p:cNvGrpSpPr/>
            <p:nvPr/>
          </p:nvGrpSpPr>
          <p:grpSpPr>
            <a:xfrm flipH="1">
              <a:off x="5675409" y="922405"/>
              <a:ext cx="2877996" cy="223763"/>
              <a:chOff x="1687059" y="2012316"/>
              <a:chExt cx="3573375" cy="277863"/>
            </a:xfrm>
          </p:grpSpPr>
          <p:sp>
            <p:nvSpPr>
              <p:cNvPr id="56" name="Google Shape;56;p4"/>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57" name="Google Shape;57;p4"/>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4"/>
            <p:cNvGrpSpPr/>
            <p:nvPr/>
          </p:nvGrpSpPr>
          <p:grpSpPr>
            <a:xfrm flipH="1">
              <a:off x="6072799" y="847321"/>
              <a:ext cx="2430997" cy="185534"/>
              <a:chOff x="1748547" y="1392116"/>
              <a:chExt cx="5911958" cy="451312"/>
            </a:xfrm>
          </p:grpSpPr>
          <p:sp>
            <p:nvSpPr>
              <p:cNvPr id="59" name="Google Shape;59;p4"/>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60" name="Google Shape;60;p4"/>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4"/>
            <p:cNvGrpSpPr/>
            <p:nvPr/>
          </p:nvGrpSpPr>
          <p:grpSpPr>
            <a:xfrm flipH="1">
              <a:off x="5478797" y="1255615"/>
              <a:ext cx="3010303" cy="45661"/>
              <a:chOff x="1766900" y="2869225"/>
              <a:chExt cx="3737650" cy="56700"/>
            </a:xfrm>
          </p:grpSpPr>
          <p:cxnSp>
            <p:nvCxnSpPr>
              <p:cNvPr id="62" name="Google Shape;62;p4"/>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3" name="Google Shape;63;p4"/>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4" name="Google Shape;64;p4"/>
          <p:cNvGrpSpPr/>
          <p:nvPr/>
        </p:nvGrpSpPr>
        <p:grpSpPr>
          <a:xfrm>
            <a:off x="-696367" y="-1736129"/>
            <a:ext cx="9588521" cy="10471309"/>
            <a:chOff x="-522276" y="-1302097"/>
            <a:chExt cx="7191391" cy="7853482"/>
          </a:xfrm>
        </p:grpSpPr>
        <p:sp>
          <p:nvSpPr>
            <p:cNvPr id="65" name="Google Shape;65;p4"/>
            <p:cNvSpPr/>
            <p:nvPr/>
          </p:nvSpPr>
          <p:spPr>
            <a:xfrm flipH="1">
              <a:off x="3148717" y="4709785"/>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4"/>
            <p:cNvSpPr/>
            <p:nvPr/>
          </p:nvSpPr>
          <p:spPr>
            <a:xfrm rot="10800000" flipH="1">
              <a:off x="-522276" y="-130209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7" name="Google Shape;67;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4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68" name="Google Shape;68;p4"/>
          <p:cNvSpPr txBox="1">
            <a:spLocks noGrp="1"/>
          </p:cNvSpPr>
          <p:nvPr>
            <p:ph type="body" idx="1"/>
          </p:nvPr>
        </p:nvSpPr>
        <p:spPr>
          <a:xfrm>
            <a:off x="960000" y="1421319"/>
            <a:ext cx="10272000" cy="456000"/>
          </a:xfrm>
          <a:prstGeom prst="rect">
            <a:avLst/>
          </a:prstGeom>
        </p:spPr>
        <p:txBody>
          <a:bodyPr spcFirstLastPara="1" wrap="square" lIns="91425" tIns="91425" rIns="91425" bIns="91425" anchor="t" anchorCtr="0">
            <a:noAutofit/>
          </a:bodyPr>
          <a:lstStyle>
            <a:lvl1pPr marL="609585" lvl="0" indent="-406390" algn="ctr" rtl="0">
              <a:spcBef>
                <a:spcPts val="0"/>
              </a:spcBef>
              <a:spcAft>
                <a:spcPts val="0"/>
              </a:spcAft>
              <a:buSzPts val="1200"/>
              <a:buFont typeface="Nunito Light"/>
              <a:buChar char="●"/>
              <a:defRPr>
                <a:solidFill>
                  <a:schemeClr val="hlink"/>
                </a:solidFill>
                <a:latin typeface="Barlow"/>
                <a:ea typeface="Barlow"/>
                <a:cs typeface="Barlow"/>
                <a:sym typeface="Barlow"/>
              </a:defRPr>
            </a:lvl1pPr>
            <a:lvl2pPr marL="1219170" lvl="1" indent="-406390" rtl="0">
              <a:lnSpc>
                <a:spcPct val="100000"/>
              </a:lnSpc>
              <a:spcBef>
                <a:spcPts val="0"/>
              </a:spcBef>
              <a:spcAft>
                <a:spcPts val="0"/>
              </a:spcAft>
              <a:buSzPts val="1200"/>
              <a:buChar char="○"/>
              <a:defRPr/>
            </a:lvl2pPr>
            <a:lvl3pPr marL="1828754" lvl="2" indent="-406390" rtl="0">
              <a:lnSpc>
                <a:spcPct val="100000"/>
              </a:lnSpc>
              <a:spcBef>
                <a:spcPts val="0"/>
              </a:spcBef>
              <a:spcAft>
                <a:spcPts val="0"/>
              </a:spcAft>
              <a:buSzPts val="1200"/>
              <a:buChar char="■"/>
              <a:defRPr/>
            </a:lvl3pPr>
            <a:lvl4pPr marL="2438339" lvl="3" indent="-406390" rtl="0">
              <a:lnSpc>
                <a:spcPct val="100000"/>
              </a:lnSpc>
              <a:spcBef>
                <a:spcPts val="0"/>
              </a:spcBef>
              <a:spcAft>
                <a:spcPts val="0"/>
              </a:spcAft>
              <a:buSzPts val="1200"/>
              <a:buChar char="●"/>
              <a:defRPr/>
            </a:lvl4pPr>
            <a:lvl5pPr marL="3047924" lvl="4" indent="-406390" rtl="0">
              <a:lnSpc>
                <a:spcPct val="100000"/>
              </a:lnSpc>
              <a:spcBef>
                <a:spcPts val="0"/>
              </a:spcBef>
              <a:spcAft>
                <a:spcPts val="0"/>
              </a:spcAft>
              <a:buSzPts val="1200"/>
              <a:buChar char="○"/>
              <a:defRPr/>
            </a:lvl5pPr>
            <a:lvl6pPr marL="3657509" lvl="5" indent="-406390" rtl="0">
              <a:lnSpc>
                <a:spcPct val="100000"/>
              </a:lnSpc>
              <a:spcBef>
                <a:spcPts val="0"/>
              </a:spcBef>
              <a:spcAft>
                <a:spcPts val="0"/>
              </a:spcAft>
              <a:buSzPts val="1200"/>
              <a:buChar char="■"/>
              <a:defRPr/>
            </a:lvl6pPr>
            <a:lvl7pPr marL="4267093" lvl="6" indent="-406390" rtl="0">
              <a:lnSpc>
                <a:spcPct val="100000"/>
              </a:lnSpc>
              <a:spcBef>
                <a:spcPts val="0"/>
              </a:spcBef>
              <a:spcAft>
                <a:spcPts val="0"/>
              </a:spcAft>
              <a:buSzPts val="1200"/>
              <a:buChar char="●"/>
              <a:defRPr/>
            </a:lvl7pPr>
            <a:lvl8pPr marL="4876678" lvl="7" indent="-406390" rtl="0">
              <a:lnSpc>
                <a:spcPct val="100000"/>
              </a:lnSpc>
              <a:spcBef>
                <a:spcPts val="0"/>
              </a:spcBef>
              <a:spcAft>
                <a:spcPts val="0"/>
              </a:spcAft>
              <a:buSzPts val="1200"/>
              <a:buChar char="○"/>
              <a:defRPr/>
            </a:lvl8pPr>
            <a:lvl9pPr marL="5486263" lvl="8" indent="-406390" rtl="0">
              <a:lnSpc>
                <a:spcPct val="100000"/>
              </a:lnSpc>
              <a:spcBef>
                <a:spcPts val="0"/>
              </a:spcBef>
              <a:spcAft>
                <a:spcPts val="0"/>
              </a:spcAft>
              <a:buSzPts val="1200"/>
              <a:buChar char="■"/>
              <a:defRPr/>
            </a:lvl9pPr>
          </a:lstStyle>
          <a:p>
            <a:pPr lvl="0"/>
            <a:r>
              <a:rPr lang="pt-PT"/>
              <a:t>Clique para editar os estilos do texto de Modelo Global</a:t>
            </a:r>
          </a:p>
        </p:txBody>
      </p:sp>
      <p:sp>
        <p:nvSpPr>
          <p:cNvPr id="69" name="Google Shape;69;p4"/>
          <p:cNvSpPr/>
          <p:nvPr/>
        </p:nvSpPr>
        <p:spPr>
          <a:xfrm flipH="1">
            <a:off x="8000732" y="6138665"/>
            <a:ext cx="1607304" cy="293003"/>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0" name="Google Shape;70;p4"/>
          <p:cNvGrpSpPr/>
          <p:nvPr/>
        </p:nvGrpSpPr>
        <p:grpSpPr>
          <a:xfrm>
            <a:off x="5510100" y="6289101"/>
            <a:ext cx="7632421" cy="2779353"/>
            <a:chOff x="4132575" y="4716825"/>
            <a:chExt cx="5724316" cy="2084515"/>
          </a:xfrm>
        </p:grpSpPr>
        <p:sp>
          <p:nvSpPr>
            <p:cNvPr id="71" name="Google Shape;71;p4"/>
            <p:cNvSpPr/>
            <p:nvPr/>
          </p:nvSpPr>
          <p:spPr>
            <a:xfrm flipH="1">
              <a:off x="53618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flipH="1">
              <a:off x="41325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418650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88"/>
        <p:cNvGrpSpPr/>
        <p:nvPr/>
      </p:nvGrpSpPr>
      <p:grpSpPr>
        <a:xfrm>
          <a:off x="0" y="0"/>
          <a:ext cx="0" cy="0"/>
          <a:chOff x="0" y="0"/>
          <a:chExt cx="0" cy="0"/>
        </a:xfrm>
      </p:grpSpPr>
      <p:sp>
        <p:nvSpPr>
          <p:cNvPr id="489" name="Google Shape;489;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4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490" name="Google Shape;490;p23"/>
          <p:cNvSpPr txBox="1">
            <a:spLocks noGrp="1"/>
          </p:cNvSpPr>
          <p:nvPr>
            <p:ph type="subTitle" idx="1"/>
          </p:nvPr>
        </p:nvSpPr>
        <p:spPr>
          <a:xfrm>
            <a:off x="2252168" y="2347533"/>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sp>
        <p:nvSpPr>
          <p:cNvPr id="491" name="Google Shape;491;p23"/>
          <p:cNvSpPr txBox="1">
            <a:spLocks noGrp="1"/>
          </p:cNvSpPr>
          <p:nvPr>
            <p:ph type="subTitle" idx="2"/>
          </p:nvPr>
        </p:nvSpPr>
        <p:spPr>
          <a:xfrm>
            <a:off x="6947837" y="2347533"/>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sp>
        <p:nvSpPr>
          <p:cNvPr id="492" name="Google Shape;492;p23"/>
          <p:cNvSpPr txBox="1">
            <a:spLocks noGrp="1"/>
          </p:cNvSpPr>
          <p:nvPr>
            <p:ph type="subTitle" idx="3"/>
          </p:nvPr>
        </p:nvSpPr>
        <p:spPr>
          <a:xfrm>
            <a:off x="2252168" y="4460033"/>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sp>
        <p:nvSpPr>
          <p:cNvPr id="493" name="Google Shape;493;p23"/>
          <p:cNvSpPr txBox="1">
            <a:spLocks noGrp="1"/>
          </p:cNvSpPr>
          <p:nvPr>
            <p:ph type="subTitle" idx="4"/>
          </p:nvPr>
        </p:nvSpPr>
        <p:spPr>
          <a:xfrm>
            <a:off x="6947837" y="4460033"/>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sp>
        <p:nvSpPr>
          <p:cNvPr id="494" name="Google Shape;494;p23"/>
          <p:cNvSpPr txBox="1">
            <a:spLocks noGrp="1"/>
          </p:cNvSpPr>
          <p:nvPr>
            <p:ph type="subTitle" idx="5"/>
          </p:nvPr>
        </p:nvSpPr>
        <p:spPr>
          <a:xfrm>
            <a:off x="2252168" y="1940733"/>
            <a:ext cx="37480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495" name="Google Shape;495;p23"/>
          <p:cNvSpPr txBox="1">
            <a:spLocks noGrp="1"/>
          </p:cNvSpPr>
          <p:nvPr>
            <p:ph type="subTitle" idx="6"/>
          </p:nvPr>
        </p:nvSpPr>
        <p:spPr>
          <a:xfrm>
            <a:off x="2252168" y="4053333"/>
            <a:ext cx="37480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496" name="Google Shape;496;p23"/>
          <p:cNvSpPr txBox="1">
            <a:spLocks noGrp="1"/>
          </p:cNvSpPr>
          <p:nvPr>
            <p:ph type="subTitle" idx="7"/>
          </p:nvPr>
        </p:nvSpPr>
        <p:spPr>
          <a:xfrm>
            <a:off x="6947801" y="1940733"/>
            <a:ext cx="37480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497" name="Google Shape;497;p23"/>
          <p:cNvSpPr txBox="1">
            <a:spLocks noGrp="1"/>
          </p:cNvSpPr>
          <p:nvPr>
            <p:ph type="subTitle" idx="8"/>
          </p:nvPr>
        </p:nvSpPr>
        <p:spPr>
          <a:xfrm>
            <a:off x="6947801" y="4053333"/>
            <a:ext cx="37480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9pPr>
          </a:lstStyle>
          <a:p>
            <a:r>
              <a:rPr lang="pt-PT"/>
              <a:t>Clique para editar o estilo de subtítulo do Modelo Global</a:t>
            </a:r>
            <a:endParaRPr/>
          </a:p>
        </p:txBody>
      </p:sp>
      <p:grpSp>
        <p:nvGrpSpPr>
          <p:cNvPr id="498" name="Google Shape;498;p23"/>
          <p:cNvGrpSpPr/>
          <p:nvPr/>
        </p:nvGrpSpPr>
        <p:grpSpPr>
          <a:xfrm>
            <a:off x="-1352033" y="-1286490"/>
            <a:ext cx="13544032" cy="10435857"/>
            <a:chOff x="-1014025" y="-964868"/>
            <a:chExt cx="10158024" cy="7826893"/>
          </a:xfrm>
        </p:grpSpPr>
        <p:sp>
          <p:nvSpPr>
            <p:cNvPr id="499" name="Google Shape;499;p23"/>
            <p:cNvSpPr/>
            <p:nvPr/>
          </p:nvSpPr>
          <p:spPr>
            <a:xfrm rot="10800000">
              <a:off x="-1014025" y="-96486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23"/>
            <p:cNvSpPr/>
            <p:nvPr/>
          </p:nvSpPr>
          <p:spPr>
            <a:xfrm flipH="1">
              <a:off x="-213475" y="4974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1" name="Google Shape;501;p23"/>
          <p:cNvGrpSpPr/>
          <p:nvPr/>
        </p:nvGrpSpPr>
        <p:grpSpPr>
          <a:xfrm flipH="1">
            <a:off x="-3733215" y="5578757"/>
            <a:ext cx="5192048" cy="923248"/>
            <a:chOff x="5477439" y="1590790"/>
            <a:chExt cx="3894036" cy="692436"/>
          </a:xfrm>
        </p:grpSpPr>
        <p:grpSp>
          <p:nvGrpSpPr>
            <p:cNvPr id="502" name="Google Shape;502;p23"/>
            <p:cNvGrpSpPr/>
            <p:nvPr/>
          </p:nvGrpSpPr>
          <p:grpSpPr>
            <a:xfrm flipH="1">
              <a:off x="5803750" y="2180862"/>
              <a:ext cx="3070084" cy="102364"/>
              <a:chOff x="1779150" y="2604263"/>
              <a:chExt cx="3811875" cy="127113"/>
            </a:xfrm>
          </p:grpSpPr>
          <p:sp>
            <p:nvSpPr>
              <p:cNvPr id="503" name="Google Shape;503;p23"/>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504" name="Google Shape;504;p23"/>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5" name="Google Shape;505;p23"/>
            <p:cNvGrpSpPr/>
            <p:nvPr/>
          </p:nvGrpSpPr>
          <p:grpSpPr>
            <a:xfrm flipH="1">
              <a:off x="5898325" y="1789205"/>
              <a:ext cx="1567047" cy="45661"/>
              <a:chOff x="1754675" y="2566652"/>
              <a:chExt cx="1945675" cy="56700"/>
            </a:xfrm>
          </p:grpSpPr>
          <p:cxnSp>
            <p:nvCxnSpPr>
              <p:cNvPr id="506" name="Google Shape;506;p23"/>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507" name="Google Shape;507;p23"/>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8" name="Google Shape;508;p23"/>
            <p:cNvGrpSpPr/>
            <p:nvPr/>
          </p:nvGrpSpPr>
          <p:grpSpPr>
            <a:xfrm flipH="1">
              <a:off x="5477439" y="1987637"/>
              <a:ext cx="1561280" cy="136187"/>
              <a:chOff x="1754675" y="2824000"/>
              <a:chExt cx="4728285" cy="412439"/>
            </a:xfrm>
          </p:grpSpPr>
          <p:sp>
            <p:nvSpPr>
              <p:cNvPr id="509" name="Google Shape;509;p23"/>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510" name="Google Shape;510;p23"/>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23"/>
            <p:cNvGrpSpPr/>
            <p:nvPr/>
          </p:nvGrpSpPr>
          <p:grpSpPr>
            <a:xfrm flipH="1">
              <a:off x="6361172" y="1590790"/>
              <a:ext cx="3010303" cy="45661"/>
              <a:chOff x="631564" y="2679979"/>
              <a:chExt cx="3737650" cy="56700"/>
            </a:xfrm>
          </p:grpSpPr>
          <p:cxnSp>
            <p:nvCxnSpPr>
              <p:cNvPr id="512" name="Google Shape;512;p23"/>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513" name="Google Shape;513;p23"/>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14" name="Google Shape;514;p23"/>
          <p:cNvSpPr/>
          <p:nvPr/>
        </p:nvSpPr>
        <p:spPr>
          <a:xfrm rot="10800000" flipH="1">
            <a:off x="10295534" y="6501988"/>
            <a:ext cx="1891001" cy="356008"/>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15" name="Google Shape;515;p23"/>
          <p:cNvGrpSpPr/>
          <p:nvPr/>
        </p:nvGrpSpPr>
        <p:grpSpPr>
          <a:xfrm>
            <a:off x="-3586146" y="-3304041"/>
            <a:ext cx="17865743" cy="11008980"/>
            <a:chOff x="-2689610" y="-2478031"/>
            <a:chExt cx="13399307" cy="8256735"/>
          </a:xfrm>
        </p:grpSpPr>
        <p:sp>
          <p:nvSpPr>
            <p:cNvPr id="516" name="Google Shape;516;p23"/>
            <p:cNvSpPr/>
            <p:nvPr/>
          </p:nvSpPr>
          <p:spPr>
            <a:xfrm rot="10800000" flipH="1">
              <a:off x="-2689610"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23"/>
            <p:cNvSpPr/>
            <p:nvPr/>
          </p:nvSpPr>
          <p:spPr>
            <a:xfrm>
              <a:off x="7904425" y="424129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17169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18"/>
        <p:cNvGrpSpPr/>
        <p:nvPr/>
      </p:nvGrpSpPr>
      <p:grpSpPr>
        <a:xfrm>
          <a:off x="0" y="0"/>
          <a:ext cx="0" cy="0"/>
          <a:chOff x="0" y="0"/>
          <a:chExt cx="0" cy="0"/>
        </a:xfrm>
      </p:grpSpPr>
      <p:sp>
        <p:nvSpPr>
          <p:cNvPr id="519" name="Google Shape;519;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4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520" name="Google Shape;520;p24"/>
          <p:cNvSpPr txBox="1">
            <a:spLocks noGrp="1"/>
          </p:cNvSpPr>
          <p:nvPr>
            <p:ph type="subTitle" idx="1"/>
          </p:nvPr>
        </p:nvSpPr>
        <p:spPr>
          <a:xfrm>
            <a:off x="960000" y="2607099"/>
            <a:ext cx="3146000" cy="112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sp>
        <p:nvSpPr>
          <p:cNvPr id="521" name="Google Shape;521;p24"/>
          <p:cNvSpPr txBox="1">
            <a:spLocks noGrp="1"/>
          </p:cNvSpPr>
          <p:nvPr>
            <p:ph type="subTitle" idx="2"/>
          </p:nvPr>
        </p:nvSpPr>
        <p:spPr>
          <a:xfrm>
            <a:off x="4523021" y="2607099"/>
            <a:ext cx="3146000" cy="112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sp>
        <p:nvSpPr>
          <p:cNvPr id="522" name="Google Shape;522;p24"/>
          <p:cNvSpPr txBox="1">
            <a:spLocks noGrp="1"/>
          </p:cNvSpPr>
          <p:nvPr>
            <p:ph type="subTitle" idx="3"/>
          </p:nvPr>
        </p:nvSpPr>
        <p:spPr>
          <a:xfrm>
            <a:off x="960000" y="5110800"/>
            <a:ext cx="3146000" cy="112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sp>
        <p:nvSpPr>
          <p:cNvPr id="523" name="Google Shape;523;p24"/>
          <p:cNvSpPr txBox="1">
            <a:spLocks noGrp="1"/>
          </p:cNvSpPr>
          <p:nvPr>
            <p:ph type="subTitle" idx="4"/>
          </p:nvPr>
        </p:nvSpPr>
        <p:spPr>
          <a:xfrm>
            <a:off x="4523021" y="5110800"/>
            <a:ext cx="3146000" cy="112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sp>
        <p:nvSpPr>
          <p:cNvPr id="524" name="Google Shape;524;p24"/>
          <p:cNvSpPr txBox="1">
            <a:spLocks noGrp="1"/>
          </p:cNvSpPr>
          <p:nvPr>
            <p:ph type="subTitle" idx="5"/>
          </p:nvPr>
        </p:nvSpPr>
        <p:spPr>
          <a:xfrm>
            <a:off x="8086037" y="2607099"/>
            <a:ext cx="3146000" cy="112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sp>
        <p:nvSpPr>
          <p:cNvPr id="525" name="Google Shape;525;p24"/>
          <p:cNvSpPr txBox="1">
            <a:spLocks noGrp="1"/>
          </p:cNvSpPr>
          <p:nvPr>
            <p:ph type="subTitle" idx="6"/>
          </p:nvPr>
        </p:nvSpPr>
        <p:spPr>
          <a:xfrm>
            <a:off x="8086037" y="5110800"/>
            <a:ext cx="3146000" cy="112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sp>
        <p:nvSpPr>
          <p:cNvPr id="526" name="Google Shape;526;p24"/>
          <p:cNvSpPr txBox="1">
            <a:spLocks noGrp="1"/>
          </p:cNvSpPr>
          <p:nvPr>
            <p:ph type="subTitle" idx="7"/>
          </p:nvPr>
        </p:nvSpPr>
        <p:spPr>
          <a:xfrm>
            <a:off x="966187" y="2312433"/>
            <a:ext cx="31336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527" name="Google Shape;527;p24"/>
          <p:cNvSpPr txBox="1">
            <a:spLocks noGrp="1"/>
          </p:cNvSpPr>
          <p:nvPr>
            <p:ph type="subTitle" idx="8"/>
          </p:nvPr>
        </p:nvSpPr>
        <p:spPr>
          <a:xfrm>
            <a:off x="4529205" y="2312433"/>
            <a:ext cx="31336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528" name="Google Shape;528;p24"/>
          <p:cNvSpPr txBox="1">
            <a:spLocks noGrp="1"/>
          </p:cNvSpPr>
          <p:nvPr>
            <p:ph type="subTitle" idx="9"/>
          </p:nvPr>
        </p:nvSpPr>
        <p:spPr>
          <a:xfrm>
            <a:off x="8092220" y="2312433"/>
            <a:ext cx="31336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529" name="Google Shape;529;p24"/>
          <p:cNvSpPr txBox="1">
            <a:spLocks noGrp="1"/>
          </p:cNvSpPr>
          <p:nvPr>
            <p:ph type="subTitle" idx="13"/>
          </p:nvPr>
        </p:nvSpPr>
        <p:spPr>
          <a:xfrm>
            <a:off x="966187" y="4811871"/>
            <a:ext cx="31336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530" name="Google Shape;530;p24"/>
          <p:cNvSpPr txBox="1">
            <a:spLocks noGrp="1"/>
          </p:cNvSpPr>
          <p:nvPr>
            <p:ph type="subTitle" idx="14"/>
          </p:nvPr>
        </p:nvSpPr>
        <p:spPr>
          <a:xfrm>
            <a:off x="4529205" y="4811871"/>
            <a:ext cx="31336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531" name="Google Shape;531;p24"/>
          <p:cNvSpPr txBox="1">
            <a:spLocks noGrp="1"/>
          </p:cNvSpPr>
          <p:nvPr>
            <p:ph type="subTitle" idx="15"/>
          </p:nvPr>
        </p:nvSpPr>
        <p:spPr>
          <a:xfrm>
            <a:off x="8092220" y="4811871"/>
            <a:ext cx="31336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667">
                <a:latin typeface="Poppins ExtraBold"/>
                <a:ea typeface="Poppins ExtraBold"/>
                <a:cs typeface="Poppins ExtraBold"/>
                <a:sym typeface="Poppins ExtraBold"/>
              </a:defRPr>
            </a:lvl9pPr>
          </a:lstStyle>
          <a:p>
            <a:r>
              <a:rPr lang="pt-PT"/>
              <a:t>Clique para editar o estilo de subtítulo do Modelo Global</a:t>
            </a:r>
            <a:endParaRPr/>
          </a:p>
        </p:txBody>
      </p:sp>
      <p:grpSp>
        <p:nvGrpSpPr>
          <p:cNvPr id="532" name="Google Shape;532;p24"/>
          <p:cNvGrpSpPr/>
          <p:nvPr/>
        </p:nvGrpSpPr>
        <p:grpSpPr>
          <a:xfrm>
            <a:off x="-2352047" y="-3304041"/>
            <a:ext cx="14544045" cy="12453409"/>
            <a:chOff x="-1764035" y="-2478031"/>
            <a:chExt cx="10908034" cy="9340057"/>
          </a:xfrm>
        </p:grpSpPr>
        <p:sp>
          <p:nvSpPr>
            <p:cNvPr id="533" name="Google Shape;533;p24"/>
            <p:cNvSpPr/>
            <p:nvPr/>
          </p:nvSpPr>
          <p:spPr>
            <a:xfrm rot="10800000" flipH="1">
              <a:off x="-1764035"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24"/>
            <p:cNvSpPr/>
            <p:nvPr/>
          </p:nvSpPr>
          <p:spPr>
            <a:xfrm>
              <a:off x="-213475" y="4974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5" name="Google Shape;535;p24"/>
          <p:cNvGrpSpPr/>
          <p:nvPr/>
        </p:nvGrpSpPr>
        <p:grpSpPr>
          <a:xfrm rot="10800000" flipH="1">
            <a:off x="10722585" y="192757"/>
            <a:ext cx="5192048" cy="923248"/>
            <a:chOff x="5477439" y="1590790"/>
            <a:chExt cx="3894036" cy="692436"/>
          </a:xfrm>
        </p:grpSpPr>
        <p:grpSp>
          <p:nvGrpSpPr>
            <p:cNvPr id="536" name="Google Shape;536;p24"/>
            <p:cNvGrpSpPr/>
            <p:nvPr/>
          </p:nvGrpSpPr>
          <p:grpSpPr>
            <a:xfrm flipH="1">
              <a:off x="5803750" y="2180862"/>
              <a:ext cx="3070084" cy="102364"/>
              <a:chOff x="1779150" y="2604263"/>
              <a:chExt cx="3811875" cy="127113"/>
            </a:xfrm>
          </p:grpSpPr>
          <p:sp>
            <p:nvSpPr>
              <p:cNvPr id="537" name="Google Shape;537;p24"/>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538" name="Google Shape;538;p24"/>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9" name="Google Shape;539;p24"/>
            <p:cNvGrpSpPr/>
            <p:nvPr/>
          </p:nvGrpSpPr>
          <p:grpSpPr>
            <a:xfrm flipH="1">
              <a:off x="5898325" y="1789205"/>
              <a:ext cx="1567047" cy="45661"/>
              <a:chOff x="1754675" y="2566652"/>
              <a:chExt cx="1945675" cy="56700"/>
            </a:xfrm>
          </p:grpSpPr>
          <p:cxnSp>
            <p:nvCxnSpPr>
              <p:cNvPr id="540" name="Google Shape;540;p24"/>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541" name="Google Shape;541;p24"/>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2" name="Google Shape;542;p24"/>
            <p:cNvGrpSpPr/>
            <p:nvPr/>
          </p:nvGrpSpPr>
          <p:grpSpPr>
            <a:xfrm flipH="1">
              <a:off x="5477439" y="1987637"/>
              <a:ext cx="1561280" cy="136187"/>
              <a:chOff x="1754675" y="2824000"/>
              <a:chExt cx="4728285" cy="412439"/>
            </a:xfrm>
          </p:grpSpPr>
          <p:sp>
            <p:nvSpPr>
              <p:cNvPr id="543" name="Google Shape;543;p24"/>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544" name="Google Shape;544;p24"/>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5" name="Google Shape;545;p24"/>
            <p:cNvGrpSpPr/>
            <p:nvPr/>
          </p:nvGrpSpPr>
          <p:grpSpPr>
            <a:xfrm flipH="1">
              <a:off x="6361172" y="1590790"/>
              <a:ext cx="3010303" cy="45661"/>
              <a:chOff x="631564" y="2679979"/>
              <a:chExt cx="3737650" cy="56700"/>
            </a:xfrm>
          </p:grpSpPr>
          <p:cxnSp>
            <p:nvCxnSpPr>
              <p:cNvPr id="546" name="Google Shape;546;p24"/>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547" name="Google Shape;547;p24"/>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48" name="Google Shape;548;p24"/>
          <p:cNvSpPr/>
          <p:nvPr/>
        </p:nvSpPr>
        <p:spPr>
          <a:xfrm rot="10800000">
            <a:off x="-1168367" y="6501988"/>
            <a:ext cx="1891001" cy="356008"/>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49" name="Google Shape;549;p24"/>
          <p:cNvGrpSpPr/>
          <p:nvPr/>
        </p:nvGrpSpPr>
        <p:grpSpPr>
          <a:xfrm>
            <a:off x="-1607700" y="-933891"/>
            <a:ext cx="15208563" cy="9278144"/>
            <a:chOff x="-1205775" y="-700418"/>
            <a:chExt cx="11406422" cy="6958608"/>
          </a:xfrm>
        </p:grpSpPr>
        <p:sp>
          <p:nvSpPr>
            <p:cNvPr id="550" name="Google Shape;550;p24"/>
            <p:cNvSpPr/>
            <p:nvPr/>
          </p:nvSpPr>
          <p:spPr>
            <a:xfrm rot="10800000">
              <a:off x="-1205775" y="-70041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24"/>
            <p:cNvSpPr/>
            <p:nvPr/>
          </p:nvSpPr>
          <p:spPr>
            <a:xfrm>
              <a:off x="7395375" y="4720782"/>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883891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52"/>
        <p:cNvGrpSpPr/>
        <p:nvPr/>
      </p:nvGrpSpPr>
      <p:grpSpPr>
        <a:xfrm>
          <a:off x="0" y="0"/>
          <a:ext cx="0" cy="0"/>
          <a:chOff x="0" y="0"/>
          <a:chExt cx="0" cy="0"/>
        </a:xfrm>
      </p:grpSpPr>
      <p:grpSp>
        <p:nvGrpSpPr>
          <p:cNvPr id="553" name="Google Shape;553;p25"/>
          <p:cNvGrpSpPr/>
          <p:nvPr/>
        </p:nvGrpSpPr>
        <p:grpSpPr>
          <a:xfrm>
            <a:off x="-1080446" y="-1914954"/>
            <a:ext cx="13399027" cy="10488249"/>
            <a:chOff x="-810334" y="-1436216"/>
            <a:chExt cx="10049270" cy="7866187"/>
          </a:xfrm>
        </p:grpSpPr>
        <p:sp>
          <p:nvSpPr>
            <p:cNvPr id="554" name="Google Shape;554;p25"/>
            <p:cNvSpPr/>
            <p:nvPr/>
          </p:nvSpPr>
          <p:spPr>
            <a:xfrm rot="10800000">
              <a:off x="-56042" y="-1436216"/>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25"/>
            <p:cNvSpPr/>
            <p:nvPr/>
          </p:nvSpPr>
          <p:spPr>
            <a:xfrm>
              <a:off x="-810334" y="4506921"/>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5"/>
            <p:cNvSpPr/>
            <p:nvPr/>
          </p:nvSpPr>
          <p:spPr>
            <a:xfrm flipH="1">
              <a:off x="5463604" y="4588371"/>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5"/>
          <p:cNvGrpSpPr/>
          <p:nvPr/>
        </p:nvGrpSpPr>
        <p:grpSpPr>
          <a:xfrm>
            <a:off x="-645284" y="458457"/>
            <a:ext cx="13818759" cy="6399537"/>
            <a:chOff x="-483963" y="343842"/>
            <a:chExt cx="10364069" cy="4799653"/>
          </a:xfrm>
        </p:grpSpPr>
        <p:sp>
          <p:nvSpPr>
            <p:cNvPr id="558" name="Google Shape;558;p25"/>
            <p:cNvSpPr/>
            <p:nvPr/>
          </p:nvSpPr>
          <p:spPr>
            <a:xfrm flipH="1">
              <a:off x="-483963" y="343842"/>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5"/>
            <p:cNvSpPr/>
            <p:nvPr/>
          </p:nvSpPr>
          <p:spPr>
            <a:xfrm>
              <a:off x="490516" y="4911500"/>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25"/>
            <p:cNvSpPr/>
            <p:nvPr/>
          </p:nvSpPr>
          <p:spPr>
            <a:xfrm flipH="1">
              <a:off x="8647766" y="452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1" name="Google Shape;561;p25"/>
          <p:cNvSpPr/>
          <p:nvPr/>
        </p:nvSpPr>
        <p:spPr>
          <a:xfrm>
            <a:off x="9898649" y="-10"/>
            <a:ext cx="1342379" cy="244708"/>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2" name="Google Shape;562;p25"/>
          <p:cNvSpPr txBox="1">
            <a:spLocks noGrp="1"/>
          </p:cNvSpPr>
          <p:nvPr>
            <p:ph type="title" hasCustomPrompt="1"/>
          </p:nvPr>
        </p:nvSpPr>
        <p:spPr>
          <a:xfrm>
            <a:off x="4486792" y="1168367"/>
            <a:ext cx="50056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Font typeface="Poppins"/>
              <a:buNone/>
              <a:defRPr sz="4533">
                <a:latin typeface="Poppins"/>
                <a:ea typeface="Poppins"/>
                <a:cs typeface="Poppins"/>
                <a:sym typeface="Poppins"/>
              </a:defRPr>
            </a:lvl1pPr>
            <a:lvl2pPr lvl="1"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9pPr>
          </a:lstStyle>
          <a:p>
            <a:r>
              <a:t>xx%</a:t>
            </a:r>
          </a:p>
        </p:txBody>
      </p:sp>
      <p:sp>
        <p:nvSpPr>
          <p:cNvPr id="563" name="Google Shape;563;p25"/>
          <p:cNvSpPr txBox="1">
            <a:spLocks noGrp="1"/>
          </p:cNvSpPr>
          <p:nvPr>
            <p:ph type="subTitle" idx="1"/>
          </p:nvPr>
        </p:nvSpPr>
        <p:spPr>
          <a:xfrm>
            <a:off x="4486792" y="1990355"/>
            <a:ext cx="5005600" cy="5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2000">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None/>
              <a:defRPr sz="2800">
                <a:solidFill>
                  <a:schemeClr val="dk1"/>
                </a:solidFill>
              </a:defRPr>
            </a:lvl4pPr>
            <a:lvl5pPr lvl="4" algn="ctr" rtl="0">
              <a:lnSpc>
                <a:spcPct val="100000"/>
              </a:lnSpc>
              <a:spcBef>
                <a:spcPts val="0"/>
              </a:spcBef>
              <a:spcAft>
                <a:spcPts val="0"/>
              </a:spcAft>
              <a:buClr>
                <a:schemeClr val="dk1"/>
              </a:buClr>
              <a:buSzPts val="2100"/>
              <a:buNone/>
              <a:defRPr sz="2800">
                <a:solidFill>
                  <a:schemeClr val="dk1"/>
                </a:solidFill>
              </a:defRPr>
            </a:lvl5pPr>
            <a:lvl6pPr lvl="5" algn="ctr" rtl="0">
              <a:lnSpc>
                <a:spcPct val="100000"/>
              </a:lnSpc>
              <a:spcBef>
                <a:spcPts val="0"/>
              </a:spcBef>
              <a:spcAft>
                <a:spcPts val="0"/>
              </a:spcAft>
              <a:buClr>
                <a:schemeClr val="dk1"/>
              </a:buClr>
              <a:buSzPts val="2100"/>
              <a:buNone/>
              <a:defRPr sz="2800">
                <a:solidFill>
                  <a:schemeClr val="dk1"/>
                </a:solidFill>
              </a:defRPr>
            </a:lvl6pPr>
            <a:lvl7pPr lvl="6" algn="ctr" rtl="0">
              <a:lnSpc>
                <a:spcPct val="100000"/>
              </a:lnSpc>
              <a:spcBef>
                <a:spcPts val="0"/>
              </a:spcBef>
              <a:spcAft>
                <a:spcPts val="0"/>
              </a:spcAft>
              <a:buClr>
                <a:schemeClr val="dk1"/>
              </a:buClr>
              <a:buSzPts val="2100"/>
              <a:buNone/>
              <a:defRPr sz="2800">
                <a:solidFill>
                  <a:schemeClr val="dk1"/>
                </a:solidFill>
              </a:defRPr>
            </a:lvl7pPr>
            <a:lvl8pPr lvl="7" algn="ctr" rtl="0">
              <a:lnSpc>
                <a:spcPct val="100000"/>
              </a:lnSpc>
              <a:spcBef>
                <a:spcPts val="0"/>
              </a:spcBef>
              <a:spcAft>
                <a:spcPts val="0"/>
              </a:spcAft>
              <a:buClr>
                <a:schemeClr val="dk1"/>
              </a:buClr>
              <a:buSzPts val="2100"/>
              <a:buNone/>
              <a:defRPr sz="2800">
                <a:solidFill>
                  <a:schemeClr val="dk1"/>
                </a:solidFill>
              </a:defRPr>
            </a:lvl8pPr>
            <a:lvl9pPr lvl="8" algn="ctr" rtl="0">
              <a:lnSpc>
                <a:spcPct val="100000"/>
              </a:lnSpc>
              <a:spcBef>
                <a:spcPts val="0"/>
              </a:spcBef>
              <a:spcAft>
                <a:spcPts val="0"/>
              </a:spcAft>
              <a:buClr>
                <a:schemeClr val="dk1"/>
              </a:buClr>
              <a:buSzPts val="2100"/>
              <a:buNone/>
              <a:defRPr sz="2800">
                <a:solidFill>
                  <a:schemeClr val="dk1"/>
                </a:solidFill>
              </a:defRPr>
            </a:lvl9pPr>
          </a:lstStyle>
          <a:p>
            <a:r>
              <a:rPr lang="pt-PT"/>
              <a:t>Clique para editar o estilo de subtítulo do Modelo Global</a:t>
            </a:r>
            <a:endParaRPr/>
          </a:p>
        </p:txBody>
      </p:sp>
      <p:sp>
        <p:nvSpPr>
          <p:cNvPr id="564" name="Google Shape;564;p25"/>
          <p:cNvSpPr txBox="1">
            <a:spLocks noGrp="1"/>
          </p:cNvSpPr>
          <p:nvPr>
            <p:ph type="title" idx="2" hasCustomPrompt="1"/>
          </p:nvPr>
        </p:nvSpPr>
        <p:spPr>
          <a:xfrm>
            <a:off x="4486792" y="2721491"/>
            <a:ext cx="50056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Font typeface="Poppins"/>
              <a:buNone/>
              <a:defRPr sz="4533">
                <a:latin typeface="Poppins"/>
                <a:ea typeface="Poppins"/>
                <a:cs typeface="Poppins"/>
                <a:sym typeface="Poppins"/>
              </a:defRPr>
            </a:lvl1pPr>
            <a:lvl2pPr lvl="1"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9pPr>
          </a:lstStyle>
          <a:p>
            <a:r>
              <a:t>xx%</a:t>
            </a:r>
          </a:p>
        </p:txBody>
      </p:sp>
      <p:sp>
        <p:nvSpPr>
          <p:cNvPr id="565" name="Google Shape;565;p25"/>
          <p:cNvSpPr txBox="1">
            <a:spLocks noGrp="1"/>
          </p:cNvSpPr>
          <p:nvPr>
            <p:ph type="subTitle" idx="3"/>
          </p:nvPr>
        </p:nvSpPr>
        <p:spPr>
          <a:xfrm>
            <a:off x="4486792" y="3539427"/>
            <a:ext cx="5005600" cy="5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2000">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None/>
              <a:defRPr sz="2800">
                <a:solidFill>
                  <a:schemeClr val="dk1"/>
                </a:solidFill>
              </a:defRPr>
            </a:lvl4pPr>
            <a:lvl5pPr lvl="4" algn="ctr" rtl="0">
              <a:lnSpc>
                <a:spcPct val="100000"/>
              </a:lnSpc>
              <a:spcBef>
                <a:spcPts val="0"/>
              </a:spcBef>
              <a:spcAft>
                <a:spcPts val="0"/>
              </a:spcAft>
              <a:buClr>
                <a:schemeClr val="dk1"/>
              </a:buClr>
              <a:buSzPts val="2100"/>
              <a:buNone/>
              <a:defRPr sz="2800">
                <a:solidFill>
                  <a:schemeClr val="dk1"/>
                </a:solidFill>
              </a:defRPr>
            </a:lvl5pPr>
            <a:lvl6pPr lvl="5" algn="ctr" rtl="0">
              <a:lnSpc>
                <a:spcPct val="100000"/>
              </a:lnSpc>
              <a:spcBef>
                <a:spcPts val="0"/>
              </a:spcBef>
              <a:spcAft>
                <a:spcPts val="0"/>
              </a:spcAft>
              <a:buClr>
                <a:schemeClr val="dk1"/>
              </a:buClr>
              <a:buSzPts val="2100"/>
              <a:buNone/>
              <a:defRPr sz="2800">
                <a:solidFill>
                  <a:schemeClr val="dk1"/>
                </a:solidFill>
              </a:defRPr>
            </a:lvl6pPr>
            <a:lvl7pPr lvl="6" algn="ctr" rtl="0">
              <a:lnSpc>
                <a:spcPct val="100000"/>
              </a:lnSpc>
              <a:spcBef>
                <a:spcPts val="0"/>
              </a:spcBef>
              <a:spcAft>
                <a:spcPts val="0"/>
              </a:spcAft>
              <a:buClr>
                <a:schemeClr val="dk1"/>
              </a:buClr>
              <a:buSzPts val="2100"/>
              <a:buNone/>
              <a:defRPr sz="2800">
                <a:solidFill>
                  <a:schemeClr val="dk1"/>
                </a:solidFill>
              </a:defRPr>
            </a:lvl7pPr>
            <a:lvl8pPr lvl="7" algn="ctr" rtl="0">
              <a:lnSpc>
                <a:spcPct val="100000"/>
              </a:lnSpc>
              <a:spcBef>
                <a:spcPts val="0"/>
              </a:spcBef>
              <a:spcAft>
                <a:spcPts val="0"/>
              </a:spcAft>
              <a:buClr>
                <a:schemeClr val="dk1"/>
              </a:buClr>
              <a:buSzPts val="2100"/>
              <a:buNone/>
              <a:defRPr sz="2800">
                <a:solidFill>
                  <a:schemeClr val="dk1"/>
                </a:solidFill>
              </a:defRPr>
            </a:lvl8pPr>
            <a:lvl9pPr lvl="8" algn="ctr" rtl="0">
              <a:lnSpc>
                <a:spcPct val="100000"/>
              </a:lnSpc>
              <a:spcBef>
                <a:spcPts val="0"/>
              </a:spcBef>
              <a:spcAft>
                <a:spcPts val="0"/>
              </a:spcAft>
              <a:buClr>
                <a:schemeClr val="dk1"/>
              </a:buClr>
              <a:buSzPts val="2100"/>
              <a:buNone/>
              <a:defRPr sz="2800">
                <a:solidFill>
                  <a:schemeClr val="dk1"/>
                </a:solidFill>
              </a:defRPr>
            </a:lvl9pPr>
          </a:lstStyle>
          <a:p>
            <a:r>
              <a:rPr lang="pt-PT"/>
              <a:t>Clique para editar o estilo de subtítulo do Modelo Global</a:t>
            </a:r>
            <a:endParaRPr/>
          </a:p>
        </p:txBody>
      </p:sp>
      <p:sp>
        <p:nvSpPr>
          <p:cNvPr id="566" name="Google Shape;566;p25"/>
          <p:cNvSpPr txBox="1">
            <a:spLocks noGrp="1"/>
          </p:cNvSpPr>
          <p:nvPr>
            <p:ph type="title" idx="4" hasCustomPrompt="1"/>
          </p:nvPr>
        </p:nvSpPr>
        <p:spPr>
          <a:xfrm>
            <a:off x="4486792" y="4274615"/>
            <a:ext cx="50056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Font typeface="Poppins"/>
              <a:buNone/>
              <a:defRPr sz="4533">
                <a:latin typeface="Poppins"/>
                <a:ea typeface="Poppins"/>
                <a:cs typeface="Poppins"/>
                <a:sym typeface="Poppins"/>
              </a:defRPr>
            </a:lvl1pPr>
            <a:lvl2pPr lvl="1"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9pPr>
          </a:lstStyle>
          <a:p>
            <a:r>
              <a:t>xx%</a:t>
            </a:r>
          </a:p>
        </p:txBody>
      </p:sp>
      <p:sp>
        <p:nvSpPr>
          <p:cNvPr id="567" name="Google Shape;567;p25"/>
          <p:cNvSpPr txBox="1">
            <a:spLocks noGrp="1"/>
          </p:cNvSpPr>
          <p:nvPr>
            <p:ph type="subTitle" idx="5"/>
          </p:nvPr>
        </p:nvSpPr>
        <p:spPr>
          <a:xfrm>
            <a:off x="4486792" y="5088497"/>
            <a:ext cx="5005600" cy="5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2000">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None/>
              <a:defRPr sz="2800">
                <a:solidFill>
                  <a:schemeClr val="dk1"/>
                </a:solidFill>
              </a:defRPr>
            </a:lvl4pPr>
            <a:lvl5pPr lvl="4" algn="ctr" rtl="0">
              <a:lnSpc>
                <a:spcPct val="100000"/>
              </a:lnSpc>
              <a:spcBef>
                <a:spcPts val="0"/>
              </a:spcBef>
              <a:spcAft>
                <a:spcPts val="0"/>
              </a:spcAft>
              <a:buClr>
                <a:schemeClr val="dk1"/>
              </a:buClr>
              <a:buSzPts val="2100"/>
              <a:buNone/>
              <a:defRPr sz="2800">
                <a:solidFill>
                  <a:schemeClr val="dk1"/>
                </a:solidFill>
              </a:defRPr>
            </a:lvl5pPr>
            <a:lvl6pPr lvl="5" algn="ctr" rtl="0">
              <a:lnSpc>
                <a:spcPct val="100000"/>
              </a:lnSpc>
              <a:spcBef>
                <a:spcPts val="0"/>
              </a:spcBef>
              <a:spcAft>
                <a:spcPts val="0"/>
              </a:spcAft>
              <a:buClr>
                <a:schemeClr val="dk1"/>
              </a:buClr>
              <a:buSzPts val="2100"/>
              <a:buNone/>
              <a:defRPr sz="2800">
                <a:solidFill>
                  <a:schemeClr val="dk1"/>
                </a:solidFill>
              </a:defRPr>
            </a:lvl6pPr>
            <a:lvl7pPr lvl="6" algn="ctr" rtl="0">
              <a:lnSpc>
                <a:spcPct val="100000"/>
              </a:lnSpc>
              <a:spcBef>
                <a:spcPts val="0"/>
              </a:spcBef>
              <a:spcAft>
                <a:spcPts val="0"/>
              </a:spcAft>
              <a:buClr>
                <a:schemeClr val="dk1"/>
              </a:buClr>
              <a:buSzPts val="2100"/>
              <a:buNone/>
              <a:defRPr sz="2800">
                <a:solidFill>
                  <a:schemeClr val="dk1"/>
                </a:solidFill>
              </a:defRPr>
            </a:lvl7pPr>
            <a:lvl8pPr lvl="7" algn="ctr" rtl="0">
              <a:lnSpc>
                <a:spcPct val="100000"/>
              </a:lnSpc>
              <a:spcBef>
                <a:spcPts val="0"/>
              </a:spcBef>
              <a:spcAft>
                <a:spcPts val="0"/>
              </a:spcAft>
              <a:buClr>
                <a:schemeClr val="dk1"/>
              </a:buClr>
              <a:buSzPts val="2100"/>
              <a:buNone/>
              <a:defRPr sz="2800">
                <a:solidFill>
                  <a:schemeClr val="dk1"/>
                </a:solidFill>
              </a:defRPr>
            </a:lvl8pPr>
            <a:lvl9pPr lvl="8" algn="ctr" rtl="0">
              <a:lnSpc>
                <a:spcPct val="100000"/>
              </a:lnSpc>
              <a:spcBef>
                <a:spcPts val="0"/>
              </a:spcBef>
              <a:spcAft>
                <a:spcPts val="0"/>
              </a:spcAft>
              <a:buClr>
                <a:schemeClr val="dk1"/>
              </a:buClr>
              <a:buSzPts val="2100"/>
              <a:buNone/>
              <a:defRPr sz="2800">
                <a:solidFill>
                  <a:schemeClr val="dk1"/>
                </a:solidFill>
              </a:defRPr>
            </a:lvl9pPr>
          </a:lstStyle>
          <a:p>
            <a:r>
              <a:rPr lang="pt-PT"/>
              <a:t>Clique para editar o estilo de subtítulo do Modelo Global</a:t>
            </a:r>
            <a:endParaRPr/>
          </a:p>
        </p:txBody>
      </p:sp>
      <p:grpSp>
        <p:nvGrpSpPr>
          <p:cNvPr id="568" name="Google Shape;568;p25"/>
          <p:cNvGrpSpPr/>
          <p:nvPr/>
        </p:nvGrpSpPr>
        <p:grpSpPr>
          <a:xfrm>
            <a:off x="-1273563" y="-1812556"/>
            <a:ext cx="14682581" cy="10893941"/>
            <a:chOff x="-955172" y="-1359417"/>
            <a:chExt cx="11011936" cy="8170456"/>
          </a:xfrm>
        </p:grpSpPr>
        <p:sp>
          <p:nvSpPr>
            <p:cNvPr id="569" name="Google Shape;569;p25"/>
            <p:cNvSpPr/>
            <p:nvPr/>
          </p:nvSpPr>
          <p:spPr>
            <a:xfrm rot="10800000" flipH="1">
              <a:off x="-955172" y="-1359417"/>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5"/>
            <p:cNvSpPr/>
            <p:nvPr/>
          </p:nvSpPr>
          <p:spPr>
            <a:xfrm flipH="1">
              <a:off x="5718529" y="473438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25"/>
            <p:cNvSpPr/>
            <p:nvPr/>
          </p:nvSpPr>
          <p:spPr>
            <a:xfrm rot="10800000" flipH="1">
              <a:off x="7251492" y="-8365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25"/>
            <p:cNvSpPr/>
            <p:nvPr/>
          </p:nvSpPr>
          <p:spPr>
            <a:xfrm flipH="1">
              <a:off x="-718483" y="4740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3" name="Google Shape;573;p25"/>
          <p:cNvGrpSpPr/>
          <p:nvPr/>
        </p:nvGrpSpPr>
        <p:grpSpPr>
          <a:xfrm>
            <a:off x="-4445732" y="1113336"/>
            <a:ext cx="18864800" cy="4697704"/>
            <a:chOff x="-3334299" y="835002"/>
            <a:chExt cx="14148600" cy="3523278"/>
          </a:xfrm>
        </p:grpSpPr>
        <p:grpSp>
          <p:nvGrpSpPr>
            <p:cNvPr id="574" name="Google Shape;574;p25"/>
            <p:cNvGrpSpPr/>
            <p:nvPr/>
          </p:nvGrpSpPr>
          <p:grpSpPr>
            <a:xfrm flipH="1">
              <a:off x="7517900" y="835002"/>
              <a:ext cx="3296400" cy="703085"/>
              <a:chOff x="-12" y="3628590"/>
              <a:chExt cx="3296400" cy="703085"/>
            </a:xfrm>
          </p:grpSpPr>
          <p:grpSp>
            <p:nvGrpSpPr>
              <p:cNvPr id="575" name="Google Shape;575;p25"/>
              <p:cNvGrpSpPr/>
              <p:nvPr/>
            </p:nvGrpSpPr>
            <p:grpSpPr>
              <a:xfrm>
                <a:off x="854867" y="3996692"/>
                <a:ext cx="1567047" cy="45661"/>
                <a:chOff x="1754675" y="2661275"/>
                <a:chExt cx="1945675" cy="56700"/>
              </a:xfrm>
            </p:grpSpPr>
            <p:cxnSp>
              <p:nvCxnSpPr>
                <p:cNvPr id="576" name="Google Shape;576;p25"/>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577" name="Google Shape;577;p25"/>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8" name="Google Shape;578;p25"/>
              <p:cNvGrpSpPr/>
              <p:nvPr/>
            </p:nvGrpSpPr>
            <p:grpSpPr>
              <a:xfrm>
                <a:off x="518420" y="4195487"/>
                <a:ext cx="1561280" cy="136187"/>
                <a:chOff x="1754675" y="2824000"/>
                <a:chExt cx="4728285" cy="412439"/>
              </a:xfrm>
            </p:grpSpPr>
            <p:sp>
              <p:nvSpPr>
                <p:cNvPr id="579" name="Google Shape;579;p25"/>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580" name="Google Shape;580;p25"/>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1" name="Google Shape;581;p25"/>
              <p:cNvGrpSpPr/>
              <p:nvPr/>
            </p:nvGrpSpPr>
            <p:grpSpPr>
              <a:xfrm>
                <a:off x="226304" y="3764887"/>
                <a:ext cx="3070084" cy="102364"/>
                <a:chOff x="1779150" y="2604263"/>
                <a:chExt cx="3811875" cy="127113"/>
              </a:xfrm>
            </p:grpSpPr>
            <p:sp>
              <p:nvSpPr>
                <p:cNvPr id="582" name="Google Shape;582;p25"/>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583" name="Google Shape;583;p25"/>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4" name="Google Shape;584;p25"/>
              <p:cNvGrpSpPr/>
              <p:nvPr/>
            </p:nvGrpSpPr>
            <p:grpSpPr>
              <a:xfrm>
                <a:off x="-12" y="3628590"/>
                <a:ext cx="3010303" cy="45661"/>
                <a:chOff x="1766900" y="2869225"/>
                <a:chExt cx="3737650" cy="56700"/>
              </a:xfrm>
            </p:grpSpPr>
            <p:cxnSp>
              <p:nvCxnSpPr>
                <p:cNvPr id="585" name="Google Shape;585;p25"/>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586" name="Google Shape;586;p25"/>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87" name="Google Shape;587;p25"/>
            <p:cNvGrpSpPr/>
            <p:nvPr/>
          </p:nvGrpSpPr>
          <p:grpSpPr>
            <a:xfrm flipH="1">
              <a:off x="-3334299" y="3816365"/>
              <a:ext cx="4555892" cy="541915"/>
              <a:chOff x="5950034" y="3380465"/>
              <a:chExt cx="4555892" cy="541915"/>
            </a:xfrm>
          </p:grpSpPr>
          <p:grpSp>
            <p:nvGrpSpPr>
              <p:cNvPr id="588" name="Google Shape;588;p25"/>
              <p:cNvGrpSpPr/>
              <p:nvPr/>
            </p:nvGrpSpPr>
            <p:grpSpPr>
              <a:xfrm rot="10800000">
                <a:off x="5950034" y="3380473"/>
                <a:ext cx="2877996" cy="223763"/>
                <a:chOff x="1748550" y="2064750"/>
                <a:chExt cx="3573375" cy="277863"/>
              </a:xfrm>
            </p:grpSpPr>
            <p:sp>
              <p:nvSpPr>
                <p:cNvPr id="589" name="Google Shape;589;p25"/>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590" name="Google Shape;590;p25"/>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1" name="Google Shape;591;p25"/>
              <p:cNvGrpSpPr/>
              <p:nvPr/>
            </p:nvGrpSpPr>
            <p:grpSpPr>
              <a:xfrm rot="10800000">
                <a:off x="6396949" y="3536010"/>
                <a:ext cx="2430997" cy="185534"/>
                <a:chOff x="1748547" y="1392116"/>
                <a:chExt cx="5911958" cy="451312"/>
              </a:xfrm>
            </p:grpSpPr>
            <p:sp>
              <p:nvSpPr>
                <p:cNvPr id="592" name="Google Shape;592;p25"/>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593" name="Google Shape;593;p25"/>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4" name="Google Shape;594;p25"/>
              <p:cNvGrpSpPr/>
              <p:nvPr/>
            </p:nvGrpSpPr>
            <p:grpSpPr>
              <a:xfrm rot="10800000">
                <a:off x="6906834" y="3876719"/>
                <a:ext cx="3140396" cy="45661"/>
                <a:chOff x="234768" y="1449263"/>
                <a:chExt cx="3899175" cy="56700"/>
              </a:xfrm>
            </p:grpSpPr>
            <p:cxnSp>
              <p:nvCxnSpPr>
                <p:cNvPr id="595" name="Google Shape;595;p25"/>
                <p:cNvCxnSpPr/>
                <p:nvPr/>
              </p:nvCxnSpPr>
              <p:spPr>
                <a:xfrm>
                  <a:off x="234768" y="1477625"/>
                  <a:ext cx="3846900" cy="0"/>
                </a:xfrm>
                <a:prstGeom prst="straightConnector1">
                  <a:avLst/>
                </a:prstGeom>
                <a:noFill/>
                <a:ln w="9525" cap="flat" cmpd="sng">
                  <a:solidFill>
                    <a:schemeClr val="dk1"/>
                  </a:solidFill>
                  <a:prstDash val="solid"/>
                  <a:round/>
                  <a:headEnd type="none" w="med" len="med"/>
                  <a:tailEnd type="none" w="med" len="med"/>
                </a:ln>
              </p:spPr>
            </p:cxnSp>
            <p:sp>
              <p:nvSpPr>
                <p:cNvPr id="596" name="Google Shape;596;p25"/>
                <p:cNvSpPr/>
                <p:nvPr/>
              </p:nvSpPr>
              <p:spPr>
                <a:xfrm>
                  <a:off x="4077243" y="1449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7" name="Google Shape;597;p25"/>
              <p:cNvGrpSpPr/>
              <p:nvPr/>
            </p:nvGrpSpPr>
            <p:grpSpPr>
              <a:xfrm flipH="1">
                <a:off x="7495622" y="3380465"/>
                <a:ext cx="3010303" cy="45661"/>
                <a:chOff x="1766900" y="2869225"/>
                <a:chExt cx="3737650" cy="56700"/>
              </a:xfrm>
            </p:grpSpPr>
            <p:cxnSp>
              <p:nvCxnSpPr>
                <p:cNvPr id="598" name="Google Shape;598;p25"/>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599" name="Google Shape;599;p25"/>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8656228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600"/>
        <p:cNvGrpSpPr/>
        <p:nvPr/>
      </p:nvGrpSpPr>
      <p:grpSpPr>
        <a:xfrm>
          <a:off x="0" y="0"/>
          <a:ext cx="0" cy="0"/>
          <a:chOff x="0" y="0"/>
          <a:chExt cx="0" cy="0"/>
        </a:xfrm>
      </p:grpSpPr>
      <p:grpSp>
        <p:nvGrpSpPr>
          <p:cNvPr id="601" name="Google Shape;601;p26"/>
          <p:cNvGrpSpPr/>
          <p:nvPr/>
        </p:nvGrpSpPr>
        <p:grpSpPr>
          <a:xfrm flipH="1">
            <a:off x="-339182" y="-1177390"/>
            <a:ext cx="13713132" cy="10075857"/>
            <a:chOff x="-1900475" y="-883043"/>
            <a:chExt cx="10284849" cy="7556893"/>
          </a:xfrm>
        </p:grpSpPr>
        <p:sp>
          <p:nvSpPr>
            <p:cNvPr id="602" name="Google Shape;602;p26"/>
            <p:cNvSpPr/>
            <p:nvPr/>
          </p:nvSpPr>
          <p:spPr>
            <a:xfrm rot="10800000">
              <a:off x="-1900475" y="-883043"/>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Poppins"/>
                <a:ea typeface="Poppins"/>
                <a:cs typeface="Poppins"/>
                <a:sym typeface="Poppins"/>
              </a:endParaRPr>
            </a:p>
          </p:txBody>
        </p:sp>
        <p:sp>
          <p:nvSpPr>
            <p:cNvPr id="603" name="Google Shape;603;p26"/>
            <p:cNvSpPr/>
            <p:nvPr/>
          </p:nvSpPr>
          <p:spPr>
            <a:xfrm flipH="1">
              <a:off x="-973100" y="4786819"/>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Poppins"/>
                <a:ea typeface="Poppins"/>
                <a:cs typeface="Poppins"/>
                <a:sym typeface="Poppins"/>
              </a:endParaRPr>
            </a:p>
          </p:txBody>
        </p:sp>
      </p:grpSp>
      <p:sp>
        <p:nvSpPr>
          <p:cNvPr id="604" name="Google Shape;604;p26"/>
          <p:cNvSpPr/>
          <p:nvPr/>
        </p:nvSpPr>
        <p:spPr>
          <a:xfrm rot="10800000">
            <a:off x="-411151" y="6501988"/>
            <a:ext cx="1891001" cy="356008"/>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Poppins"/>
              <a:ea typeface="Poppins"/>
              <a:cs typeface="Poppins"/>
              <a:sym typeface="Poppins"/>
            </a:endParaRPr>
          </a:p>
        </p:txBody>
      </p:sp>
      <p:grpSp>
        <p:nvGrpSpPr>
          <p:cNvPr id="605" name="Google Shape;605;p26"/>
          <p:cNvGrpSpPr/>
          <p:nvPr/>
        </p:nvGrpSpPr>
        <p:grpSpPr>
          <a:xfrm>
            <a:off x="-1505847" y="-3304042"/>
            <a:ext cx="16014643" cy="11564347"/>
            <a:chOff x="-1129385" y="-2478031"/>
            <a:chExt cx="12010982" cy="8673260"/>
          </a:xfrm>
        </p:grpSpPr>
        <p:sp>
          <p:nvSpPr>
            <p:cNvPr id="606" name="Google Shape;606;p26"/>
            <p:cNvSpPr/>
            <p:nvPr/>
          </p:nvSpPr>
          <p:spPr>
            <a:xfrm rot="10800000">
              <a:off x="5766190"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Poppins"/>
                <a:ea typeface="Poppins"/>
                <a:cs typeface="Poppins"/>
                <a:sym typeface="Poppins"/>
              </a:endParaRPr>
            </a:p>
          </p:txBody>
        </p:sp>
        <p:sp>
          <p:nvSpPr>
            <p:cNvPr id="607" name="Google Shape;607;p26"/>
            <p:cNvSpPr/>
            <p:nvPr/>
          </p:nvSpPr>
          <p:spPr>
            <a:xfrm flipH="1">
              <a:off x="-1129385" y="465782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Poppins"/>
                <a:ea typeface="Poppins"/>
                <a:cs typeface="Poppins"/>
                <a:sym typeface="Poppins"/>
              </a:endParaRPr>
            </a:p>
          </p:txBody>
        </p:sp>
      </p:grpSp>
      <p:grpSp>
        <p:nvGrpSpPr>
          <p:cNvPr id="608" name="Google Shape;608;p26"/>
          <p:cNvGrpSpPr/>
          <p:nvPr/>
        </p:nvGrpSpPr>
        <p:grpSpPr>
          <a:xfrm>
            <a:off x="-2353383" y="157387"/>
            <a:ext cx="4395200" cy="937447"/>
            <a:chOff x="-12" y="3628590"/>
            <a:chExt cx="3296400" cy="703085"/>
          </a:xfrm>
        </p:grpSpPr>
        <p:grpSp>
          <p:nvGrpSpPr>
            <p:cNvPr id="609" name="Google Shape;609;p26"/>
            <p:cNvGrpSpPr/>
            <p:nvPr/>
          </p:nvGrpSpPr>
          <p:grpSpPr>
            <a:xfrm>
              <a:off x="854867" y="3996692"/>
              <a:ext cx="1567047" cy="45661"/>
              <a:chOff x="1754675" y="2661275"/>
              <a:chExt cx="1945675" cy="56700"/>
            </a:xfrm>
          </p:grpSpPr>
          <p:cxnSp>
            <p:nvCxnSpPr>
              <p:cNvPr id="610" name="Google Shape;610;p26"/>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11" name="Google Shape;611;p26"/>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2" name="Google Shape;612;p26"/>
            <p:cNvGrpSpPr/>
            <p:nvPr/>
          </p:nvGrpSpPr>
          <p:grpSpPr>
            <a:xfrm>
              <a:off x="518420" y="4195487"/>
              <a:ext cx="1561280" cy="136187"/>
              <a:chOff x="1754675" y="2824000"/>
              <a:chExt cx="4728285" cy="412439"/>
            </a:xfrm>
          </p:grpSpPr>
          <p:sp>
            <p:nvSpPr>
              <p:cNvPr id="613" name="Google Shape;613;p26"/>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14" name="Google Shape;614;p26"/>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5" name="Google Shape;615;p26"/>
            <p:cNvGrpSpPr/>
            <p:nvPr/>
          </p:nvGrpSpPr>
          <p:grpSpPr>
            <a:xfrm>
              <a:off x="226304" y="3764887"/>
              <a:ext cx="3070084" cy="102364"/>
              <a:chOff x="1779150" y="2604263"/>
              <a:chExt cx="3811875" cy="127113"/>
            </a:xfrm>
          </p:grpSpPr>
          <p:sp>
            <p:nvSpPr>
              <p:cNvPr id="616" name="Google Shape;616;p2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17" name="Google Shape;617;p2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8" name="Google Shape;618;p26"/>
            <p:cNvGrpSpPr/>
            <p:nvPr/>
          </p:nvGrpSpPr>
          <p:grpSpPr>
            <a:xfrm>
              <a:off x="-12" y="3628590"/>
              <a:ext cx="3010303" cy="45661"/>
              <a:chOff x="1766900" y="2869225"/>
              <a:chExt cx="3737650" cy="56700"/>
            </a:xfrm>
          </p:grpSpPr>
          <p:cxnSp>
            <p:nvCxnSpPr>
              <p:cNvPr id="619" name="Google Shape;619;p2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20" name="Google Shape;620;p2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21" name="Google Shape;621;p26"/>
          <p:cNvSpPr txBox="1">
            <a:spLocks noGrp="1"/>
          </p:cNvSpPr>
          <p:nvPr>
            <p:ph type="title" hasCustomPrompt="1"/>
          </p:nvPr>
        </p:nvSpPr>
        <p:spPr>
          <a:xfrm>
            <a:off x="2041833" y="2380733"/>
            <a:ext cx="1316800" cy="542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Font typeface="Poppins"/>
              <a:buNone/>
              <a:defRPr sz="3067">
                <a:latin typeface="Poppins"/>
                <a:ea typeface="Poppins"/>
                <a:cs typeface="Poppins"/>
                <a:sym typeface="Poppins"/>
              </a:defRPr>
            </a:lvl1pPr>
            <a:lvl2pPr lvl="1"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9pPr>
          </a:lstStyle>
          <a:p>
            <a:r>
              <a:t>xx%</a:t>
            </a:r>
          </a:p>
        </p:txBody>
      </p:sp>
      <p:sp>
        <p:nvSpPr>
          <p:cNvPr id="622" name="Google Shape;622;p26"/>
          <p:cNvSpPr txBox="1">
            <a:spLocks noGrp="1"/>
          </p:cNvSpPr>
          <p:nvPr>
            <p:ph type="subTitle" idx="1"/>
          </p:nvPr>
        </p:nvSpPr>
        <p:spPr>
          <a:xfrm>
            <a:off x="1251333" y="5085067"/>
            <a:ext cx="2897600" cy="95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pt-PT"/>
              <a:t>Clique para editar o estilo de subtítulo do Modelo Global</a:t>
            </a:r>
            <a:endParaRPr/>
          </a:p>
        </p:txBody>
      </p:sp>
      <p:sp>
        <p:nvSpPr>
          <p:cNvPr id="623" name="Google Shape;623;p26"/>
          <p:cNvSpPr txBox="1">
            <a:spLocks noGrp="1"/>
          </p:cNvSpPr>
          <p:nvPr>
            <p:ph type="subTitle" idx="2"/>
          </p:nvPr>
        </p:nvSpPr>
        <p:spPr>
          <a:xfrm>
            <a:off x="1251333" y="4639900"/>
            <a:ext cx="2897600" cy="54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624" name="Google Shape;624;p26"/>
          <p:cNvSpPr txBox="1">
            <a:spLocks noGrp="1"/>
          </p:cNvSpPr>
          <p:nvPr>
            <p:ph type="title" idx="3" hasCustomPrompt="1"/>
          </p:nvPr>
        </p:nvSpPr>
        <p:spPr>
          <a:xfrm>
            <a:off x="5437600" y="2380733"/>
            <a:ext cx="1316800" cy="542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Font typeface="Poppins"/>
              <a:buNone/>
              <a:defRPr sz="3067">
                <a:latin typeface="Poppins"/>
                <a:ea typeface="Poppins"/>
                <a:cs typeface="Poppins"/>
                <a:sym typeface="Poppins"/>
              </a:defRPr>
            </a:lvl1pPr>
            <a:lvl2pPr lvl="1"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9pPr>
          </a:lstStyle>
          <a:p>
            <a:r>
              <a:t>xx%</a:t>
            </a:r>
          </a:p>
        </p:txBody>
      </p:sp>
      <p:sp>
        <p:nvSpPr>
          <p:cNvPr id="625" name="Google Shape;625;p26"/>
          <p:cNvSpPr txBox="1">
            <a:spLocks noGrp="1"/>
          </p:cNvSpPr>
          <p:nvPr>
            <p:ph type="subTitle" idx="4"/>
          </p:nvPr>
        </p:nvSpPr>
        <p:spPr>
          <a:xfrm>
            <a:off x="4647200" y="5085067"/>
            <a:ext cx="2897600" cy="95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pt-PT"/>
              <a:t>Clique para editar o estilo de subtítulo do Modelo Global</a:t>
            </a:r>
            <a:endParaRPr/>
          </a:p>
        </p:txBody>
      </p:sp>
      <p:sp>
        <p:nvSpPr>
          <p:cNvPr id="626" name="Google Shape;626;p26"/>
          <p:cNvSpPr txBox="1">
            <a:spLocks noGrp="1"/>
          </p:cNvSpPr>
          <p:nvPr>
            <p:ph type="subTitle" idx="5"/>
          </p:nvPr>
        </p:nvSpPr>
        <p:spPr>
          <a:xfrm>
            <a:off x="4647200" y="4639900"/>
            <a:ext cx="2897600" cy="54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627" name="Google Shape;627;p26"/>
          <p:cNvSpPr txBox="1">
            <a:spLocks noGrp="1"/>
          </p:cNvSpPr>
          <p:nvPr>
            <p:ph type="title" idx="6" hasCustomPrompt="1"/>
          </p:nvPr>
        </p:nvSpPr>
        <p:spPr>
          <a:xfrm>
            <a:off x="8833467" y="2380733"/>
            <a:ext cx="1316800" cy="542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Font typeface="Poppins"/>
              <a:buNone/>
              <a:defRPr sz="3067">
                <a:latin typeface="Poppins"/>
                <a:ea typeface="Poppins"/>
                <a:cs typeface="Poppins"/>
                <a:sym typeface="Poppins"/>
              </a:defRPr>
            </a:lvl1pPr>
            <a:lvl2pPr lvl="1"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8000" b="0">
                <a:solidFill>
                  <a:schemeClr val="lt1"/>
                </a:solidFill>
                <a:latin typeface="Poppins"/>
                <a:ea typeface="Poppins"/>
                <a:cs typeface="Poppins"/>
                <a:sym typeface="Poppins"/>
              </a:defRPr>
            </a:lvl9pPr>
          </a:lstStyle>
          <a:p>
            <a:r>
              <a:t>xx%</a:t>
            </a:r>
          </a:p>
        </p:txBody>
      </p:sp>
      <p:sp>
        <p:nvSpPr>
          <p:cNvPr id="628" name="Google Shape;628;p26"/>
          <p:cNvSpPr txBox="1">
            <a:spLocks noGrp="1"/>
          </p:cNvSpPr>
          <p:nvPr>
            <p:ph type="subTitle" idx="7"/>
          </p:nvPr>
        </p:nvSpPr>
        <p:spPr>
          <a:xfrm>
            <a:off x="8043067" y="5085067"/>
            <a:ext cx="2897600" cy="95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pt-PT"/>
              <a:t>Clique para editar o estilo de subtítulo do Modelo Global</a:t>
            </a:r>
            <a:endParaRPr/>
          </a:p>
        </p:txBody>
      </p:sp>
      <p:sp>
        <p:nvSpPr>
          <p:cNvPr id="629" name="Google Shape;629;p26"/>
          <p:cNvSpPr txBox="1">
            <a:spLocks noGrp="1"/>
          </p:cNvSpPr>
          <p:nvPr>
            <p:ph type="subTitle" idx="8"/>
          </p:nvPr>
        </p:nvSpPr>
        <p:spPr>
          <a:xfrm>
            <a:off x="8043067" y="4639900"/>
            <a:ext cx="2897600" cy="54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Clr>
                <a:schemeClr val="dk1"/>
              </a:buClr>
              <a:buSzPts val="2400"/>
              <a:buFont typeface="Poppins ExtraBold"/>
              <a:buNone/>
              <a:defRPr sz="3200">
                <a:solidFill>
                  <a:schemeClr val="dk1"/>
                </a:solidFill>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630" name="Google Shape;630;p26"/>
          <p:cNvSpPr txBox="1">
            <a:spLocks noGrp="1"/>
          </p:cNvSpPr>
          <p:nvPr>
            <p:ph type="title" idx="9"/>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4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Tree>
    <p:extLst>
      <p:ext uri="{BB962C8B-B14F-4D97-AF65-F5344CB8AC3E}">
        <p14:creationId xmlns:p14="http://schemas.microsoft.com/office/powerpoint/2010/main" val="870330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631"/>
        <p:cNvGrpSpPr/>
        <p:nvPr/>
      </p:nvGrpSpPr>
      <p:grpSpPr>
        <a:xfrm>
          <a:off x="0" y="0"/>
          <a:ext cx="0" cy="0"/>
          <a:chOff x="0" y="0"/>
          <a:chExt cx="0" cy="0"/>
        </a:xfrm>
      </p:grpSpPr>
      <p:sp>
        <p:nvSpPr>
          <p:cNvPr id="632" name="Google Shape;632;p2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4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grpSp>
        <p:nvGrpSpPr>
          <p:cNvPr id="633" name="Google Shape;633;p27"/>
          <p:cNvGrpSpPr/>
          <p:nvPr/>
        </p:nvGrpSpPr>
        <p:grpSpPr>
          <a:xfrm rot="10800000" flipH="1">
            <a:off x="10176113" y="211821"/>
            <a:ext cx="4013737" cy="507513"/>
            <a:chOff x="5446772" y="1743190"/>
            <a:chExt cx="3010303" cy="380635"/>
          </a:xfrm>
        </p:grpSpPr>
        <p:grpSp>
          <p:nvGrpSpPr>
            <p:cNvPr id="634" name="Google Shape;634;p27"/>
            <p:cNvGrpSpPr/>
            <p:nvPr/>
          </p:nvGrpSpPr>
          <p:grpSpPr>
            <a:xfrm flipH="1">
              <a:off x="5898325" y="1865405"/>
              <a:ext cx="1567047" cy="45661"/>
              <a:chOff x="1754675" y="2661275"/>
              <a:chExt cx="1945675" cy="56700"/>
            </a:xfrm>
          </p:grpSpPr>
          <p:cxnSp>
            <p:nvCxnSpPr>
              <p:cNvPr id="635" name="Google Shape;635;p2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36" name="Google Shape;636;p2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7" name="Google Shape;637;p27"/>
            <p:cNvGrpSpPr/>
            <p:nvPr/>
          </p:nvGrpSpPr>
          <p:grpSpPr>
            <a:xfrm flipH="1">
              <a:off x="5477439" y="1987637"/>
              <a:ext cx="1561280" cy="136187"/>
              <a:chOff x="1754675" y="2824000"/>
              <a:chExt cx="4728285" cy="412439"/>
            </a:xfrm>
          </p:grpSpPr>
          <p:sp>
            <p:nvSpPr>
              <p:cNvPr id="638" name="Google Shape;638;p2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39" name="Google Shape;639;p2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0" name="Google Shape;640;p27"/>
            <p:cNvGrpSpPr/>
            <p:nvPr/>
          </p:nvGrpSpPr>
          <p:grpSpPr>
            <a:xfrm flipH="1">
              <a:off x="5446772" y="1743190"/>
              <a:ext cx="3010303" cy="45661"/>
              <a:chOff x="1766900" y="2869225"/>
              <a:chExt cx="3737650" cy="56700"/>
            </a:xfrm>
          </p:grpSpPr>
          <p:cxnSp>
            <p:nvCxnSpPr>
              <p:cNvPr id="641" name="Google Shape;641;p2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42" name="Google Shape;642;p2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43" name="Google Shape;643;p27"/>
          <p:cNvGrpSpPr/>
          <p:nvPr/>
        </p:nvGrpSpPr>
        <p:grpSpPr>
          <a:xfrm>
            <a:off x="-269104" y="-354124"/>
            <a:ext cx="12393304" cy="9217763"/>
            <a:chOff x="-201828" y="-265593"/>
            <a:chExt cx="9294978" cy="6913322"/>
          </a:xfrm>
        </p:grpSpPr>
        <p:sp>
          <p:nvSpPr>
            <p:cNvPr id="644" name="Google Shape;644;p27"/>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27"/>
            <p:cNvSpPr/>
            <p:nvPr/>
          </p:nvSpPr>
          <p:spPr>
            <a:xfrm rot="10800000" flipH="1">
              <a:off x="-163643"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46" name="Google Shape;646;p27"/>
          <p:cNvSpPr/>
          <p:nvPr/>
        </p:nvSpPr>
        <p:spPr>
          <a:xfrm rot="10800000" flipH="1">
            <a:off x="11758468" y="5411312"/>
            <a:ext cx="1891001" cy="356008"/>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7" name="Google Shape;647;p27"/>
          <p:cNvSpPr/>
          <p:nvPr/>
        </p:nvSpPr>
        <p:spPr>
          <a:xfrm>
            <a:off x="9828033" y="5640067"/>
            <a:ext cx="3740363" cy="2049877"/>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403353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648"/>
        <p:cNvGrpSpPr/>
        <p:nvPr/>
      </p:nvGrpSpPr>
      <p:grpSpPr>
        <a:xfrm>
          <a:off x="0" y="0"/>
          <a:ext cx="0" cy="0"/>
          <a:chOff x="0" y="0"/>
          <a:chExt cx="0" cy="0"/>
        </a:xfrm>
      </p:grpSpPr>
      <p:grpSp>
        <p:nvGrpSpPr>
          <p:cNvPr id="649" name="Google Shape;649;p28"/>
          <p:cNvGrpSpPr/>
          <p:nvPr/>
        </p:nvGrpSpPr>
        <p:grpSpPr>
          <a:xfrm>
            <a:off x="-1599828" y="-1812555"/>
            <a:ext cx="13578499" cy="10492900"/>
            <a:chOff x="-1199871" y="-1359417"/>
            <a:chExt cx="10183874" cy="7869675"/>
          </a:xfrm>
        </p:grpSpPr>
        <p:grpSp>
          <p:nvGrpSpPr>
            <p:cNvPr id="650" name="Google Shape;650;p28"/>
            <p:cNvGrpSpPr/>
            <p:nvPr/>
          </p:nvGrpSpPr>
          <p:grpSpPr>
            <a:xfrm>
              <a:off x="-955172" y="-1359417"/>
              <a:ext cx="9939175" cy="7789388"/>
              <a:chOff x="-955172" y="-1359417"/>
              <a:chExt cx="9939175" cy="7789388"/>
            </a:xfrm>
          </p:grpSpPr>
          <p:sp>
            <p:nvSpPr>
              <p:cNvPr id="651" name="Google Shape;651;p28"/>
              <p:cNvSpPr/>
              <p:nvPr/>
            </p:nvSpPr>
            <p:spPr>
              <a:xfrm flipH="1">
                <a:off x="5463604" y="4588371"/>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28"/>
              <p:cNvSpPr/>
              <p:nvPr/>
            </p:nvSpPr>
            <p:spPr>
              <a:xfrm rot="10800000" flipH="1">
                <a:off x="-955172" y="-1359417"/>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53" name="Google Shape;653;p28"/>
            <p:cNvSpPr/>
            <p:nvPr/>
          </p:nvSpPr>
          <p:spPr>
            <a:xfrm>
              <a:off x="-1199871" y="466865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54" name="Google Shape;654;p28"/>
          <p:cNvSpPr/>
          <p:nvPr/>
        </p:nvSpPr>
        <p:spPr>
          <a:xfrm flipH="1">
            <a:off x="11530355" y="6028669"/>
            <a:ext cx="1643120" cy="309327"/>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55" name="Google Shape;655;p28"/>
          <p:cNvGrpSpPr/>
          <p:nvPr/>
        </p:nvGrpSpPr>
        <p:grpSpPr>
          <a:xfrm rot="10800000" flipH="1">
            <a:off x="-2102000" y="5669954"/>
            <a:ext cx="4395200" cy="937447"/>
            <a:chOff x="-12" y="3628590"/>
            <a:chExt cx="3296400" cy="703085"/>
          </a:xfrm>
        </p:grpSpPr>
        <p:grpSp>
          <p:nvGrpSpPr>
            <p:cNvPr id="656" name="Google Shape;656;p28"/>
            <p:cNvGrpSpPr/>
            <p:nvPr/>
          </p:nvGrpSpPr>
          <p:grpSpPr>
            <a:xfrm>
              <a:off x="854867" y="3996692"/>
              <a:ext cx="1567047" cy="45661"/>
              <a:chOff x="1754675" y="2661275"/>
              <a:chExt cx="1945675" cy="56700"/>
            </a:xfrm>
          </p:grpSpPr>
          <p:cxnSp>
            <p:nvCxnSpPr>
              <p:cNvPr id="657" name="Google Shape;657;p2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58" name="Google Shape;658;p2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9" name="Google Shape;659;p28"/>
            <p:cNvGrpSpPr/>
            <p:nvPr/>
          </p:nvGrpSpPr>
          <p:grpSpPr>
            <a:xfrm>
              <a:off x="518420" y="4195487"/>
              <a:ext cx="1561280" cy="136187"/>
              <a:chOff x="1754675" y="2824000"/>
              <a:chExt cx="4728285" cy="412439"/>
            </a:xfrm>
          </p:grpSpPr>
          <p:sp>
            <p:nvSpPr>
              <p:cNvPr id="660" name="Google Shape;660;p2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61" name="Google Shape;661;p2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2" name="Google Shape;662;p28"/>
            <p:cNvGrpSpPr/>
            <p:nvPr/>
          </p:nvGrpSpPr>
          <p:grpSpPr>
            <a:xfrm>
              <a:off x="226304" y="3764887"/>
              <a:ext cx="3070084" cy="102364"/>
              <a:chOff x="1779150" y="2604263"/>
              <a:chExt cx="3811875" cy="127113"/>
            </a:xfrm>
          </p:grpSpPr>
          <p:sp>
            <p:nvSpPr>
              <p:cNvPr id="663" name="Google Shape;663;p2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64" name="Google Shape;664;p2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5" name="Google Shape;665;p28"/>
            <p:cNvGrpSpPr/>
            <p:nvPr/>
          </p:nvGrpSpPr>
          <p:grpSpPr>
            <a:xfrm>
              <a:off x="-12" y="3628590"/>
              <a:ext cx="3010303" cy="45661"/>
              <a:chOff x="1766900" y="2869225"/>
              <a:chExt cx="3737650" cy="56700"/>
            </a:xfrm>
          </p:grpSpPr>
          <p:cxnSp>
            <p:nvCxnSpPr>
              <p:cNvPr id="666" name="Google Shape;666;p2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67" name="Google Shape;667;p2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8" name="Google Shape;668;p2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4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669" name="Google Shape;669;p28"/>
          <p:cNvSpPr/>
          <p:nvPr/>
        </p:nvSpPr>
        <p:spPr>
          <a:xfrm flipH="1">
            <a:off x="7624705" y="6312511"/>
            <a:ext cx="4693867" cy="2768876"/>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906638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670"/>
        <p:cNvGrpSpPr/>
        <p:nvPr/>
      </p:nvGrpSpPr>
      <p:grpSpPr>
        <a:xfrm>
          <a:off x="0" y="0"/>
          <a:ext cx="0" cy="0"/>
          <a:chOff x="0" y="0"/>
          <a:chExt cx="0" cy="0"/>
        </a:xfrm>
      </p:grpSpPr>
      <p:sp>
        <p:nvSpPr>
          <p:cNvPr id="671" name="Google Shape;671;p2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4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672" name="Google Shape;672;p29"/>
          <p:cNvSpPr/>
          <p:nvPr/>
        </p:nvSpPr>
        <p:spPr>
          <a:xfrm>
            <a:off x="8563621" y="-15382"/>
            <a:ext cx="1643120" cy="309327"/>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3" name="Google Shape;673;p29"/>
          <p:cNvSpPr/>
          <p:nvPr/>
        </p:nvSpPr>
        <p:spPr>
          <a:xfrm rot="10800000">
            <a:off x="8732535" y="-2432308"/>
            <a:ext cx="5342733" cy="315163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4" name="Google Shape;674;p29"/>
          <p:cNvGrpSpPr/>
          <p:nvPr/>
        </p:nvGrpSpPr>
        <p:grpSpPr>
          <a:xfrm>
            <a:off x="-2253800" y="250621"/>
            <a:ext cx="4395200" cy="937447"/>
            <a:chOff x="-12" y="3628590"/>
            <a:chExt cx="3296400" cy="703085"/>
          </a:xfrm>
        </p:grpSpPr>
        <p:grpSp>
          <p:nvGrpSpPr>
            <p:cNvPr id="675" name="Google Shape;675;p29"/>
            <p:cNvGrpSpPr/>
            <p:nvPr/>
          </p:nvGrpSpPr>
          <p:grpSpPr>
            <a:xfrm>
              <a:off x="854867" y="3996692"/>
              <a:ext cx="1567047" cy="45661"/>
              <a:chOff x="1754675" y="2661275"/>
              <a:chExt cx="1945675" cy="56700"/>
            </a:xfrm>
          </p:grpSpPr>
          <p:cxnSp>
            <p:nvCxnSpPr>
              <p:cNvPr id="676" name="Google Shape;676;p29"/>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77" name="Google Shape;677;p29"/>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8" name="Google Shape;678;p29"/>
            <p:cNvGrpSpPr/>
            <p:nvPr/>
          </p:nvGrpSpPr>
          <p:grpSpPr>
            <a:xfrm>
              <a:off x="518420" y="4195487"/>
              <a:ext cx="1561280" cy="136187"/>
              <a:chOff x="1754675" y="2824000"/>
              <a:chExt cx="4728285" cy="412439"/>
            </a:xfrm>
          </p:grpSpPr>
          <p:sp>
            <p:nvSpPr>
              <p:cNvPr id="679" name="Google Shape;679;p2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80" name="Google Shape;680;p29"/>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1" name="Google Shape;681;p29"/>
            <p:cNvGrpSpPr/>
            <p:nvPr/>
          </p:nvGrpSpPr>
          <p:grpSpPr>
            <a:xfrm>
              <a:off x="226304" y="3764887"/>
              <a:ext cx="3070084" cy="102364"/>
              <a:chOff x="1779150" y="2604263"/>
              <a:chExt cx="3811875" cy="127113"/>
            </a:xfrm>
          </p:grpSpPr>
          <p:sp>
            <p:nvSpPr>
              <p:cNvPr id="682" name="Google Shape;682;p2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83" name="Google Shape;683;p29"/>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9"/>
            <p:cNvGrpSpPr/>
            <p:nvPr/>
          </p:nvGrpSpPr>
          <p:grpSpPr>
            <a:xfrm>
              <a:off x="-12" y="3628590"/>
              <a:ext cx="3010303" cy="45661"/>
              <a:chOff x="1766900" y="2869225"/>
              <a:chExt cx="3737650" cy="56700"/>
            </a:xfrm>
          </p:grpSpPr>
          <p:cxnSp>
            <p:nvCxnSpPr>
              <p:cNvPr id="685" name="Google Shape;685;p2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86" name="Google Shape;686;p2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87" name="Google Shape;687;p29"/>
          <p:cNvGrpSpPr/>
          <p:nvPr/>
        </p:nvGrpSpPr>
        <p:grpSpPr>
          <a:xfrm>
            <a:off x="-2704128" y="-886972"/>
            <a:ext cx="7162335" cy="9906859"/>
            <a:chOff x="-2028096" y="-665229"/>
            <a:chExt cx="5371751" cy="7430144"/>
          </a:xfrm>
        </p:grpSpPr>
        <p:sp>
          <p:nvSpPr>
            <p:cNvPr id="688" name="Google Shape;688;p29"/>
            <p:cNvSpPr/>
            <p:nvPr/>
          </p:nvSpPr>
          <p:spPr>
            <a:xfrm>
              <a:off x="-176746" y="468825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9"/>
            <p:cNvSpPr/>
            <p:nvPr/>
          </p:nvSpPr>
          <p:spPr>
            <a:xfrm rot="10800000" flipH="1">
              <a:off x="-2028096" y="-66522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791038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90"/>
        <p:cNvGrpSpPr/>
        <p:nvPr/>
      </p:nvGrpSpPr>
      <p:grpSpPr>
        <a:xfrm>
          <a:off x="0" y="0"/>
          <a:ext cx="0" cy="0"/>
          <a:chOff x="0" y="0"/>
          <a:chExt cx="0" cy="0"/>
        </a:xfrm>
      </p:grpSpPr>
      <p:grpSp>
        <p:nvGrpSpPr>
          <p:cNvPr id="691" name="Google Shape;691;p30"/>
          <p:cNvGrpSpPr/>
          <p:nvPr/>
        </p:nvGrpSpPr>
        <p:grpSpPr>
          <a:xfrm>
            <a:off x="-1609061" y="-971255"/>
            <a:ext cx="14767564" cy="9857796"/>
            <a:chOff x="-1206796" y="-728442"/>
            <a:chExt cx="11075673" cy="7393347"/>
          </a:xfrm>
        </p:grpSpPr>
        <p:sp>
          <p:nvSpPr>
            <p:cNvPr id="692" name="Google Shape;692;p30"/>
            <p:cNvSpPr/>
            <p:nvPr/>
          </p:nvSpPr>
          <p:spPr>
            <a:xfrm rot="10800000" flipH="1">
              <a:off x="-1206796" y="-728442"/>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30"/>
            <p:cNvSpPr/>
            <p:nvPr/>
          </p:nvSpPr>
          <p:spPr>
            <a:xfrm rot="10800000">
              <a:off x="7640980" y="-385"/>
              <a:ext cx="2227897" cy="1165463"/>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30"/>
            <p:cNvSpPr/>
            <p:nvPr/>
          </p:nvSpPr>
          <p:spPr>
            <a:xfrm>
              <a:off x="-150967" y="4753509"/>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5" name="Google Shape;695;p30"/>
          <p:cNvGrpSpPr/>
          <p:nvPr/>
        </p:nvGrpSpPr>
        <p:grpSpPr>
          <a:xfrm>
            <a:off x="-614650" y="7"/>
            <a:ext cx="10906879" cy="6857988"/>
            <a:chOff x="-460988" y="5"/>
            <a:chExt cx="8180159" cy="5143491"/>
          </a:xfrm>
        </p:grpSpPr>
        <p:sp>
          <p:nvSpPr>
            <p:cNvPr id="696" name="Google Shape;696;p30"/>
            <p:cNvSpPr/>
            <p:nvPr/>
          </p:nvSpPr>
          <p:spPr>
            <a:xfrm>
              <a:off x="6712387"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97" name="Google Shape;697;p30"/>
            <p:cNvGrpSpPr/>
            <p:nvPr/>
          </p:nvGrpSpPr>
          <p:grpSpPr>
            <a:xfrm>
              <a:off x="-460988" y="447730"/>
              <a:ext cx="7721994" cy="4695766"/>
              <a:chOff x="-460988" y="447730"/>
              <a:chExt cx="7721994" cy="4695766"/>
            </a:xfrm>
          </p:grpSpPr>
          <p:sp>
            <p:nvSpPr>
              <p:cNvPr id="698" name="Google Shape;698;p30"/>
              <p:cNvSpPr/>
              <p:nvPr/>
            </p:nvSpPr>
            <p:spPr>
              <a:xfrm flipH="1">
                <a:off x="-460988" y="447730"/>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99" name="Google Shape;699;p30"/>
              <p:cNvGrpSpPr/>
              <p:nvPr/>
            </p:nvGrpSpPr>
            <p:grpSpPr>
              <a:xfrm>
                <a:off x="117004" y="4911501"/>
                <a:ext cx="7144003" cy="231995"/>
                <a:chOff x="117004" y="4911501"/>
                <a:chExt cx="7144003" cy="231995"/>
              </a:xfrm>
            </p:grpSpPr>
            <p:sp>
              <p:nvSpPr>
                <p:cNvPr id="700" name="Google Shape;700;p30"/>
                <p:cNvSpPr/>
                <p:nvPr/>
              </p:nvSpPr>
              <p:spPr>
                <a:xfrm>
                  <a:off x="117004" y="491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30"/>
                <p:cNvSpPr/>
                <p:nvPr/>
              </p:nvSpPr>
              <p:spPr>
                <a:xfrm flipH="1">
                  <a:off x="6028666" y="491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702" name="Google Shape;702;p30"/>
          <p:cNvGrpSpPr/>
          <p:nvPr/>
        </p:nvGrpSpPr>
        <p:grpSpPr>
          <a:xfrm>
            <a:off x="-1609077" y="-1748189"/>
            <a:ext cx="16798041" cy="11741691"/>
            <a:chOff x="-1206808" y="-1311142"/>
            <a:chExt cx="12598531" cy="8806268"/>
          </a:xfrm>
        </p:grpSpPr>
        <p:sp>
          <p:nvSpPr>
            <p:cNvPr id="703" name="Google Shape;703;p30"/>
            <p:cNvSpPr/>
            <p:nvPr/>
          </p:nvSpPr>
          <p:spPr>
            <a:xfrm rot="10800000" flipH="1">
              <a:off x="-563672" y="-1311142"/>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30"/>
            <p:cNvSpPr/>
            <p:nvPr/>
          </p:nvSpPr>
          <p:spPr>
            <a:xfrm flipH="1">
              <a:off x="6490621" y="4604004"/>
              <a:ext cx="4901102" cy="2891122"/>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30"/>
            <p:cNvSpPr/>
            <p:nvPr/>
          </p:nvSpPr>
          <p:spPr>
            <a:xfrm rot="10800000" flipH="1">
              <a:off x="6338717" y="-9979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30"/>
            <p:cNvSpPr/>
            <p:nvPr/>
          </p:nvSpPr>
          <p:spPr>
            <a:xfrm flipH="1">
              <a:off x="-1206808" y="43862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7" name="Google Shape;707;p30"/>
          <p:cNvSpPr txBox="1">
            <a:spLocks noGrp="1"/>
          </p:cNvSpPr>
          <p:nvPr>
            <p:ph type="title"/>
          </p:nvPr>
        </p:nvSpPr>
        <p:spPr>
          <a:xfrm>
            <a:off x="3130584" y="903367"/>
            <a:ext cx="5930800" cy="14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6933"/>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708" name="Google Shape;708;p30"/>
          <p:cNvSpPr txBox="1">
            <a:spLocks noGrp="1"/>
          </p:cNvSpPr>
          <p:nvPr>
            <p:ph type="subTitle" idx="1"/>
          </p:nvPr>
        </p:nvSpPr>
        <p:spPr>
          <a:xfrm>
            <a:off x="3130533" y="2095767"/>
            <a:ext cx="5930800" cy="1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sp>
        <p:nvSpPr>
          <p:cNvPr id="709" name="Google Shape;709;p30"/>
          <p:cNvSpPr txBox="1"/>
          <p:nvPr/>
        </p:nvSpPr>
        <p:spPr>
          <a:xfrm>
            <a:off x="2798800" y="4815933"/>
            <a:ext cx="6594400" cy="7416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333" b="1">
                <a:solidFill>
                  <a:schemeClr val="dk1"/>
                </a:solidFill>
                <a:latin typeface="Barlow"/>
                <a:ea typeface="Barlow"/>
                <a:cs typeface="Barlow"/>
                <a:sym typeface="Barlow"/>
              </a:rPr>
              <a:t>CREDITS:</a:t>
            </a:r>
            <a:r>
              <a:rPr lang="en" sz="1333">
                <a:solidFill>
                  <a:schemeClr val="dk1"/>
                </a:solidFill>
                <a:latin typeface="Barlow"/>
                <a:ea typeface="Barlow"/>
                <a:cs typeface="Barlow"/>
                <a:sym typeface="Barlow"/>
              </a:rPr>
              <a:t> This presentation template was created by </a:t>
            </a:r>
            <a:r>
              <a:rPr lang="en" sz="1333" b="1" u="sng">
                <a:solidFill>
                  <a:schemeClr val="dk1"/>
                </a:solid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333">
                <a:solidFill>
                  <a:schemeClr val="dk1"/>
                </a:solidFill>
                <a:latin typeface="Barlow"/>
                <a:ea typeface="Barlow"/>
                <a:cs typeface="Barlow"/>
                <a:sym typeface="Barlow"/>
              </a:rPr>
              <a:t>, and includes icons by </a:t>
            </a:r>
            <a:r>
              <a:rPr lang="en" sz="1333" b="1" u="sng">
                <a:solidFill>
                  <a:schemeClr val="dk1"/>
                </a:solid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333">
                <a:solidFill>
                  <a:schemeClr val="dk1"/>
                </a:solidFill>
                <a:latin typeface="Barlow"/>
                <a:ea typeface="Barlow"/>
                <a:cs typeface="Barlow"/>
                <a:sym typeface="Barlow"/>
              </a:rPr>
              <a:t>, and infographics &amp; images by </a:t>
            </a:r>
            <a:r>
              <a:rPr lang="en" sz="1333" b="1" u="sng">
                <a:solidFill>
                  <a:schemeClr val="dk1"/>
                </a:solid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333" u="sng">
                <a:solidFill>
                  <a:schemeClr val="dk1"/>
                </a:solidFill>
                <a:latin typeface="Barlow"/>
                <a:ea typeface="Barlow"/>
                <a:cs typeface="Barlow"/>
                <a:sym typeface="Barlow"/>
              </a:rPr>
              <a:t> </a:t>
            </a:r>
            <a:endParaRPr sz="1333" b="1" u="sng">
              <a:solidFill>
                <a:schemeClr val="dk1"/>
              </a:solidFill>
              <a:latin typeface="Barlow"/>
              <a:ea typeface="Barlow"/>
              <a:cs typeface="Barlow"/>
              <a:sym typeface="Barlow"/>
            </a:endParaRPr>
          </a:p>
        </p:txBody>
      </p:sp>
    </p:spTree>
    <p:extLst>
      <p:ext uri="{BB962C8B-B14F-4D97-AF65-F5344CB8AC3E}">
        <p14:creationId xmlns:p14="http://schemas.microsoft.com/office/powerpoint/2010/main" val="11380803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10"/>
        <p:cNvGrpSpPr/>
        <p:nvPr/>
      </p:nvGrpSpPr>
      <p:grpSpPr>
        <a:xfrm>
          <a:off x="0" y="0"/>
          <a:ext cx="0" cy="0"/>
          <a:chOff x="0" y="0"/>
          <a:chExt cx="0" cy="0"/>
        </a:xfrm>
      </p:grpSpPr>
      <p:grpSp>
        <p:nvGrpSpPr>
          <p:cNvPr id="711" name="Google Shape;711;p31"/>
          <p:cNvGrpSpPr/>
          <p:nvPr/>
        </p:nvGrpSpPr>
        <p:grpSpPr>
          <a:xfrm rot="10800000">
            <a:off x="-2519370" y="211821"/>
            <a:ext cx="4013737" cy="507513"/>
            <a:chOff x="5446772" y="1743190"/>
            <a:chExt cx="3010303" cy="380635"/>
          </a:xfrm>
        </p:grpSpPr>
        <p:grpSp>
          <p:nvGrpSpPr>
            <p:cNvPr id="712" name="Google Shape;712;p31"/>
            <p:cNvGrpSpPr/>
            <p:nvPr/>
          </p:nvGrpSpPr>
          <p:grpSpPr>
            <a:xfrm flipH="1">
              <a:off x="5898325" y="1865405"/>
              <a:ext cx="1567047" cy="45661"/>
              <a:chOff x="1754675" y="2661275"/>
              <a:chExt cx="1945675" cy="56700"/>
            </a:xfrm>
          </p:grpSpPr>
          <p:cxnSp>
            <p:nvCxnSpPr>
              <p:cNvPr id="713" name="Google Shape;713;p3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14" name="Google Shape;714;p3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31"/>
            <p:cNvGrpSpPr/>
            <p:nvPr/>
          </p:nvGrpSpPr>
          <p:grpSpPr>
            <a:xfrm flipH="1">
              <a:off x="5477439" y="1987637"/>
              <a:ext cx="1561280" cy="136187"/>
              <a:chOff x="1754675" y="2824000"/>
              <a:chExt cx="4728285" cy="412439"/>
            </a:xfrm>
          </p:grpSpPr>
          <p:sp>
            <p:nvSpPr>
              <p:cNvPr id="716" name="Google Shape;716;p3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17" name="Google Shape;717;p3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8" name="Google Shape;718;p31"/>
            <p:cNvGrpSpPr/>
            <p:nvPr/>
          </p:nvGrpSpPr>
          <p:grpSpPr>
            <a:xfrm flipH="1">
              <a:off x="5446772" y="1743190"/>
              <a:ext cx="3010303" cy="45661"/>
              <a:chOff x="1766900" y="2869225"/>
              <a:chExt cx="3737650" cy="56700"/>
            </a:xfrm>
          </p:grpSpPr>
          <p:cxnSp>
            <p:nvCxnSpPr>
              <p:cNvPr id="719" name="Google Shape;719;p3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20" name="Google Shape;720;p3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21" name="Google Shape;721;p31"/>
          <p:cNvGrpSpPr/>
          <p:nvPr/>
        </p:nvGrpSpPr>
        <p:grpSpPr>
          <a:xfrm flipH="1">
            <a:off x="1796545" y="-354124"/>
            <a:ext cx="12393304" cy="9217763"/>
            <a:chOff x="-201828" y="-265593"/>
            <a:chExt cx="9294978" cy="6913322"/>
          </a:xfrm>
        </p:grpSpPr>
        <p:sp>
          <p:nvSpPr>
            <p:cNvPr id="722" name="Google Shape;722;p31"/>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31"/>
            <p:cNvSpPr/>
            <p:nvPr/>
          </p:nvSpPr>
          <p:spPr>
            <a:xfrm rot="10800000" flipH="1">
              <a:off x="1175807"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24" name="Google Shape;724;p31"/>
          <p:cNvSpPr/>
          <p:nvPr/>
        </p:nvSpPr>
        <p:spPr>
          <a:xfrm rot="10800000">
            <a:off x="1059546" y="6501979"/>
            <a:ext cx="1891001" cy="356008"/>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5" name="Google Shape;725;p31"/>
          <p:cNvSpPr/>
          <p:nvPr/>
        </p:nvSpPr>
        <p:spPr>
          <a:xfrm flipH="1">
            <a:off x="-748151" y="5640067"/>
            <a:ext cx="3740363" cy="2049877"/>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568919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26"/>
        <p:cNvGrpSpPr/>
        <p:nvPr/>
      </p:nvGrpSpPr>
      <p:grpSpPr>
        <a:xfrm>
          <a:off x="0" y="0"/>
          <a:ext cx="0" cy="0"/>
          <a:chOff x="0" y="0"/>
          <a:chExt cx="0" cy="0"/>
        </a:xfrm>
      </p:grpSpPr>
      <p:grpSp>
        <p:nvGrpSpPr>
          <p:cNvPr id="727" name="Google Shape;727;p32"/>
          <p:cNvGrpSpPr/>
          <p:nvPr/>
        </p:nvGrpSpPr>
        <p:grpSpPr>
          <a:xfrm flipH="1">
            <a:off x="-2704128" y="-2360874"/>
            <a:ext cx="5342733" cy="3151652"/>
            <a:chOff x="6549401" y="-1824231"/>
            <a:chExt cx="4007050" cy="2363739"/>
          </a:xfrm>
        </p:grpSpPr>
        <p:sp>
          <p:nvSpPr>
            <p:cNvPr id="728" name="Google Shape;728;p32"/>
            <p:cNvSpPr/>
            <p:nvPr/>
          </p:nvSpPr>
          <p:spPr>
            <a:xfrm>
              <a:off x="7695191" y="307513"/>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32"/>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32"/>
          <p:cNvGrpSpPr/>
          <p:nvPr/>
        </p:nvGrpSpPr>
        <p:grpSpPr>
          <a:xfrm flipH="1">
            <a:off x="9854805" y="322054"/>
            <a:ext cx="4395200" cy="937447"/>
            <a:chOff x="-12" y="3628590"/>
            <a:chExt cx="3296400" cy="703085"/>
          </a:xfrm>
        </p:grpSpPr>
        <p:grpSp>
          <p:nvGrpSpPr>
            <p:cNvPr id="731" name="Google Shape;731;p32"/>
            <p:cNvGrpSpPr/>
            <p:nvPr/>
          </p:nvGrpSpPr>
          <p:grpSpPr>
            <a:xfrm>
              <a:off x="854867" y="3996692"/>
              <a:ext cx="1567047" cy="45661"/>
              <a:chOff x="1754675" y="2661275"/>
              <a:chExt cx="1945675" cy="56700"/>
            </a:xfrm>
          </p:grpSpPr>
          <p:cxnSp>
            <p:nvCxnSpPr>
              <p:cNvPr id="732" name="Google Shape;732;p32"/>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33" name="Google Shape;733;p32"/>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4" name="Google Shape;734;p32"/>
            <p:cNvGrpSpPr/>
            <p:nvPr/>
          </p:nvGrpSpPr>
          <p:grpSpPr>
            <a:xfrm>
              <a:off x="518420" y="4195487"/>
              <a:ext cx="1561280" cy="136187"/>
              <a:chOff x="1754675" y="2824000"/>
              <a:chExt cx="4728285" cy="412439"/>
            </a:xfrm>
          </p:grpSpPr>
          <p:sp>
            <p:nvSpPr>
              <p:cNvPr id="735" name="Google Shape;735;p32"/>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36" name="Google Shape;736;p32"/>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7" name="Google Shape;737;p32"/>
            <p:cNvGrpSpPr/>
            <p:nvPr/>
          </p:nvGrpSpPr>
          <p:grpSpPr>
            <a:xfrm>
              <a:off x="226304" y="3764887"/>
              <a:ext cx="3070084" cy="102364"/>
              <a:chOff x="1779150" y="2604263"/>
              <a:chExt cx="3811875" cy="127113"/>
            </a:xfrm>
          </p:grpSpPr>
          <p:sp>
            <p:nvSpPr>
              <p:cNvPr id="738" name="Google Shape;738;p32"/>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39" name="Google Shape;739;p32"/>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0" name="Google Shape;740;p32"/>
            <p:cNvGrpSpPr/>
            <p:nvPr/>
          </p:nvGrpSpPr>
          <p:grpSpPr>
            <a:xfrm>
              <a:off x="-12" y="3628590"/>
              <a:ext cx="3010303" cy="45661"/>
              <a:chOff x="1766900" y="2869225"/>
              <a:chExt cx="3737650" cy="56700"/>
            </a:xfrm>
          </p:grpSpPr>
          <p:cxnSp>
            <p:nvCxnSpPr>
              <p:cNvPr id="741" name="Google Shape;741;p32"/>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42" name="Google Shape;742;p32"/>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43" name="Google Shape;743;p32"/>
          <p:cNvGrpSpPr/>
          <p:nvPr/>
        </p:nvGrpSpPr>
        <p:grpSpPr>
          <a:xfrm flipH="1">
            <a:off x="-1788867" y="-914225"/>
            <a:ext cx="14335984" cy="10228937"/>
            <a:chOff x="-881984" y="-739244"/>
            <a:chExt cx="10751988" cy="7671703"/>
          </a:xfrm>
        </p:grpSpPr>
        <p:sp>
          <p:nvSpPr>
            <p:cNvPr id="744" name="Google Shape;744;p32"/>
            <p:cNvSpPr/>
            <p:nvPr/>
          </p:nvSpPr>
          <p:spPr>
            <a:xfrm flipH="1">
              <a:off x="5675437" y="4457952"/>
              <a:ext cx="4194567" cy="2474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32"/>
            <p:cNvSpPr/>
            <p:nvPr/>
          </p:nvSpPr>
          <p:spPr>
            <a:xfrm rot="10800000" flipH="1">
              <a:off x="-881984" y="-739244"/>
              <a:ext cx="1959133" cy="102486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6" name="Google Shape;746;p32"/>
          <p:cNvSpPr/>
          <p:nvPr/>
        </p:nvSpPr>
        <p:spPr>
          <a:xfrm flipH="1">
            <a:off x="-557169" y="681451"/>
            <a:ext cx="1643120" cy="309327"/>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7" name="Google Shape;747;p32"/>
          <p:cNvSpPr/>
          <p:nvPr/>
        </p:nvSpPr>
        <p:spPr>
          <a:xfrm rot="10800000" flipH="1">
            <a:off x="-828894" y="-2360875"/>
            <a:ext cx="5342733" cy="315163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8333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3"/>
        <p:cNvGrpSpPr/>
        <p:nvPr/>
      </p:nvGrpSpPr>
      <p:grpSpPr>
        <a:xfrm>
          <a:off x="0" y="0"/>
          <a:ext cx="0" cy="0"/>
          <a:chOff x="0" y="0"/>
          <a:chExt cx="0" cy="0"/>
        </a:xfrm>
      </p:grpSpPr>
      <p:grpSp>
        <p:nvGrpSpPr>
          <p:cNvPr id="74" name="Google Shape;74;p5"/>
          <p:cNvGrpSpPr/>
          <p:nvPr/>
        </p:nvGrpSpPr>
        <p:grpSpPr>
          <a:xfrm>
            <a:off x="-1457801" y="-1955157"/>
            <a:ext cx="13851101" cy="11203637"/>
            <a:chOff x="-1093351" y="-1466368"/>
            <a:chExt cx="10388326" cy="8402728"/>
          </a:xfrm>
        </p:grpSpPr>
        <p:sp>
          <p:nvSpPr>
            <p:cNvPr id="75" name="Google Shape;75;p5"/>
            <p:cNvSpPr/>
            <p:nvPr/>
          </p:nvSpPr>
          <p:spPr>
            <a:xfrm rot="10800000" flipH="1">
              <a:off x="-3" y="-1466368"/>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5"/>
            <p:cNvSpPr/>
            <p:nvPr/>
          </p:nvSpPr>
          <p:spPr>
            <a:xfrm>
              <a:off x="-1093351" y="4567200"/>
              <a:ext cx="4016259" cy="2369160"/>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 name="Google Shape;77;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467"/>
            </a:lvl1pPr>
            <a:lvl2pPr lvl="1" rtl="0">
              <a:spcBef>
                <a:spcPts val="0"/>
              </a:spcBef>
              <a:spcAft>
                <a:spcPts val="0"/>
              </a:spcAft>
              <a:buSzPts val="3500"/>
              <a:buFont typeface="Poppins"/>
              <a:buNone/>
              <a:defRPr>
                <a:latin typeface="Poppins"/>
                <a:ea typeface="Poppins"/>
                <a:cs typeface="Poppins"/>
                <a:sym typeface="Poppins"/>
              </a:defRPr>
            </a:lvl2pPr>
            <a:lvl3pPr lvl="2" rtl="0">
              <a:spcBef>
                <a:spcPts val="0"/>
              </a:spcBef>
              <a:spcAft>
                <a:spcPts val="0"/>
              </a:spcAft>
              <a:buSzPts val="3500"/>
              <a:buFont typeface="Poppins"/>
              <a:buNone/>
              <a:defRPr>
                <a:latin typeface="Poppins"/>
                <a:ea typeface="Poppins"/>
                <a:cs typeface="Poppins"/>
                <a:sym typeface="Poppins"/>
              </a:defRPr>
            </a:lvl3pPr>
            <a:lvl4pPr lvl="3" rtl="0">
              <a:spcBef>
                <a:spcPts val="0"/>
              </a:spcBef>
              <a:spcAft>
                <a:spcPts val="0"/>
              </a:spcAft>
              <a:buSzPts val="3500"/>
              <a:buFont typeface="Poppins"/>
              <a:buNone/>
              <a:defRPr>
                <a:latin typeface="Poppins"/>
                <a:ea typeface="Poppins"/>
                <a:cs typeface="Poppins"/>
                <a:sym typeface="Poppins"/>
              </a:defRPr>
            </a:lvl4pPr>
            <a:lvl5pPr lvl="4" rtl="0">
              <a:spcBef>
                <a:spcPts val="0"/>
              </a:spcBef>
              <a:spcAft>
                <a:spcPts val="0"/>
              </a:spcAft>
              <a:buSzPts val="3500"/>
              <a:buFont typeface="Poppins"/>
              <a:buNone/>
              <a:defRPr>
                <a:latin typeface="Poppins"/>
                <a:ea typeface="Poppins"/>
                <a:cs typeface="Poppins"/>
                <a:sym typeface="Poppins"/>
              </a:defRPr>
            </a:lvl5pPr>
            <a:lvl6pPr lvl="5" rtl="0">
              <a:spcBef>
                <a:spcPts val="0"/>
              </a:spcBef>
              <a:spcAft>
                <a:spcPts val="0"/>
              </a:spcAft>
              <a:buSzPts val="3500"/>
              <a:buFont typeface="Poppins"/>
              <a:buNone/>
              <a:defRPr>
                <a:latin typeface="Poppins"/>
                <a:ea typeface="Poppins"/>
                <a:cs typeface="Poppins"/>
                <a:sym typeface="Poppins"/>
              </a:defRPr>
            </a:lvl6pPr>
            <a:lvl7pPr lvl="6" rtl="0">
              <a:spcBef>
                <a:spcPts val="0"/>
              </a:spcBef>
              <a:spcAft>
                <a:spcPts val="0"/>
              </a:spcAft>
              <a:buSzPts val="3500"/>
              <a:buFont typeface="Poppins"/>
              <a:buNone/>
              <a:defRPr>
                <a:latin typeface="Poppins"/>
                <a:ea typeface="Poppins"/>
                <a:cs typeface="Poppins"/>
                <a:sym typeface="Poppins"/>
              </a:defRPr>
            </a:lvl7pPr>
            <a:lvl8pPr lvl="7" rtl="0">
              <a:spcBef>
                <a:spcPts val="0"/>
              </a:spcBef>
              <a:spcAft>
                <a:spcPts val="0"/>
              </a:spcAft>
              <a:buSzPts val="3500"/>
              <a:buFont typeface="Poppins"/>
              <a:buNone/>
              <a:defRPr>
                <a:latin typeface="Poppins"/>
                <a:ea typeface="Poppins"/>
                <a:cs typeface="Poppins"/>
                <a:sym typeface="Poppins"/>
              </a:defRPr>
            </a:lvl8pPr>
            <a:lvl9pPr lvl="8" rtl="0">
              <a:spcBef>
                <a:spcPts val="0"/>
              </a:spcBef>
              <a:spcAft>
                <a:spcPts val="0"/>
              </a:spcAft>
              <a:buSzPts val="3500"/>
              <a:buFont typeface="Poppins"/>
              <a:buNone/>
              <a:defRPr>
                <a:latin typeface="Poppins"/>
                <a:ea typeface="Poppins"/>
                <a:cs typeface="Poppins"/>
                <a:sym typeface="Poppins"/>
              </a:defRPr>
            </a:lvl9pPr>
          </a:lstStyle>
          <a:p>
            <a:r>
              <a:rPr lang="pt-PT"/>
              <a:t>Clique para editar o estilo de título do Modelo Global</a:t>
            </a:r>
            <a:endParaRPr/>
          </a:p>
        </p:txBody>
      </p:sp>
      <p:sp>
        <p:nvSpPr>
          <p:cNvPr id="78" name="Google Shape;78;p5"/>
          <p:cNvSpPr txBox="1">
            <a:spLocks noGrp="1"/>
          </p:cNvSpPr>
          <p:nvPr>
            <p:ph type="subTitle" idx="1"/>
          </p:nvPr>
        </p:nvSpPr>
        <p:spPr>
          <a:xfrm>
            <a:off x="8480771" y="4605733"/>
            <a:ext cx="2365200" cy="648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pt-PT"/>
              <a:t>Clique para editar o estilo de subtítulo do Modelo Global</a:t>
            </a:r>
            <a:endParaRPr/>
          </a:p>
        </p:txBody>
      </p:sp>
      <p:sp>
        <p:nvSpPr>
          <p:cNvPr id="79" name="Google Shape;79;p5"/>
          <p:cNvSpPr txBox="1">
            <a:spLocks noGrp="1"/>
          </p:cNvSpPr>
          <p:nvPr>
            <p:ph type="subTitle" idx="2"/>
          </p:nvPr>
        </p:nvSpPr>
        <p:spPr>
          <a:xfrm>
            <a:off x="3525444" y="4605733"/>
            <a:ext cx="2360800" cy="648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pt-PT"/>
              <a:t>Clique para editar o estilo de subtítulo do Modelo Global</a:t>
            </a:r>
            <a:endParaRPr/>
          </a:p>
        </p:txBody>
      </p:sp>
      <p:sp>
        <p:nvSpPr>
          <p:cNvPr id="80" name="Google Shape;80;p5"/>
          <p:cNvSpPr txBox="1">
            <a:spLocks noGrp="1"/>
          </p:cNvSpPr>
          <p:nvPr>
            <p:ph type="subTitle" idx="3"/>
          </p:nvPr>
        </p:nvSpPr>
        <p:spPr>
          <a:xfrm>
            <a:off x="8480767" y="3619733"/>
            <a:ext cx="2365200" cy="108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pt-PT"/>
              <a:t>Clique para editar o estilo de subtítulo do Modelo Global</a:t>
            </a:r>
            <a:endParaRPr/>
          </a:p>
        </p:txBody>
      </p:sp>
      <p:sp>
        <p:nvSpPr>
          <p:cNvPr id="81" name="Google Shape;81;p5"/>
          <p:cNvSpPr txBox="1">
            <a:spLocks noGrp="1"/>
          </p:cNvSpPr>
          <p:nvPr>
            <p:ph type="subTitle" idx="4"/>
          </p:nvPr>
        </p:nvSpPr>
        <p:spPr>
          <a:xfrm>
            <a:off x="3525233" y="3619733"/>
            <a:ext cx="2360800" cy="108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oppins ExtraBold"/>
              <a:buNone/>
              <a:defRPr sz="2667">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pt-PT"/>
              <a:t>Clique para editar o estilo de subtítulo do Modelo Global</a:t>
            </a:r>
            <a:endParaRPr/>
          </a:p>
        </p:txBody>
      </p:sp>
      <p:grpSp>
        <p:nvGrpSpPr>
          <p:cNvPr id="82" name="Google Shape;82;p5"/>
          <p:cNvGrpSpPr/>
          <p:nvPr/>
        </p:nvGrpSpPr>
        <p:grpSpPr>
          <a:xfrm>
            <a:off x="10090746" y="6138684"/>
            <a:ext cx="4013737" cy="507513"/>
            <a:chOff x="5446772" y="1743190"/>
            <a:chExt cx="3010303" cy="380635"/>
          </a:xfrm>
        </p:grpSpPr>
        <p:grpSp>
          <p:nvGrpSpPr>
            <p:cNvPr id="83" name="Google Shape;83;p5"/>
            <p:cNvGrpSpPr/>
            <p:nvPr/>
          </p:nvGrpSpPr>
          <p:grpSpPr>
            <a:xfrm flipH="1">
              <a:off x="5898325" y="1865405"/>
              <a:ext cx="1567047" cy="45661"/>
              <a:chOff x="1754675" y="2661275"/>
              <a:chExt cx="1945675" cy="56700"/>
            </a:xfrm>
          </p:grpSpPr>
          <p:cxnSp>
            <p:nvCxnSpPr>
              <p:cNvPr id="84" name="Google Shape;84;p5"/>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85" name="Google Shape;85;p5"/>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6" name="Google Shape;86;p5"/>
            <p:cNvGrpSpPr/>
            <p:nvPr/>
          </p:nvGrpSpPr>
          <p:grpSpPr>
            <a:xfrm flipH="1">
              <a:off x="5477439" y="1987637"/>
              <a:ext cx="1561280" cy="136187"/>
              <a:chOff x="1754675" y="2824000"/>
              <a:chExt cx="4728285" cy="412439"/>
            </a:xfrm>
          </p:grpSpPr>
          <p:sp>
            <p:nvSpPr>
              <p:cNvPr id="87" name="Google Shape;87;p5"/>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88" name="Google Shape;88;p5"/>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 name="Google Shape;89;p5"/>
            <p:cNvGrpSpPr/>
            <p:nvPr/>
          </p:nvGrpSpPr>
          <p:grpSpPr>
            <a:xfrm flipH="1">
              <a:off x="5446772" y="1743190"/>
              <a:ext cx="3010303" cy="45661"/>
              <a:chOff x="1766900" y="2869225"/>
              <a:chExt cx="3737650" cy="56700"/>
            </a:xfrm>
          </p:grpSpPr>
          <p:cxnSp>
            <p:nvCxnSpPr>
              <p:cNvPr id="90" name="Google Shape;90;p5"/>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1" name="Google Shape;91;p5"/>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2" name="Google Shape;92;p5"/>
          <p:cNvSpPr/>
          <p:nvPr/>
        </p:nvSpPr>
        <p:spPr>
          <a:xfrm flipH="1">
            <a:off x="-1109101" y="-4"/>
            <a:ext cx="1891001" cy="356008"/>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5"/>
          <p:cNvSpPr/>
          <p:nvPr/>
        </p:nvSpPr>
        <p:spPr>
          <a:xfrm rot="10800000" flipH="1">
            <a:off x="9837933" y="-1076363"/>
            <a:ext cx="3740363" cy="2049877"/>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745916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751"/>
        <p:cNvGrpSpPr/>
        <p:nvPr/>
      </p:nvGrpSpPr>
      <p:grpSpPr>
        <a:xfrm>
          <a:off x="0" y="0"/>
          <a:ext cx="0" cy="0"/>
          <a:chOff x="0" y="0"/>
          <a:chExt cx="0" cy="0"/>
        </a:xfrm>
      </p:grpSpPr>
    </p:spTree>
    <p:extLst>
      <p:ext uri="{BB962C8B-B14F-4D97-AF65-F5344CB8AC3E}">
        <p14:creationId xmlns:p14="http://schemas.microsoft.com/office/powerpoint/2010/main" val="4575672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752"/>
        <p:cNvGrpSpPr/>
        <p:nvPr/>
      </p:nvGrpSpPr>
      <p:grpSpPr>
        <a:xfrm>
          <a:off x="0" y="0"/>
          <a:ext cx="0" cy="0"/>
          <a:chOff x="0" y="0"/>
          <a:chExt cx="0" cy="0"/>
        </a:xfrm>
      </p:grpSpPr>
      <p:sp>
        <p:nvSpPr>
          <p:cNvPr id="753" name="Google Shape;753;p35"/>
          <p:cNvSpPr txBox="1">
            <a:spLocks noGrp="1"/>
          </p:cNvSpPr>
          <p:nvPr>
            <p:ph type="title"/>
          </p:nvPr>
        </p:nvSpPr>
        <p:spPr>
          <a:xfrm>
            <a:off x="955600" y="681367"/>
            <a:ext cx="10280800" cy="643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solidFill>
                  <a:schemeClr val="lt1"/>
                </a:solidFill>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pt-PT"/>
              <a:t>Clique para editar o estilo de título do Modelo Global</a:t>
            </a:r>
            <a:endParaRPr/>
          </a:p>
        </p:txBody>
      </p:sp>
    </p:spTree>
    <p:extLst>
      <p:ext uri="{BB962C8B-B14F-4D97-AF65-F5344CB8AC3E}">
        <p14:creationId xmlns:p14="http://schemas.microsoft.com/office/powerpoint/2010/main" val="108780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4"/>
        <p:cNvGrpSpPr/>
        <p:nvPr/>
      </p:nvGrpSpPr>
      <p:grpSpPr>
        <a:xfrm>
          <a:off x="0" y="0"/>
          <a:ext cx="0" cy="0"/>
          <a:chOff x="0" y="0"/>
          <a:chExt cx="0" cy="0"/>
        </a:xfrm>
      </p:grpSpPr>
      <p:sp>
        <p:nvSpPr>
          <p:cNvPr id="95" name="Google Shape;95;p6"/>
          <p:cNvSpPr/>
          <p:nvPr/>
        </p:nvSpPr>
        <p:spPr>
          <a:xfrm rot="10800000" flipH="1">
            <a:off x="-1811643" y="-1205020"/>
            <a:ext cx="4693865" cy="245546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6" name="Google Shape;96;p6"/>
          <p:cNvGrpSpPr/>
          <p:nvPr/>
        </p:nvGrpSpPr>
        <p:grpSpPr>
          <a:xfrm rot="10800000">
            <a:off x="-1313253" y="220728"/>
            <a:ext cx="4099476" cy="605272"/>
            <a:chOff x="5478797" y="847321"/>
            <a:chExt cx="3074607" cy="453954"/>
          </a:xfrm>
        </p:grpSpPr>
        <p:grpSp>
          <p:nvGrpSpPr>
            <p:cNvPr id="97" name="Google Shape;97;p6"/>
            <p:cNvGrpSpPr/>
            <p:nvPr/>
          </p:nvGrpSpPr>
          <p:grpSpPr>
            <a:xfrm flipH="1">
              <a:off x="5675409" y="922405"/>
              <a:ext cx="2877996" cy="223763"/>
              <a:chOff x="1687059" y="2012316"/>
              <a:chExt cx="3573375" cy="277863"/>
            </a:xfrm>
          </p:grpSpPr>
          <p:sp>
            <p:nvSpPr>
              <p:cNvPr id="98" name="Google Shape;98;p6"/>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99" name="Google Shape;99;p6"/>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 name="Google Shape;100;p6"/>
            <p:cNvGrpSpPr/>
            <p:nvPr/>
          </p:nvGrpSpPr>
          <p:grpSpPr>
            <a:xfrm flipH="1">
              <a:off x="6072799" y="847321"/>
              <a:ext cx="2430997" cy="185534"/>
              <a:chOff x="1748547" y="1392116"/>
              <a:chExt cx="5911958" cy="451312"/>
            </a:xfrm>
          </p:grpSpPr>
          <p:sp>
            <p:nvSpPr>
              <p:cNvPr id="101" name="Google Shape;101;p6"/>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102" name="Google Shape;102;p6"/>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 name="Google Shape;103;p6"/>
            <p:cNvGrpSpPr/>
            <p:nvPr/>
          </p:nvGrpSpPr>
          <p:grpSpPr>
            <a:xfrm flipH="1">
              <a:off x="5478797" y="1255615"/>
              <a:ext cx="3010303" cy="45661"/>
              <a:chOff x="1766900" y="2869225"/>
              <a:chExt cx="3737650" cy="56700"/>
            </a:xfrm>
          </p:grpSpPr>
          <p:cxnSp>
            <p:nvCxnSpPr>
              <p:cNvPr id="104" name="Google Shape;104;p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6" name="Google Shape;106;p6"/>
          <p:cNvSpPr/>
          <p:nvPr/>
        </p:nvSpPr>
        <p:spPr>
          <a:xfrm rot="10800000">
            <a:off x="8000733" y="-2070830"/>
            <a:ext cx="4693865" cy="245546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6"/>
          <p:cNvSpPr/>
          <p:nvPr/>
        </p:nvSpPr>
        <p:spPr>
          <a:xfrm>
            <a:off x="950965" y="6630232"/>
            <a:ext cx="1607304" cy="293003"/>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8" name="Google Shape;108;p6"/>
          <p:cNvGrpSpPr/>
          <p:nvPr/>
        </p:nvGrpSpPr>
        <p:grpSpPr>
          <a:xfrm flipH="1">
            <a:off x="-4846200" y="5873234"/>
            <a:ext cx="7632421" cy="2779353"/>
            <a:chOff x="4132575" y="4716825"/>
            <a:chExt cx="5724316" cy="2084515"/>
          </a:xfrm>
        </p:grpSpPr>
        <p:sp>
          <p:nvSpPr>
            <p:cNvPr id="109" name="Google Shape;109;p6"/>
            <p:cNvSpPr/>
            <p:nvPr/>
          </p:nvSpPr>
          <p:spPr>
            <a:xfrm flipH="1">
              <a:off x="53618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6"/>
            <p:cNvSpPr/>
            <p:nvPr/>
          </p:nvSpPr>
          <p:spPr>
            <a:xfrm flipH="1">
              <a:off x="41325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1" name="Google Shape;111;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4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Tree>
    <p:extLst>
      <p:ext uri="{BB962C8B-B14F-4D97-AF65-F5344CB8AC3E}">
        <p14:creationId xmlns:p14="http://schemas.microsoft.com/office/powerpoint/2010/main" val="376384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12"/>
        <p:cNvGrpSpPr/>
        <p:nvPr/>
      </p:nvGrpSpPr>
      <p:grpSpPr>
        <a:xfrm>
          <a:off x="0" y="0"/>
          <a:ext cx="0" cy="0"/>
          <a:chOff x="0" y="0"/>
          <a:chExt cx="0" cy="0"/>
        </a:xfrm>
      </p:grpSpPr>
      <p:sp>
        <p:nvSpPr>
          <p:cNvPr id="113" name="Google Shape;113;p7"/>
          <p:cNvSpPr txBox="1">
            <a:spLocks noGrp="1"/>
          </p:cNvSpPr>
          <p:nvPr>
            <p:ph type="title"/>
          </p:nvPr>
        </p:nvSpPr>
        <p:spPr>
          <a:xfrm>
            <a:off x="960000" y="593367"/>
            <a:ext cx="1028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4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114" name="Google Shape;114;p7"/>
          <p:cNvSpPr txBox="1">
            <a:spLocks noGrp="1"/>
          </p:cNvSpPr>
          <p:nvPr>
            <p:ph type="subTitle" idx="1"/>
          </p:nvPr>
        </p:nvSpPr>
        <p:spPr>
          <a:xfrm>
            <a:off x="1385699" y="2329584"/>
            <a:ext cx="4076000" cy="3064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r>
              <a:rPr lang="pt-PT"/>
              <a:t>Clique para editar o estilo de subtítulo do Modelo Global</a:t>
            </a:r>
            <a:endParaRPr/>
          </a:p>
        </p:txBody>
      </p:sp>
      <p:sp>
        <p:nvSpPr>
          <p:cNvPr id="115" name="Google Shape;115;p7"/>
          <p:cNvSpPr>
            <a:spLocks noGrp="1"/>
          </p:cNvSpPr>
          <p:nvPr>
            <p:ph type="pic" idx="2"/>
          </p:nvPr>
        </p:nvSpPr>
        <p:spPr>
          <a:xfrm>
            <a:off x="5858365" y="1839451"/>
            <a:ext cx="5204400" cy="4044800"/>
          </a:xfrm>
          <a:prstGeom prst="rect">
            <a:avLst/>
          </a:prstGeom>
          <a:noFill/>
          <a:ln>
            <a:noFill/>
          </a:ln>
        </p:spPr>
      </p:sp>
      <p:sp>
        <p:nvSpPr>
          <p:cNvPr id="116" name="Google Shape;116;p7"/>
          <p:cNvSpPr/>
          <p:nvPr/>
        </p:nvSpPr>
        <p:spPr>
          <a:xfrm>
            <a:off x="-1465149" y="6138682"/>
            <a:ext cx="6820543" cy="4023385"/>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7"/>
          <p:cNvSpPr/>
          <p:nvPr/>
        </p:nvSpPr>
        <p:spPr>
          <a:xfrm rot="10800000" flipH="1">
            <a:off x="-2126151" y="-805080"/>
            <a:ext cx="4329667" cy="226494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137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8" name="Google Shape;118;p7"/>
          <p:cNvGrpSpPr/>
          <p:nvPr/>
        </p:nvGrpSpPr>
        <p:grpSpPr>
          <a:xfrm>
            <a:off x="861129" y="9"/>
            <a:ext cx="9640497" cy="6858000"/>
            <a:chOff x="645846" y="7"/>
            <a:chExt cx="7230373" cy="5143500"/>
          </a:xfrm>
        </p:grpSpPr>
        <p:sp>
          <p:nvSpPr>
            <p:cNvPr id="119" name="Google Shape;119;p7"/>
            <p:cNvSpPr/>
            <p:nvPr/>
          </p:nvSpPr>
          <p:spPr>
            <a:xfrm rot="10800000">
              <a:off x="6457967"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7"/>
            <p:cNvSpPr/>
            <p:nvPr/>
          </p:nvSpPr>
          <p:spPr>
            <a:xfrm rot="10800000">
              <a:off x="64584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 name="Google Shape;121;p7"/>
          <p:cNvGrpSpPr/>
          <p:nvPr/>
        </p:nvGrpSpPr>
        <p:grpSpPr>
          <a:xfrm>
            <a:off x="-2013404" y="419536"/>
            <a:ext cx="4395200" cy="937447"/>
            <a:chOff x="-12" y="3628590"/>
            <a:chExt cx="3296400" cy="703085"/>
          </a:xfrm>
        </p:grpSpPr>
        <p:grpSp>
          <p:nvGrpSpPr>
            <p:cNvPr id="122" name="Google Shape;122;p7"/>
            <p:cNvGrpSpPr/>
            <p:nvPr/>
          </p:nvGrpSpPr>
          <p:grpSpPr>
            <a:xfrm>
              <a:off x="854867" y="3996692"/>
              <a:ext cx="1567047" cy="45661"/>
              <a:chOff x="1754675" y="2661275"/>
              <a:chExt cx="1945675" cy="56700"/>
            </a:xfrm>
          </p:grpSpPr>
          <p:cxnSp>
            <p:nvCxnSpPr>
              <p:cNvPr id="123" name="Google Shape;123;p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24" name="Google Shape;124;p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7"/>
            <p:cNvGrpSpPr/>
            <p:nvPr/>
          </p:nvGrpSpPr>
          <p:grpSpPr>
            <a:xfrm>
              <a:off x="518420" y="4195487"/>
              <a:ext cx="1561280" cy="136187"/>
              <a:chOff x="1754675" y="2824000"/>
              <a:chExt cx="4728285" cy="412439"/>
            </a:xfrm>
          </p:grpSpPr>
          <p:sp>
            <p:nvSpPr>
              <p:cNvPr id="126" name="Google Shape;126;p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27" name="Google Shape;127;p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 name="Google Shape;128;p7"/>
            <p:cNvGrpSpPr/>
            <p:nvPr/>
          </p:nvGrpSpPr>
          <p:grpSpPr>
            <a:xfrm>
              <a:off x="226304" y="3764887"/>
              <a:ext cx="3070084" cy="102364"/>
              <a:chOff x="1779150" y="2604263"/>
              <a:chExt cx="3811875" cy="127113"/>
            </a:xfrm>
          </p:grpSpPr>
          <p:sp>
            <p:nvSpPr>
              <p:cNvPr id="129" name="Google Shape;129;p7"/>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30" name="Google Shape;130;p7"/>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1" name="Google Shape;131;p7"/>
            <p:cNvGrpSpPr/>
            <p:nvPr/>
          </p:nvGrpSpPr>
          <p:grpSpPr>
            <a:xfrm>
              <a:off x="-12" y="3628590"/>
              <a:ext cx="3010303" cy="45661"/>
              <a:chOff x="1766900" y="2869225"/>
              <a:chExt cx="3737650" cy="56700"/>
            </a:xfrm>
          </p:grpSpPr>
          <p:cxnSp>
            <p:nvCxnSpPr>
              <p:cNvPr id="132" name="Google Shape;132;p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33" name="Google Shape;133;p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34" name="Google Shape;134;p7"/>
          <p:cNvGrpSpPr/>
          <p:nvPr/>
        </p:nvGrpSpPr>
        <p:grpSpPr>
          <a:xfrm>
            <a:off x="-2013385" y="-2118674"/>
            <a:ext cx="15894220" cy="10366308"/>
            <a:chOff x="-1510039" y="-1589006"/>
            <a:chExt cx="11920665" cy="7774731"/>
          </a:xfrm>
        </p:grpSpPr>
        <p:sp>
          <p:nvSpPr>
            <p:cNvPr id="135" name="Google Shape;135;p7"/>
            <p:cNvSpPr/>
            <p:nvPr/>
          </p:nvSpPr>
          <p:spPr>
            <a:xfrm rot="10800000">
              <a:off x="6802328" y="-1589006"/>
              <a:ext cx="3608299" cy="2128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7"/>
            <p:cNvSpPr/>
            <p:nvPr/>
          </p:nvSpPr>
          <p:spPr>
            <a:xfrm>
              <a:off x="-1510039" y="4316600"/>
              <a:ext cx="3573015" cy="186912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50209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37"/>
        <p:cNvGrpSpPr/>
        <p:nvPr/>
      </p:nvGrpSpPr>
      <p:grpSpPr>
        <a:xfrm>
          <a:off x="0" y="0"/>
          <a:ext cx="0" cy="0"/>
          <a:chOff x="0" y="0"/>
          <a:chExt cx="0" cy="0"/>
        </a:xfrm>
      </p:grpSpPr>
      <p:grpSp>
        <p:nvGrpSpPr>
          <p:cNvPr id="138" name="Google Shape;138;p8"/>
          <p:cNvGrpSpPr/>
          <p:nvPr/>
        </p:nvGrpSpPr>
        <p:grpSpPr>
          <a:xfrm>
            <a:off x="-13" y="-1346156"/>
            <a:ext cx="12853444" cy="9924096"/>
            <a:chOff x="-10" y="-1009617"/>
            <a:chExt cx="9640083" cy="7443072"/>
          </a:xfrm>
        </p:grpSpPr>
        <p:sp>
          <p:nvSpPr>
            <p:cNvPr id="139" name="Google Shape;139;p8"/>
            <p:cNvSpPr/>
            <p:nvPr/>
          </p:nvSpPr>
          <p:spPr>
            <a:xfrm rot="10800000">
              <a:off x="6119674" y="-100961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rot="10800000" flipH="1">
              <a:off x="0" y="-82735"/>
              <a:ext cx="2227897" cy="1165463"/>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8"/>
            <p:cNvSpPr/>
            <p:nvPr/>
          </p:nvSpPr>
          <p:spPr>
            <a:xfrm flipH="1">
              <a:off x="-10" y="4522059"/>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 name="Google Shape;142;p8"/>
          <p:cNvGrpSpPr/>
          <p:nvPr/>
        </p:nvGrpSpPr>
        <p:grpSpPr>
          <a:xfrm>
            <a:off x="3337608" y="7"/>
            <a:ext cx="9343112" cy="6265355"/>
            <a:chOff x="2503206" y="5"/>
            <a:chExt cx="7007334" cy="4699016"/>
          </a:xfrm>
        </p:grpSpPr>
        <p:grpSp>
          <p:nvGrpSpPr>
            <p:cNvPr id="143" name="Google Shape;143;p8"/>
            <p:cNvGrpSpPr/>
            <p:nvPr/>
          </p:nvGrpSpPr>
          <p:grpSpPr>
            <a:xfrm>
              <a:off x="2503206" y="5"/>
              <a:ext cx="5597879" cy="4699016"/>
              <a:chOff x="2503206" y="5"/>
              <a:chExt cx="5597879" cy="4699016"/>
            </a:xfrm>
          </p:grpSpPr>
          <p:sp>
            <p:nvSpPr>
              <p:cNvPr id="144" name="Google Shape;144;p8"/>
              <p:cNvSpPr/>
              <p:nvPr/>
            </p:nvSpPr>
            <p:spPr>
              <a:xfrm flipH="1">
                <a:off x="2503206"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8"/>
              <p:cNvSpPr/>
              <p:nvPr/>
            </p:nvSpPr>
            <p:spPr>
              <a:xfrm flipH="1">
                <a:off x="6868745" y="4467026"/>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 name="Google Shape;146;p8"/>
            <p:cNvGrpSpPr/>
            <p:nvPr/>
          </p:nvGrpSpPr>
          <p:grpSpPr>
            <a:xfrm>
              <a:off x="7937781" y="5"/>
              <a:ext cx="1572759" cy="183531"/>
              <a:chOff x="7937781" y="5"/>
              <a:chExt cx="1572759" cy="183531"/>
            </a:xfrm>
          </p:grpSpPr>
          <p:sp>
            <p:nvSpPr>
              <p:cNvPr id="147" name="Google Shape;147;p8"/>
              <p:cNvSpPr/>
              <p:nvPr/>
            </p:nvSpPr>
            <p:spPr>
              <a:xfrm>
                <a:off x="8503756"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8"/>
              <p:cNvSpPr/>
              <p:nvPr/>
            </p:nvSpPr>
            <p:spPr>
              <a:xfrm>
                <a:off x="7937781"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49" name="Google Shape;149;p8"/>
          <p:cNvGrpSpPr/>
          <p:nvPr/>
        </p:nvGrpSpPr>
        <p:grpSpPr>
          <a:xfrm>
            <a:off x="-1760380" y="-3056185"/>
            <a:ext cx="16607376" cy="12913285"/>
            <a:chOff x="-1320285" y="-2292139"/>
            <a:chExt cx="12455532" cy="9684964"/>
          </a:xfrm>
        </p:grpSpPr>
        <p:sp>
          <p:nvSpPr>
            <p:cNvPr id="150" name="Google Shape;150;p8"/>
            <p:cNvSpPr/>
            <p:nvPr/>
          </p:nvSpPr>
          <p:spPr>
            <a:xfrm flipH="1">
              <a:off x="6019840" y="4375286"/>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8"/>
            <p:cNvSpPr/>
            <p:nvPr/>
          </p:nvSpPr>
          <p:spPr>
            <a:xfrm rot="10800000" flipH="1">
              <a:off x="-1320285" y="-22921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8"/>
            <p:cNvSpPr/>
            <p:nvPr/>
          </p:nvSpPr>
          <p:spPr>
            <a:xfrm>
              <a:off x="-432453" y="499203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3" name="Google Shape;153;p8"/>
          <p:cNvSpPr txBox="1">
            <a:spLocks noGrp="1"/>
          </p:cNvSpPr>
          <p:nvPr>
            <p:ph type="title"/>
          </p:nvPr>
        </p:nvSpPr>
        <p:spPr>
          <a:xfrm>
            <a:off x="2358067" y="2182200"/>
            <a:ext cx="7476000" cy="24936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69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pt-PT"/>
              <a:t>Clique para editar o estilo de título do Modelo Global</a:t>
            </a:r>
            <a:endParaRPr/>
          </a:p>
        </p:txBody>
      </p:sp>
      <p:grpSp>
        <p:nvGrpSpPr>
          <p:cNvPr id="154" name="Google Shape;154;p8"/>
          <p:cNvGrpSpPr/>
          <p:nvPr/>
        </p:nvGrpSpPr>
        <p:grpSpPr>
          <a:xfrm>
            <a:off x="-2523203" y="1109295"/>
            <a:ext cx="17238492" cy="4846740"/>
            <a:chOff x="-1892403" y="831971"/>
            <a:chExt cx="12928869" cy="3635055"/>
          </a:xfrm>
        </p:grpSpPr>
        <p:grpSp>
          <p:nvGrpSpPr>
            <p:cNvPr id="155" name="Google Shape;155;p8"/>
            <p:cNvGrpSpPr/>
            <p:nvPr/>
          </p:nvGrpSpPr>
          <p:grpSpPr>
            <a:xfrm flipH="1">
              <a:off x="7436679" y="831971"/>
              <a:ext cx="3599787" cy="1044104"/>
              <a:chOff x="-1431671" y="656496"/>
              <a:chExt cx="3599787" cy="1044104"/>
            </a:xfrm>
          </p:grpSpPr>
          <p:grpSp>
            <p:nvGrpSpPr>
              <p:cNvPr id="156" name="Google Shape;156;p8"/>
              <p:cNvGrpSpPr/>
              <p:nvPr/>
            </p:nvGrpSpPr>
            <p:grpSpPr>
              <a:xfrm>
                <a:off x="-368508" y="1432892"/>
                <a:ext cx="1567047" cy="45661"/>
                <a:chOff x="1754675" y="2661275"/>
                <a:chExt cx="1945675" cy="56700"/>
              </a:xfrm>
            </p:grpSpPr>
            <p:cxnSp>
              <p:nvCxnSpPr>
                <p:cNvPr id="157" name="Google Shape;157;p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58" name="Google Shape;158;p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8"/>
              <p:cNvGrpSpPr/>
              <p:nvPr/>
            </p:nvGrpSpPr>
            <p:grpSpPr>
              <a:xfrm>
                <a:off x="-766480" y="1564412"/>
                <a:ext cx="1561280" cy="136187"/>
                <a:chOff x="1754675" y="2824000"/>
                <a:chExt cx="4728285" cy="412439"/>
              </a:xfrm>
            </p:grpSpPr>
            <p:sp>
              <p:nvSpPr>
                <p:cNvPr id="160" name="Google Shape;160;p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61" name="Google Shape;161;p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 name="Google Shape;162;p8"/>
              <p:cNvGrpSpPr/>
              <p:nvPr/>
            </p:nvGrpSpPr>
            <p:grpSpPr>
              <a:xfrm>
                <a:off x="-1431671" y="1201087"/>
                <a:ext cx="3070084" cy="102364"/>
                <a:chOff x="1779150" y="2604263"/>
                <a:chExt cx="3811875" cy="127113"/>
              </a:xfrm>
            </p:grpSpPr>
            <p:sp>
              <p:nvSpPr>
                <p:cNvPr id="163" name="Google Shape;163;p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64" name="Google Shape;164;p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8"/>
              <p:cNvGrpSpPr/>
              <p:nvPr/>
            </p:nvGrpSpPr>
            <p:grpSpPr>
              <a:xfrm>
                <a:off x="-856941" y="773805"/>
                <a:ext cx="2877996" cy="223763"/>
                <a:chOff x="1748550" y="2064750"/>
                <a:chExt cx="3573375" cy="277863"/>
              </a:xfrm>
            </p:grpSpPr>
            <p:sp>
              <p:nvSpPr>
                <p:cNvPr id="166" name="Google Shape;166;p8"/>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167" name="Google Shape;167;p8"/>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 name="Google Shape;168;p8"/>
              <p:cNvGrpSpPr/>
              <p:nvPr/>
            </p:nvGrpSpPr>
            <p:grpSpPr>
              <a:xfrm>
                <a:off x="-856882" y="656496"/>
                <a:ext cx="2430997" cy="185534"/>
                <a:chOff x="1748547" y="1392116"/>
                <a:chExt cx="5911958" cy="451312"/>
              </a:xfrm>
            </p:grpSpPr>
            <p:sp>
              <p:nvSpPr>
                <p:cNvPr id="169" name="Google Shape;169;p8"/>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170" name="Google Shape;170;p8"/>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8"/>
              <p:cNvGrpSpPr/>
              <p:nvPr/>
            </p:nvGrpSpPr>
            <p:grpSpPr>
              <a:xfrm>
                <a:off x="-842187" y="1064790"/>
                <a:ext cx="3010303" cy="45661"/>
                <a:chOff x="1766900" y="2869225"/>
                <a:chExt cx="3737650" cy="56700"/>
              </a:xfrm>
            </p:grpSpPr>
            <p:cxnSp>
              <p:nvCxnSpPr>
                <p:cNvPr id="172" name="Google Shape;172;p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73" name="Google Shape;173;p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4" name="Google Shape;174;p8"/>
            <p:cNvGrpSpPr/>
            <p:nvPr/>
          </p:nvGrpSpPr>
          <p:grpSpPr>
            <a:xfrm>
              <a:off x="-1892403" y="3926990"/>
              <a:ext cx="3427062" cy="540036"/>
              <a:chOff x="-1366378" y="3596340"/>
              <a:chExt cx="3427062" cy="540036"/>
            </a:xfrm>
          </p:grpSpPr>
          <p:grpSp>
            <p:nvGrpSpPr>
              <p:cNvPr id="175" name="Google Shape;175;p8"/>
              <p:cNvGrpSpPr/>
              <p:nvPr/>
            </p:nvGrpSpPr>
            <p:grpSpPr>
              <a:xfrm>
                <a:off x="-1366378" y="4034012"/>
                <a:ext cx="3070084" cy="102364"/>
                <a:chOff x="1779150" y="2604263"/>
                <a:chExt cx="3811875" cy="127113"/>
              </a:xfrm>
            </p:grpSpPr>
            <p:sp>
              <p:nvSpPr>
                <p:cNvPr id="176" name="Google Shape;176;p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77" name="Google Shape;177;p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8" name="Google Shape;178;p8"/>
              <p:cNvGrpSpPr/>
              <p:nvPr/>
            </p:nvGrpSpPr>
            <p:grpSpPr>
              <a:xfrm flipH="1">
                <a:off x="-949619" y="3596340"/>
                <a:ext cx="3010303" cy="380635"/>
                <a:chOff x="5446772" y="1743190"/>
                <a:chExt cx="3010303" cy="380635"/>
              </a:xfrm>
            </p:grpSpPr>
            <p:grpSp>
              <p:nvGrpSpPr>
                <p:cNvPr id="179" name="Google Shape;179;p8"/>
                <p:cNvGrpSpPr/>
                <p:nvPr/>
              </p:nvGrpSpPr>
              <p:grpSpPr>
                <a:xfrm flipH="1">
                  <a:off x="5898325" y="1865405"/>
                  <a:ext cx="1567047" cy="45661"/>
                  <a:chOff x="1754675" y="2661275"/>
                  <a:chExt cx="1945675" cy="56700"/>
                </a:xfrm>
              </p:grpSpPr>
              <p:cxnSp>
                <p:nvCxnSpPr>
                  <p:cNvPr id="180" name="Google Shape;180;p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81" name="Google Shape;181;p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2" name="Google Shape;182;p8"/>
                <p:cNvGrpSpPr/>
                <p:nvPr/>
              </p:nvGrpSpPr>
              <p:grpSpPr>
                <a:xfrm flipH="1">
                  <a:off x="5477439" y="1987637"/>
                  <a:ext cx="1561280" cy="136187"/>
                  <a:chOff x="1754675" y="2824000"/>
                  <a:chExt cx="4728285" cy="412439"/>
                </a:xfrm>
              </p:grpSpPr>
              <p:sp>
                <p:nvSpPr>
                  <p:cNvPr id="183" name="Google Shape;183;p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84" name="Google Shape;184;p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5" name="Google Shape;185;p8"/>
                <p:cNvGrpSpPr/>
                <p:nvPr/>
              </p:nvGrpSpPr>
              <p:grpSpPr>
                <a:xfrm flipH="1">
                  <a:off x="5446772" y="1743190"/>
                  <a:ext cx="3010303" cy="45661"/>
                  <a:chOff x="1766900" y="2869225"/>
                  <a:chExt cx="3737650" cy="56700"/>
                </a:xfrm>
              </p:grpSpPr>
              <p:cxnSp>
                <p:nvCxnSpPr>
                  <p:cNvPr id="186" name="Google Shape;186;p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87" name="Google Shape;187;p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spTree>
    <p:extLst>
      <p:ext uri="{BB962C8B-B14F-4D97-AF65-F5344CB8AC3E}">
        <p14:creationId xmlns:p14="http://schemas.microsoft.com/office/powerpoint/2010/main" val="87425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88"/>
        <p:cNvGrpSpPr/>
        <p:nvPr/>
      </p:nvGrpSpPr>
      <p:grpSpPr>
        <a:xfrm>
          <a:off x="0" y="0"/>
          <a:ext cx="0" cy="0"/>
          <a:chOff x="0" y="0"/>
          <a:chExt cx="0" cy="0"/>
        </a:xfrm>
      </p:grpSpPr>
      <p:grpSp>
        <p:nvGrpSpPr>
          <p:cNvPr id="189" name="Google Shape;189;p9"/>
          <p:cNvGrpSpPr/>
          <p:nvPr/>
        </p:nvGrpSpPr>
        <p:grpSpPr>
          <a:xfrm>
            <a:off x="-570011" y="-1662761"/>
            <a:ext cx="13000033" cy="10238365"/>
            <a:chOff x="-427509" y="-1247071"/>
            <a:chExt cx="9750025" cy="7678774"/>
          </a:xfrm>
        </p:grpSpPr>
        <p:sp>
          <p:nvSpPr>
            <p:cNvPr id="190" name="Google Shape;190;p9"/>
            <p:cNvSpPr/>
            <p:nvPr/>
          </p:nvSpPr>
          <p:spPr>
            <a:xfrm>
              <a:off x="-10" y="4520307"/>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9"/>
            <p:cNvSpPr/>
            <p:nvPr/>
          </p:nvSpPr>
          <p:spPr>
            <a:xfrm rot="10800000">
              <a:off x="5802117" y="-113470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9"/>
            <p:cNvSpPr/>
            <p:nvPr/>
          </p:nvSpPr>
          <p:spPr>
            <a:xfrm rot="5400000">
              <a:off x="-1266908" y="-407672"/>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3" name="Google Shape;193;p9"/>
          <p:cNvSpPr txBox="1">
            <a:spLocks noGrp="1"/>
          </p:cNvSpPr>
          <p:nvPr>
            <p:ph type="title"/>
          </p:nvPr>
        </p:nvSpPr>
        <p:spPr>
          <a:xfrm>
            <a:off x="1974700" y="2803767"/>
            <a:ext cx="3939200" cy="126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69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pt-PT"/>
              <a:t>Clique para editar o estilo de título do Modelo Global</a:t>
            </a:r>
            <a:endParaRPr/>
          </a:p>
        </p:txBody>
      </p:sp>
      <p:sp>
        <p:nvSpPr>
          <p:cNvPr id="194" name="Google Shape;194;p9"/>
          <p:cNvSpPr txBox="1">
            <a:spLocks noGrp="1"/>
          </p:cNvSpPr>
          <p:nvPr>
            <p:ph type="subTitle" idx="1"/>
          </p:nvPr>
        </p:nvSpPr>
        <p:spPr>
          <a:xfrm>
            <a:off x="6073667" y="2803767"/>
            <a:ext cx="4392000" cy="126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2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pt-PT"/>
              <a:t>Clique para editar o estilo de subtítulo do Modelo Global</a:t>
            </a:r>
            <a:endParaRPr/>
          </a:p>
        </p:txBody>
      </p:sp>
      <p:grpSp>
        <p:nvGrpSpPr>
          <p:cNvPr id="195" name="Google Shape;195;p9"/>
          <p:cNvGrpSpPr/>
          <p:nvPr/>
        </p:nvGrpSpPr>
        <p:grpSpPr>
          <a:xfrm>
            <a:off x="-569991" y="9"/>
            <a:ext cx="13134756" cy="6891032"/>
            <a:chOff x="-427494" y="7"/>
            <a:chExt cx="9851067" cy="5168274"/>
          </a:xfrm>
        </p:grpSpPr>
        <p:sp>
          <p:nvSpPr>
            <p:cNvPr id="196" name="Google Shape;196;p9"/>
            <p:cNvSpPr/>
            <p:nvPr/>
          </p:nvSpPr>
          <p:spPr>
            <a:xfrm rot="10800000">
              <a:off x="7647417"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9"/>
            <p:cNvSpPr/>
            <p:nvPr/>
          </p:nvSpPr>
          <p:spPr>
            <a:xfrm flipH="1">
              <a:off x="1920116" y="4983988"/>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9"/>
            <p:cNvSpPr/>
            <p:nvPr/>
          </p:nvSpPr>
          <p:spPr>
            <a:xfrm rot="10800000" flipH="1">
              <a:off x="-427494" y="8097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9"/>
            <p:cNvSpPr/>
            <p:nvPr/>
          </p:nvSpPr>
          <p:spPr>
            <a:xfrm flipH="1">
              <a:off x="8005321" y="43369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0" name="Google Shape;200;p9"/>
          <p:cNvGrpSpPr/>
          <p:nvPr/>
        </p:nvGrpSpPr>
        <p:grpSpPr>
          <a:xfrm>
            <a:off x="-788552" y="-2900885"/>
            <a:ext cx="15010815" cy="12006505"/>
            <a:chOff x="-591414" y="-2175664"/>
            <a:chExt cx="11258111" cy="9004879"/>
          </a:xfrm>
        </p:grpSpPr>
        <p:grpSp>
          <p:nvGrpSpPr>
            <p:cNvPr id="201" name="Google Shape;201;p9"/>
            <p:cNvGrpSpPr/>
            <p:nvPr/>
          </p:nvGrpSpPr>
          <p:grpSpPr>
            <a:xfrm flipH="1">
              <a:off x="4314168" y="4744700"/>
              <a:ext cx="5712041" cy="2084515"/>
              <a:chOff x="0" y="4530625"/>
              <a:chExt cx="5712041" cy="2084515"/>
            </a:xfrm>
          </p:grpSpPr>
          <p:sp>
            <p:nvSpPr>
              <p:cNvPr id="202" name="Google Shape;202;p9"/>
              <p:cNvSpPr/>
              <p:nvPr/>
            </p:nvSpPr>
            <p:spPr>
              <a:xfrm>
                <a:off x="0" y="45306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9"/>
              <p:cNvSpPr/>
              <p:nvPr/>
            </p:nvSpPr>
            <p:spPr>
              <a:xfrm>
                <a:off x="1217025" y="45306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9"/>
            <p:cNvSpPr/>
            <p:nvPr/>
          </p:nvSpPr>
          <p:spPr>
            <a:xfrm rot="10800000" flipH="1">
              <a:off x="7861425" y="-9594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9"/>
            <p:cNvSpPr/>
            <p:nvPr/>
          </p:nvSpPr>
          <p:spPr>
            <a:xfrm rot="10800000" flipH="1">
              <a:off x="-591414" y="-2175664"/>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06" name="Google Shape;206;p9"/>
            <p:cNvGrpSpPr/>
            <p:nvPr/>
          </p:nvGrpSpPr>
          <p:grpSpPr>
            <a:xfrm flipH="1">
              <a:off x="-501963" y="4669800"/>
              <a:ext cx="3820522" cy="1537408"/>
              <a:chOff x="5741325" y="4455725"/>
              <a:chExt cx="3820522" cy="1537408"/>
            </a:xfrm>
          </p:grpSpPr>
          <p:sp>
            <p:nvSpPr>
              <p:cNvPr id="207" name="Google Shape;207;p9"/>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9"/>
              <p:cNvSpPr/>
              <p:nvPr/>
            </p:nvSpPr>
            <p:spPr>
              <a:xfrm>
                <a:off x="574132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85221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09"/>
        <p:cNvGrpSpPr/>
        <p:nvPr/>
      </p:nvGrpSpPr>
      <p:grpSpPr>
        <a:xfrm>
          <a:off x="0" y="0"/>
          <a:ext cx="0" cy="0"/>
          <a:chOff x="0" y="0"/>
          <a:chExt cx="0" cy="0"/>
        </a:xfrm>
      </p:grpSpPr>
      <p:sp>
        <p:nvSpPr>
          <p:cNvPr id="210" name="Google Shape;210;p10"/>
          <p:cNvSpPr>
            <a:spLocks noGrp="1"/>
          </p:cNvSpPr>
          <p:nvPr>
            <p:ph type="pic" idx="2"/>
          </p:nvPr>
        </p:nvSpPr>
        <p:spPr>
          <a:xfrm>
            <a:off x="0" y="0"/>
            <a:ext cx="12192000" cy="6858000"/>
          </a:xfrm>
          <a:prstGeom prst="rect">
            <a:avLst/>
          </a:prstGeom>
          <a:noFill/>
          <a:ln>
            <a:noFill/>
          </a:ln>
        </p:spPr>
      </p:sp>
      <p:sp>
        <p:nvSpPr>
          <p:cNvPr id="211" name="Google Shape;211;p10"/>
          <p:cNvSpPr txBox="1">
            <a:spLocks noGrp="1"/>
          </p:cNvSpPr>
          <p:nvPr>
            <p:ph type="title"/>
          </p:nvPr>
        </p:nvSpPr>
        <p:spPr>
          <a:xfrm>
            <a:off x="960000" y="5352600"/>
            <a:ext cx="10272000" cy="7636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algn="ctr" rtl="0">
              <a:spcBef>
                <a:spcPts val="0"/>
              </a:spcBef>
              <a:spcAft>
                <a:spcPts val="0"/>
              </a:spcAft>
              <a:buSzPts val="3500"/>
              <a:buFont typeface="Poppins ExtraBold"/>
              <a:buNone/>
              <a:defRPr b="0">
                <a:latin typeface="Poppins ExtraBold"/>
                <a:ea typeface="Poppins ExtraBold"/>
                <a:cs typeface="Poppins ExtraBold"/>
                <a:sym typeface="Poppins ExtraBold"/>
              </a:defRPr>
            </a:lvl2pPr>
            <a:lvl3pPr lvl="2" algn="ctr" rtl="0">
              <a:spcBef>
                <a:spcPts val="0"/>
              </a:spcBef>
              <a:spcAft>
                <a:spcPts val="0"/>
              </a:spcAft>
              <a:buSzPts val="3500"/>
              <a:buFont typeface="Poppins ExtraBold"/>
              <a:buNone/>
              <a:defRPr b="0">
                <a:latin typeface="Poppins ExtraBold"/>
                <a:ea typeface="Poppins ExtraBold"/>
                <a:cs typeface="Poppins ExtraBold"/>
                <a:sym typeface="Poppins ExtraBold"/>
              </a:defRPr>
            </a:lvl3pPr>
            <a:lvl4pPr lvl="3" algn="ctr" rtl="0">
              <a:spcBef>
                <a:spcPts val="0"/>
              </a:spcBef>
              <a:spcAft>
                <a:spcPts val="0"/>
              </a:spcAft>
              <a:buSzPts val="3500"/>
              <a:buFont typeface="Poppins ExtraBold"/>
              <a:buNone/>
              <a:defRPr b="0">
                <a:latin typeface="Poppins ExtraBold"/>
                <a:ea typeface="Poppins ExtraBold"/>
                <a:cs typeface="Poppins ExtraBold"/>
                <a:sym typeface="Poppins ExtraBold"/>
              </a:defRPr>
            </a:lvl4pPr>
            <a:lvl5pPr lvl="4" algn="ctr" rtl="0">
              <a:spcBef>
                <a:spcPts val="0"/>
              </a:spcBef>
              <a:spcAft>
                <a:spcPts val="0"/>
              </a:spcAft>
              <a:buSzPts val="3500"/>
              <a:buFont typeface="Poppins ExtraBold"/>
              <a:buNone/>
              <a:defRPr b="0">
                <a:latin typeface="Poppins ExtraBold"/>
                <a:ea typeface="Poppins ExtraBold"/>
                <a:cs typeface="Poppins ExtraBold"/>
                <a:sym typeface="Poppins ExtraBold"/>
              </a:defRPr>
            </a:lvl5pPr>
            <a:lvl6pPr lvl="5" algn="ctr" rtl="0">
              <a:spcBef>
                <a:spcPts val="0"/>
              </a:spcBef>
              <a:spcAft>
                <a:spcPts val="0"/>
              </a:spcAft>
              <a:buSzPts val="3500"/>
              <a:buFont typeface="Poppins ExtraBold"/>
              <a:buNone/>
              <a:defRPr b="0">
                <a:latin typeface="Poppins ExtraBold"/>
                <a:ea typeface="Poppins ExtraBold"/>
                <a:cs typeface="Poppins ExtraBold"/>
                <a:sym typeface="Poppins ExtraBold"/>
              </a:defRPr>
            </a:lvl6pPr>
            <a:lvl7pPr lvl="6" algn="ctr" rtl="0">
              <a:spcBef>
                <a:spcPts val="0"/>
              </a:spcBef>
              <a:spcAft>
                <a:spcPts val="0"/>
              </a:spcAft>
              <a:buSzPts val="3500"/>
              <a:buFont typeface="Poppins ExtraBold"/>
              <a:buNone/>
              <a:defRPr b="0">
                <a:latin typeface="Poppins ExtraBold"/>
                <a:ea typeface="Poppins ExtraBold"/>
                <a:cs typeface="Poppins ExtraBold"/>
                <a:sym typeface="Poppins ExtraBold"/>
              </a:defRPr>
            </a:lvl7pPr>
            <a:lvl8pPr lvl="7" algn="ctr" rtl="0">
              <a:spcBef>
                <a:spcPts val="0"/>
              </a:spcBef>
              <a:spcAft>
                <a:spcPts val="0"/>
              </a:spcAft>
              <a:buSzPts val="3500"/>
              <a:buFont typeface="Poppins ExtraBold"/>
              <a:buNone/>
              <a:defRPr b="0">
                <a:latin typeface="Poppins ExtraBold"/>
                <a:ea typeface="Poppins ExtraBold"/>
                <a:cs typeface="Poppins ExtraBold"/>
                <a:sym typeface="Poppins ExtraBold"/>
              </a:defRPr>
            </a:lvl8pPr>
            <a:lvl9pPr lvl="8" algn="ctr" rtl="0">
              <a:spcBef>
                <a:spcPts val="0"/>
              </a:spcBef>
              <a:spcAft>
                <a:spcPts val="0"/>
              </a:spcAft>
              <a:buSzPts val="3500"/>
              <a:buFont typeface="Poppins ExtraBold"/>
              <a:buNone/>
              <a:defRPr b="0">
                <a:latin typeface="Poppins ExtraBold"/>
                <a:ea typeface="Poppins ExtraBold"/>
                <a:cs typeface="Poppins ExtraBold"/>
                <a:sym typeface="Poppins ExtraBold"/>
              </a:defRPr>
            </a:lvl9pPr>
          </a:lstStyle>
          <a:p>
            <a:r>
              <a:rPr lang="pt-PT"/>
              <a:t>Clique para editar o estilo de título do Modelo Global</a:t>
            </a:r>
            <a:endParaRPr/>
          </a:p>
        </p:txBody>
      </p:sp>
    </p:spTree>
    <p:extLst>
      <p:ext uri="{BB962C8B-B14F-4D97-AF65-F5344CB8AC3E}">
        <p14:creationId xmlns:p14="http://schemas.microsoft.com/office/powerpoint/2010/main" val="344946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231"/>
        <p:cNvGrpSpPr/>
        <p:nvPr/>
      </p:nvGrpSpPr>
      <p:grpSpPr>
        <a:xfrm>
          <a:off x="0" y="0"/>
          <a:ext cx="0" cy="0"/>
          <a:chOff x="0" y="0"/>
          <a:chExt cx="0" cy="0"/>
        </a:xfrm>
      </p:grpSpPr>
    </p:spTree>
    <p:extLst>
      <p:ext uri="{BB962C8B-B14F-4D97-AF65-F5344CB8AC3E}">
        <p14:creationId xmlns:p14="http://schemas.microsoft.com/office/powerpoint/2010/main" val="116615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extLst>
      <p:ext uri="{BB962C8B-B14F-4D97-AF65-F5344CB8AC3E}">
        <p14:creationId xmlns:p14="http://schemas.microsoft.com/office/powerpoint/2010/main" val="2606978735"/>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748"/>
        <p:cNvGrpSpPr/>
        <p:nvPr/>
      </p:nvGrpSpPr>
      <p:grpSpPr>
        <a:xfrm>
          <a:off x="0" y="0"/>
          <a:ext cx="0" cy="0"/>
          <a:chOff x="0" y="0"/>
          <a:chExt cx="0" cy="0"/>
        </a:xfrm>
      </p:grpSpPr>
      <p:sp>
        <p:nvSpPr>
          <p:cNvPr id="749" name="Google Shape;749;p3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750" name="Google Shape;750;p3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10617424"/>
      </p:ext>
    </p:extLst>
  </p:cSld>
  <p:clrMap bg1="lt1" tx1="dk1" bg2="dk2" tx2="lt2" accent1="accent1" accent2="accent2" accent3="accent3" accent4="accent4" accent5="accent5" accent6="accent6" hlink="hlink" folHlink="folHlink"/>
  <p:sldLayoutIdLst>
    <p:sldLayoutId id="2147483693" r:id="rId1"/>
    <p:sldLayoutId id="2147483694"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D1D51E-5A53-DCEC-85DC-0EEF47D0AEA5}"/>
              </a:ext>
            </a:extLst>
          </p:cNvPr>
          <p:cNvSpPr>
            <a:spLocks noGrp="1"/>
          </p:cNvSpPr>
          <p:nvPr>
            <p:ph type="ctrTitle"/>
          </p:nvPr>
        </p:nvSpPr>
        <p:spPr/>
        <p:txBody>
          <a:bodyPr/>
          <a:lstStyle/>
          <a:p>
            <a:r>
              <a:rPr lang="pt-PT" dirty="0" err="1"/>
              <a:t>How</a:t>
            </a:r>
            <a:r>
              <a:rPr lang="pt-PT" dirty="0"/>
              <a:t> </a:t>
            </a:r>
            <a:r>
              <a:rPr lang="pt-PT" dirty="0" err="1"/>
              <a:t>is</a:t>
            </a:r>
            <a:r>
              <a:rPr lang="pt-PT" dirty="0"/>
              <a:t> </a:t>
            </a:r>
            <a:r>
              <a:rPr lang="pt-PT" dirty="0" err="1"/>
              <a:t>Leaf</a:t>
            </a:r>
            <a:r>
              <a:rPr lang="pt-PT" dirty="0"/>
              <a:t> </a:t>
            </a:r>
            <a:r>
              <a:rPr lang="pt-PT" dirty="0" err="1"/>
              <a:t>being</a:t>
            </a:r>
            <a:r>
              <a:rPr lang="pt-PT" dirty="0"/>
              <a:t> </a:t>
            </a:r>
            <a:r>
              <a:rPr lang="pt-PT" dirty="0" err="1"/>
              <a:t>used</a:t>
            </a:r>
            <a:r>
              <a:rPr lang="pt-PT" dirty="0"/>
              <a:t> in </a:t>
            </a:r>
            <a:r>
              <a:rPr lang="pt-PT" dirty="0" err="1"/>
              <a:t>the</a:t>
            </a:r>
            <a:r>
              <a:rPr lang="pt-PT" dirty="0"/>
              <a:t> </a:t>
            </a:r>
            <a:r>
              <a:rPr lang="pt-PT" dirty="0" err="1"/>
              <a:t>last</a:t>
            </a:r>
            <a:r>
              <a:rPr lang="pt-PT" dirty="0"/>
              <a:t> </a:t>
            </a:r>
            <a:r>
              <a:rPr lang="pt-PT" dirty="0" err="1"/>
              <a:t>year</a:t>
            </a:r>
            <a:r>
              <a:rPr lang="pt-PT" dirty="0"/>
              <a:t>?</a:t>
            </a:r>
          </a:p>
        </p:txBody>
      </p:sp>
      <p:sp>
        <p:nvSpPr>
          <p:cNvPr id="3" name="Subtítulo 2">
            <a:extLst>
              <a:ext uri="{FF2B5EF4-FFF2-40B4-BE49-F238E27FC236}">
                <a16:creationId xmlns:a16="http://schemas.microsoft.com/office/drawing/2014/main" id="{9968E8EC-D539-88FB-4F23-1FC80EAC53BC}"/>
              </a:ext>
            </a:extLst>
          </p:cNvPr>
          <p:cNvSpPr>
            <a:spLocks noGrp="1"/>
          </p:cNvSpPr>
          <p:nvPr>
            <p:ph type="subTitle" idx="1"/>
          </p:nvPr>
        </p:nvSpPr>
        <p:spPr>
          <a:xfrm>
            <a:off x="-131726" y="6158678"/>
            <a:ext cx="5052517" cy="1789500"/>
          </a:xfrm>
        </p:spPr>
        <p:txBody>
          <a:bodyPr/>
          <a:lstStyle/>
          <a:p>
            <a:pPr algn="l"/>
            <a:r>
              <a:rPr lang="pt-PT" b="1" dirty="0" err="1">
                <a:solidFill>
                  <a:schemeClr val="accent2"/>
                </a:solidFill>
              </a:rPr>
              <a:t>Presented</a:t>
            </a:r>
            <a:r>
              <a:rPr lang="pt-PT" b="1" dirty="0">
                <a:solidFill>
                  <a:schemeClr val="accent2"/>
                </a:solidFill>
              </a:rPr>
              <a:t> </a:t>
            </a:r>
            <a:r>
              <a:rPr lang="pt-PT" b="1" dirty="0" err="1">
                <a:solidFill>
                  <a:schemeClr val="accent2"/>
                </a:solidFill>
              </a:rPr>
              <a:t>by</a:t>
            </a:r>
            <a:r>
              <a:rPr lang="pt-PT" b="1" dirty="0">
                <a:solidFill>
                  <a:schemeClr val="accent2"/>
                </a:solidFill>
              </a:rPr>
              <a:t>: </a:t>
            </a:r>
            <a:r>
              <a:rPr lang="pt-PT" dirty="0">
                <a:solidFill>
                  <a:schemeClr val="accent2"/>
                </a:solidFill>
              </a:rPr>
              <a:t>José Carriço</a:t>
            </a:r>
          </a:p>
          <a:p>
            <a:pPr algn="l"/>
            <a:r>
              <a:rPr lang="pt-PT" b="1" dirty="0" err="1">
                <a:solidFill>
                  <a:schemeClr val="accent2"/>
                </a:solidFill>
              </a:rPr>
              <a:t>Last</a:t>
            </a:r>
            <a:r>
              <a:rPr lang="pt-PT" b="1" dirty="0">
                <a:solidFill>
                  <a:schemeClr val="accent2"/>
                </a:solidFill>
              </a:rPr>
              <a:t> </a:t>
            </a:r>
            <a:r>
              <a:rPr lang="pt-PT" b="1" dirty="0" err="1">
                <a:solidFill>
                  <a:schemeClr val="accent2"/>
                </a:solidFill>
              </a:rPr>
              <a:t>Updated</a:t>
            </a:r>
            <a:r>
              <a:rPr lang="pt-PT" b="1" dirty="0">
                <a:solidFill>
                  <a:schemeClr val="accent2"/>
                </a:solidFill>
              </a:rPr>
              <a:t>: </a:t>
            </a:r>
            <a:r>
              <a:rPr lang="pt-PT" dirty="0" err="1">
                <a:solidFill>
                  <a:schemeClr val="accent2"/>
                </a:solidFill>
              </a:rPr>
              <a:t>December</a:t>
            </a:r>
            <a:r>
              <a:rPr lang="pt-PT" dirty="0">
                <a:solidFill>
                  <a:schemeClr val="accent2"/>
                </a:solidFill>
              </a:rPr>
              <a:t> 4 </a:t>
            </a:r>
            <a:r>
              <a:rPr lang="pt-PT" dirty="0" err="1">
                <a:solidFill>
                  <a:schemeClr val="accent2"/>
                </a:solidFill>
              </a:rPr>
              <a:t>th</a:t>
            </a:r>
            <a:r>
              <a:rPr lang="pt-PT" dirty="0">
                <a:solidFill>
                  <a:schemeClr val="accent2"/>
                </a:solidFill>
              </a:rPr>
              <a:t>, 2024</a:t>
            </a:r>
            <a:endParaRPr lang="pt-PT" b="1" dirty="0">
              <a:solidFill>
                <a:schemeClr val="accent2"/>
              </a:solidFill>
            </a:endParaRPr>
          </a:p>
        </p:txBody>
      </p:sp>
    </p:spTree>
    <p:extLst>
      <p:ext uri="{BB962C8B-B14F-4D97-AF65-F5344CB8AC3E}">
        <p14:creationId xmlns:p14="http://schemas.microsoft.com/office/powerpoint/2010/main" val="198045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5A6BD851-AF76-9619-A9FD-B3AA386836A1}"/>
              </a:ext>
            </a:extLst>
          </p:cNvPr>
          <p:cNvSpPr>
            <a:spLocks noGrp="1"/>
          </p:cNvSpPr>
          <p:nvPr>
            <p:ph type="subTitle" idx="4"/>
          </p:nvPr>
        </p:nvSpPr>
        <p:spPr>
          <a:xfrm>
            <a:off x="153286" y="2521311"/>
            <a:ext cx="3218796" cy="573092"/>
          </a:xfrm>
        </p:spPr>
        <p:txBody>
          <a:bodyPr/>
          <a:lstStyle/>
          <a:p>
            <a:r>
              <a:rPr lang="pt-PT" sz="2400" dirty="0" err="1"/>
              <a:t>Objective</a:t>
            </a:r>
            <a:r>
              <a:rPr lang="pt-PT" sz="2400" dirty="0"/>
              <a:t>: </a:t>
            </a:r>
            <a:r>
              <a:rPr lang="pt-PT" sz="2400" b="1" dirty="0">
                <a:latin typeface="Poppins" panose="00000500000000000000" pitchFamily="2" charset="0"/>
                <a:cs typeface="Poppins" panose="00000500000000000000" pitchFamily="2" charset="0"/>
              </a:rPr>
              <a:t>“</a:t>
            </a:r>
            <a:r>
              <a:rPr lang="pt-PT" sz="2400" dirty="0" err="1">
                <a:latin typeface="Poppins" panose="00000500000000000000" pitchFamily="2" charset="0"/>
                <a:cs typeface="Poppins" panose="00000500000000000000" pitchFamily="2" charset="0"/>
              </a:rPr>
              <a:t>Study</a:t>
            </a:r>
            <a:r>
              <a:rPr lang="pt-PT" sz="2400" dirty="0">
                <a:latin typeface="Poppins" panose="00000500000000000000" pitchFamily="2" charset="0"/>
                <a:cs typeface="Poppins" panose="00000500000000000000" pitchFamily="2" charset="0"/>
              </a:rPr>
              <a:t> </a:t>
            </a:r>
            <a:r>
              <a:rPr lang="pt-PT" sz="2400" dirty="0" err="1">
                <a:latin typeface="Poppins" panose="00000500000000000000" pitchFamily="2" charset="0"/>
                <a:cs typeface="Poppins" panose="00000500000000000000" pitchFamily="2" charset="0"/>
              </a:rPr>
              <a:t>Goals</a:t>
            </a:r>
            <a:r>
              <a:rPr lang="pt-PT" dirty="0">
                <a:latin typeface="Poppins" panose="00000500000000000000" pitchFamily="2" charset="0"/>
                <a:cs typeface="Poppins" panose="00000500000000000000" pitchFamily="2" charset="0"/>
              </a:rPr>
              <a:t>”</a:t>
            </a:r>
          </a:p>
        </p:txBody>
      </p:sp>
      <p:sp>
        <p:nvSpPr>
          <p:cNvPr id="8" name="Title 7">
            <a:extLst>
              <a:ext uri="{FF2B5EF4-FFF2-40B4-BE49-F238E27FC236}">
                <a16:creationId xmlns:a16="http://schemas.microsoft.com/office/drawing/2014/main" id="{084C523F-5378-F738-FA3E-2EAD2C96C506}"/>
              </a:ext>
            </a:extLst>
          </p:cNvPr>
          <p:cNvSpPr>
            <a:spLocks noGrp="1"/>
          </p:cNvSpPr>
          <p:nvPr>
            <p:ph type="title"/>
          </p:nvPr>
        </p:nvSpPr>
        <p:spPr/>
        <p:txBody>
          <a:bodyPr/>
          <a:lstStyle/>
          <a:p>
            <a:r>
              <a:rPr lang="pt-PT" dirty="0" err="1"/>
              <a:t>Table</a:t>
            </a:r>
            <a:r>
              <a:rPr lang="pt-PT" dirty="0"/>
              <a:t> </a:t>
            </a:r>
            <a:r>
              <a:rPr lang="pt-PT" dirty="0" err="1"/>
              <a:t>of</a:t>
            </a:r>
            <a:r>
              <a:rPr lang="pt-PT" dirty="0"/>
              <a:t> </a:t>
            </a:r>
            <a:r>
              <a:rPr lang="pt-PT" dirty="0" err="1"/>
              <a:t>Contents</a:t>
            </a:r>
            <a:endParaRPr lang="en-US" dirty="0"/>
          </a:p>
        </p:txBody>
      </p:sp>
      <p:sp>
        <p:nvSpPr>
          <p:cNvPr id="9" name="Title 8">
            <a:extLst>
              <a:ext uri="{FF2B5EF4-FFF2-40B4-BE49-F238E27FC236}">
                <a16:creationId xmlns:a16="http://schemas.microsoft.com/office/drawing/2014/main" id="{529E1774-12E6-B60F-10A2-003ED9F23D5D}"/>
              </a:ext>
            </a:extLst>
          </p:cNvPr>
          <p:cNvSpPr>
            <a:spLocks noGrp="1"/>
          </p:cNvSpPr>
          <p:nvPr>
            <p:ph type="title" idx="7"/>
          </p:nvPr>
        </p:nvSpPr>
        <p:spPr>
          <a:xfrm>
            <a:off x="1384684" y="1321029"/>
            <a:ext cx="756000" cy="756000"/>
          </a:xfrm>
        </p:spPr>
        <p:txBody>
          <a:bodyPr/>
          <a:lstStyle/>
          <a:p>
            <a:r>
              <a:rPr lang="pt-PT" dirty="0"/>
              <a:t>01</a:t>
            </a:r>
            <a:endParaRPr lang="en-US" dirty="0"/>
          </a:p>
        </p:txBody>
      </p:sp>
      <p:sp>
        <p:nvSpPr>
          <p:cNvPr id="10" name="Title 9">
            <a:extLst>
              <a:ext uri="{FF2B5EF4-FFF2-40B4-BE49-F238E27FC236}">
                <a16:creationId xmlns:a16="http://schemas.microsoft.com/office/drawing/2014/main" id="{FC5542F2-0AA5-9D18-AFEC-9C602B781504}"/>
              </a:ext>
            </a:extLst>
          </p:cNvPr>
          <p:cNvSpPr>
            <a:spLocks noGrp="1"/>
          </p:cNvSpPr>
          <p:nvPr>
            <p:ph type="title" idx="8"/>
          </p:nvPr>
        </p:nvSpPr>
        <p:spPr>
          <a:xfrm>
            <a:off x="3234020" y="3671423"/>
            <a:ext cx="756000" cy="756000"/>
          </a:xfrm>
        </p:spPr>
        <p:txBody>
          <a:bodyPr/>
          <a:lstStyle/>
          <a:p>
            <a:r>
              <a:rPr lang="pt-PT" dirty="0"/>
              <a:t>4</a:t>
            </a:r>
            <a:endParaRPr lang="en-US" dirty="0"/>
          </a:p>
        </p:txBody>
      </p:sp>
      <p:sp>
        <p:nvSpPr>
          <p:cNvPr id="11" name="Title 10">
            <a:extLst>
              <a:ext uri="{FF2B5EF4-FFF2-40B4-BE49-F238E27FC236}">
                <a16:creationId xmlns:a16="http://schemas.microsoft.com/office/drawing/2014/main" id="{48CEF273-5B14-A359-CF8C-6D7DE7DF8923}"/>
              </a:ext>
            </a:extLst>
          </p:cNvPr>
          <p:cNvSpPr>
            <a:spLocks noGrp="1"/>
          </p:cNvSpPr>
          <p:nvPr>
            <p:ph type="title" idx="9"/>
          </p:nvPr>
        </p:nvSpPr>
        <p:spPr>
          <a:xfrm>
            <a:off x="5718000" y="1338998"/>
            <a:ext cx="756000" cy="756000"/>
          </a:xfrm>
        </p:spPr>
        <p:txBody>
          <a:bodyPr/>
          <a:lstStyle/>
          <a:p>
            <a:r>
              <a:rPr lang="pt-PT" dirty="0"/>
              <a:t>2</a:t>
            </a:r>
            <a:endParaRPr lang="en-US" dirty="0"/>
          </a:p>
        </p:txBody>
      </p:sp>
      <p:sp>
        <p:nvSpPr>
          <p:cNvPr id="13" name="Title 12">
            <a:extLst>
              <a:ext uri="{FF2B5EF4-FFF2-40B4-BE49-F238E27FC236}">
                <a16:creationId xmlns:a16="http://schemas.microsoft.com/office/drawing/2014/main" id="{0A269197-5DDD-E5AB-9C3B-38EB836D7814}"/>
              </a:ext>
            </a:extLst>
          </p:cNvPr>
          <p:cNvSpPr>
            <a:spLocks noGrp="1"/>
          </p:cNvSpPr>
          <p:nvPr>
            <p:ph type="title" idx="14"/>
          </p:nvPr>
        </p:nvSpPr>
        <p:spPr>
          <a:xfrm>
            <a:off x="7987312" y="3538835"/>
            <a:ext cx="756000" cy="763600"/>
          </a:xfrm>
        </p:spPr>
        <p:txBody>
          <a:bodyPr/>
          <a:lstStyle/>
          <a:p>
            <a:r>
              <a:rPr lang="pt-PT" dirty="0"/>
              <a:t>5</a:t>
            </a:r>
            <a:endParaRPr lang="en-US" dirty="0"/>
          </a:p>
        </p:txBody>
      </p:sp>
      <p:sp>
        <p:nvSpPr>
          <p:cNvPr id="3" name="Subtitle 4">
            <a:extLst>
              <a:ext uri="{FF2B5EF4-FFF2-40B4-BE49-F238E27FC236}">
                <a16:creationId xmlns:a16="http://schemas.microsoft.com/office/drawing/2014/main" id="{7970AE12-6298-AB36-55DA-25072073EA56}"/>
              </a:ext>
            </a:extLst>
          </p:cNvPr>
          <p:cNvSpPr txBox="1">
            <a:spLocks/>
          </p:cNvSpPr>
          <p:nvPr/>
        </p:nvSpPr>
        <p:spPr>
          <a:xfrm>
            <a:off x="3990020" y="3050018"/>
            <a:ext cx="3807705" cy="4675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eaLnBrk="1" hangingPunct="1">
              <a:lnSpc>
                <a:spcPct val="100000"/>
              </a:lnSpc>
              <a:spcBef>
                <a:spcPts val="0"/>
              </a:spcBef>
              <a:spcAft>
                <a:spcPts val="0"/>
              </a:spcAft>
              <a:buClr>
                <a:schemeClr val="dk1"/>
              </a:buClr>
              <a:buSzPts val="2400"/>
              <a:buFont typeface="Poppins ExtraBold"/>
              <a:buNone/>
              <a:defRPr sz="2667" b="0" i="0" u="none" strike="noStrike" cap="none">
                <a:solidFill>
                  <a:schemeClr val="dk1"/>
                </a:solidFill>
                <a:latin typeface="Poppins ExtraBold"/>
                <a:ea typeface="Poppins ExtraBold"/>
                <a:cs typeface="Poppins ExtraBold"/>
                <a:sym typeface="Poppins ExtraBold"/>
              </a:defRPr>
            </a:lvl1pPr>
            <a:lvl2pPr marL="914400" marR="0" lvl="1"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2pPr>
            <a:lvl3pPr marL="1371600" marR="0" lvl="2"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3pPr>
            <a:lvl4pPr marL="1828800" marR="0" lvl="3"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4pPr>
            <a:lvl5pPr marL="2286000" marR="0" lvl="4"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5pPr>
            <a:lvl6pPr marL="2743200" marR="0" lvl="5"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6pPr>
            <a:lvl7pPr marL="3200400" marR="0" lvl="6"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7pPr>
            <a:lvl8pPr marL="3657600" marR="0" lvl="7"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8pPr>
            <a:lvl9pPr marL="4114800" marR="0" lvl="8"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9pPr>
          </a:lstStyle>
          <a:p>
            <a:r>
              <a:rPr lang="pt-PT" sz="2400" dirty="0"/>
              <a:t>Data </a:t>
            </a:r>
            <a:r>
              <a:rPr lang="pt-PT" sz="2400" dirty="0" err="1"/>
              <a:t>Source</a:t>
            </a:r>
            <a:r>
              <a:rPr lang="pt-PT" sz="2400" dirty="0"/>
              <a:t> </a:t>
            </a:r>
            <a:r>
              <a:rPr lang="pt-PT" sz="2400" dirty="0" err="1"/>
              <a:t>and</a:t>
            </a:r>
            <a:r>
              <a:rPr lang="pt-PT" sz="2400" dirty="0"/>
              <a:t> Scope: </a:t>
            </a:r>
            <a:r>
              <a:rPr lang="pt-PT" sz="2400" b="1" dirty="0">
                <a:latin typeface="Poppins" panose="00000500000000000000" pitchFamily="2" charset="0"/>
                <a:cs typeface="Poppins" panose="00000500000000000000" pitchFamily="2" charset="0"/>
              </a:rPr>
              <a:t>“</a:t>
            </a:r>
            <a:r>
              <a:rPr lang="pt-PT" sz="2400" dirty="0" err="1">
                <a:latin typeface="Poppins" panose="00000500000000000000" pitchFamily="2" charset="0"/>
                <a:cs typeface="Poppins" panose="00000500000000000000" pitchFamily="2" charset="0"/>
              </a:rPr>
              <a:t>Where</a:t>
            </a:r>
            <a:r>
              <a:rPr lang="pt-PT" sz="2400" dirty="0">
                <a:latin typeface="Poppins" panose="00000500000000000000" pitchFamily="2" charset="0"/>
                <a:cs typeface="Poppins" panose="00000500000000000000" pitchFamily="2" charset="0"/>
              </a:rPr>
              <a:t> Data Came </a:t>
            </a:r>
            <a:r>
              <a:rPr lang="pt-PT" sz="2400" dirty="0" err="1">
                <a:latin typeface="Poppins" panose="00000500000000000000" pitchFamily="2" charset="0"/>
                <a:cs typeface="Poppins" panose="00000500000000000000" pitchFamily="2" charset="0"/>
              </a:rPr>
              <a:t>From</a:t>
            </a:r>
            <a:r>
              <a:rPr lang="pt-PT" sz="2400" dirty="0">
                <a:latin typeface="Poppins" panose="00000500000000000000" pitchFamily="2" charset="0"/>
                <a:cs typeface="Poppins" panose="00000500000000000000" pitchFamily="2" charset="0"/>
              </a:rPr>
              <a:t>”</a:t>
            </a:r>
          </a:p>
        </p:txBody>
      </p:sp>
      <p:sp>
        <p:nvSpPr>
          <p:cNvPr id="16" name="Subtitle 4">
            <a:extLst>
              <a:ext uri="{FF2B5EF4-FFF2-40B4-BE49-F238E27FC236}">
                <a16:creationId xmlns:a16="http://schemas.microsoft.com/office/drawing/2014/main" id="{6780AFA0-6F80-E035-B7D2-A8D5F694B1CB}"/>
              </a:ext>
            </a:extLst>
          </p:cNvPr>
          <p:cNvSpPr txBox="1">
            <a:spLocks/>
          </p:cNvSpPr>
          <p:nvPr/>
        </p:nvSpPr>
        <p:spPr>
          <a:xfrm>
            <a:off x="1384684" y="4764108"/>
            <a:ext cx="4194923" cy="646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eaLnBrk="1" hangingPunct="1">
              <a:lnSpc>
                <a:spcPct val="100000"/>
              </a:lnSpc>
              <a:spcBef>
                <a:spcPts val="0"/>
              </a:spcBef>
              <a:spcAft>
                <a:spcPts val="0"/>
              </a:spcAft>
              <a:buClr>
                <a:schemeClr val="dk1"/>
              </a:buClr>
              <a:buSzPts val="2400"/>
              <a:buFont typeface="Poppins ExtraBold"/>
              <a:buNone/>
              <a:defRPr sz="2667" b="0" i="0" u="none" strike="noStrike" cap="none">
                <a:solidFill>
                  <a:schemeClr val="dk1"/>
                </a:solidFill>
                <a:latin typeface="Poppins ExtraBold"/>
                <a:ea typeface="Poppins ExtraBold"/>
                <a:cs typeface="Poppins ExtraBold"/>
                <a:sym typeface="Poppins ExtraBold"/>
              </a:defRPr>
            </a:lvl1pPr>
            <a:lvl2pPr marL="914400" marR="0" lvl="1"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2pPr>
            <a:lvl3pPr marL="1371600" marR="0" lvl="2"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3pPr>
            <a:lvl4pPr marL="1828800" marR="0" lvl="3"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4pPr>
            <a:lvl5pPr marL="2286000" marR="0" lvl="4"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5pPr>
            <a:lvl6pPr marL="2743200" marR="0" lvl="5"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6pPr>
            <a:lvl7pPr marL="3200400" marR="0" lvl="6"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7pPr>
            <a:lvl8pPr marL="3657600" marR="0" lvl="7"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8pPr>
            <a:lvl9pPr marL="4114800" marR="0" lvl="8"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9pPr>
          </a:lstStyle>
          <a:p>
            <a:r>
              <a:rPr lang="pt-PT" sz="2400" dirty="0" err="1">
                <a:latin typeface="Poppins ExtraBold" panose="00000900000000000000" pitchFamily="2" charset="0"/>
                <a:cs typeface="Poppins ExtraBold" panose="00000900000000000000" pitchFamily="2" charset="0"/>
              </a:rPr>
              <a:t>Conclusions</a:t>
            </a:r>
            <a:r>
              <a:rPr lang="pt-PT" sz="2400" dirty="0">
                <a:latin typeface="Poppins Black" panose="00000A00000000000000" pitchFamily="2" charset="0"/>
                <a:cs typeface="Poppins Black" panose="00000A00000000000000" pitchFamily="2" charset="0"/>
              </a:rPr>
              <a:t>:</a:t>
            </a:r>
            <a:r>
              <a:rPr lang="pt-PT" sz="2400" dirty="0">
                <a:latin typeface="Poppins" panose="00000500000000000000" pitchFamily="2" charset="0"/>
                <a:cs typeface="Poppins" panose="00000500000000000000" pitchFamily="2" charset="0"/>
              </a:rPr>
              <a:t> “</a:t>
            </a:r>
            <a:r>
              <a:rPr lang="pt-PT" sz="2400" dirty="0" err="1">
                <a:latin typeface="Poppins" panose="00000500000000000000" pitchFamily="2" charset="0"/>
                <a:cs typeface="Poppins" panose="00000500000000000000" pitchFamily="2" charset="0"/>
              </a:rPr>
              <a:t>Main</a:t>
            </a:r>
            <a:r>
              <a:rPr lang="pt-PT" sz="2400" dirty="0">
                <a:latin typeface="Poppins" panose="00000500000000000000" pitchFamily="2" charset="0"/>
                <a:cs typeface="Poppins" panose="00000500000000000000" pitchFamily="2" charset="0"/>
              </a:rPr>
              <a:t> </a:t>
            </a:r>
            <a:r>
              <a:rPr lang="pt-PT" sz="2400" dirty="0" err="1">
                <a:latin typeface="Poppins" panose="00000500000000000000" pitchFamily="2" charset="0"/>
                <a:cs typeface="Poppins" panose="00000500000000000000" pitchFamily="2" charset="0"/>
              </a:rPr>
              <a:t>Takeways</a:t>
            </a:r>
            <a:r>
              <a:rPr lang="pt-PT" sz="2400" dirty="0">
                <a:latin typeface="Poppins" panose="00000500000000000000" pitchFamily="2" charset="0"/>
                <a:cs typeface="Poppins" panose="00000500000000000000" pitchFamily="2" charset="0"/>
              </a:rPr>
              <a:t>”</a:t>
            </a:r>
          </a:p>
        </p:txBody>
      </p:sp>
      <p:sp>
        <p:nvSpPr>
          <p:cNvPr id="19" name="Subtitle 4">
            <a:extLst>
              <a:ext uri="{FF2B5EF4-FFF2-40B4-BE49-F238E27FC236}">
                <a16:creationId xmlns:a16="http://schemas.microsoft.com/office/drawing/2014/main" id="{24A3EBBC-0AF6-ECEF-3EB0-621DB22BFBEE}"/>
              </a:ext>
            </a:extLst>
          </p:cNvPr>
          <p:cNvSpPr txBox="1">
            <a:spLocks/>
          </p:cNvSpPr>
          <p:nvPr/>
        </p:nvSpPr>
        <p:spPr>
          <a:xfrm>
            <a:off x="5718000" y="5087308"/>
            <a:ext cx="5294624" cy="646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eaLnBrk="1" hangingPunct="1">
              <a:lnSpc>
                <a:spcPct val="100000"/>
              </a:lnSpc>
              <a:spcBef>
                <a:spcPts val="0"/>
              </a:spcBef>
              <a:spcAft>
                <a:spcPts val="0"/>
              </a:spcAft>
              <a:buClr>
                <a:schemeClr val="dk1"/>
              </a:buClr>
              <a:buSzPts val="2400"/>
              <a:buFont typeface="Poppins ExtraBold"/>
              <a:buNone/>
              <a:defRPr sz="2667" b="0" i="0" u="none" strike="noStrike" cap="none">
                <a:solidFill>
                  <a:schemeClr val="dk1"/>
                </a:solidFill>
                <a:latin typeface="Poppins ExtraBold"/>
                <a:ea typeface="Poppins ExtraBold"/>
                <a:cs typeface="Poppins ExtraBold"/>
                <a:sym typeface="Poppins ExtraBold"/>
              </a:defRPr>
            </a:lvl1pPr>
            <a:lvl2pPr marL="914400" marR="0" lvl="1"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2pPr>
            <a:lvl3pPr marL="1371600" marR="0" lvl="2"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3pPr>
            <a:lvl4pPr marL="1828800" marR="0" lvl="3"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4pPr>
            <a:lvl5pPr marL="2286000" marR="0" lvl="4"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5pPr>
            <a:lvl6pPr marL="2743200" marR="0" lvl="5"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6pPr>
            <a:lvl7pPr marL="3200400" marR="0" lvl="6"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7pPr>
            <a:lvl8pPr marL="3657600" marR="0" lvl="7"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8pPr>
            <a:lvl9pPr marL="4114800" marR="0" lvl="8"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9pPr>
          </a:lstStyle>
          <a:p>
            <a:r>
              <a:rPr lang="pt-PT" sz="2400" dirty="0" err="1">
                <a:latin typeface="Poppins ExtraBold" panose="00000900000000000000" pitchFamily="2" charset="0"/>
                <a:cs typeface="Poppins ExtraBold" panose="00000900000000000000" pitchFamily="2" charset="0"/>
              </a:rPr>
              <a:t>Recommendations</a:t>
            </a:r>
            <a:r>
              <a:rPr lang="pt-PT" sz="2400" dirty="0">
                <a:latin typeface="Poppins ExtraBold" panose="00000900000000000000" pitchFamily="2" charset="0"/>
                <a:cs typeface="Poppins ExtraBold" panose="00000900000000000000" pitchFamily="2" charset="0"/>
              </a:rPr>
              <a:t>: </a:t>
            </a:r>
            <a:r>
              <a:rPr lang="pt-PT" sz="2400" dirty="0">
                <a:latin typeface="Poppins" panose="00000500000000000000" pitchFamily="2" charset="0"/>
                <a:cs typeface="Poppins" panose="00000500000000000000" pitchFamily="2" charset="0"/>
              </a:rPr>
              <a:t>“</a:t>
            </a:r>
            <a:r>
              <a:rPr lang="pt-PT" sz="2400" dirty="0" err="1">
                <a:latin typeface="Poppins" panose="00000500000000000000" pitchFamily="2" charset="0"/>
                <a:cs typeface="Poppins" panose="00000500000000000000" pitchFamily="2" charset="0"/>
              </a:rPr>
              <a:t>Provide</a:t>
            </a:r>
            <a:r>
              <a:rPr lang="pt-PT" sz="2400" dirty="0">
                <a:latin typeface="Poppins" panose="00000500000000000000" pitchFamily="2" charset="0"/>
                <a:cs typeface="Poppins" panose="00000500000000000000" pitchFamily="2" charset="0"/>
              </a:rPr>
              <a:t> </a:t>
            </a:r>
            <a:r>
              <a:rPr lang="pt-PT" sz="2400" dirty="0" err="1">
                <a:latin typeface="Poppins" panose="00000500000000000000" pitchFamily="2" charset="0"/>
                <a:cs typeface="Poppins" panose="00000500000000000000" pitchFamily="2" charset="0"/>
              </a:rPr>
              <a:t>actionable</a:t>
            </a:r>
            <a:r>
              <a:rPr lang="pt-PT" sz="2400" dirty="0">
                <a:latin typeface="Poppins" panose="00000500000000000000" pitchFamily="2" charset="0"/>
                <a:cs typeface="Poppins" panose="00000500000000000000" pitchFamily="2" charset="0"/>
              </a:rPr>
              <a:t> steps </a:t>
            </a:r>
            <a:r>
              <a:rPr lang="pt-PT" sz="2400" dirty="0" err="1">
                <a:latin typeface="Poppins" panose="00000500000000000000" pitchFamily="2" charset="0"/>
                <a:cs typeface="Poppins" panose="00000500000000000000" pitchFamily="2" charset="0"/>
              </a:rPr>
              <a:t>based</a:t>
            </a:r>
            <a:r>
              <a:rPr lang="pt-PT" sz="2400" dirty="0">
                <a:latin typeface="Poppins" panose="00000500000000000000" pitchFamily="2" charset="0"/>
                <a:cs typeface="Poppins" panose="00000500000000000000" pitchFamily="2" charset="0"/>
              </a:rPr>
              <a:t> </a:t>
            </a:r>
            <a:r>
              <a:rPr lang="pt-PT" sz="2400" dirty="0" err="1">
                <a:latin typeface="Poppins" panose="00000500000000000000" pitchFamily="2" charset="0"/>
                <a:cs typeface="Poppins" panose="00000500000000000000" pitchFamily="2" charset="0"/>
              </a:rPr>
              <a:t>on</a:t>
            </a:r>
            <a:r>
              <a:rPr lang="pt-PT" sz="2400" dirty="0">
                <a:latin typeface="Poppins" panose="00000500000000000000" pitchFamily="2" charset="0"/>
                <a:cs typeface="Poppins" panose="00000500000000000000" pitchFamily="2" charset="0"/>
              </a:rPr>
              <a:t> </a:t>
            </a:r>
            <a:r>
              <a:rPr lang="pt-PT" sz="2400" dirty="0" err="1">
                <a:latin typeface="Poppins" panose="00000500000000000000" pitchFamily="2" charset="0"/>
                <a:cs typeface="Poppins" panose="00000500000000000000" pitchFamily="2" charset="0"/>
              </a:rPr>
              <a:t>findings</a:t>
            </a:r>
            <a:r>
              <a:rPr lang="pt-PT" sz="2400" dirty="0">
                <a:latin typeface="Poppins" panose="00000500000000000000" pitchFamily="2" charset="0"/>
                <a:cs typeface="Poppins" panose="00000500000000000000" pitchFamily="2" charset="0"/>
              </a:rPr>
              <a:t>”</a:t>
            </a:r>
          </a:p>
        </p:txBody>
      </p:sp>
      <p:sp>
        <p:nvSpPr>
          <p:cNvPr id="6" name="Subtitle 4">
            <a:extLst>
              <a:ext uri="{FF2B5EF4-FFF2-40B4-BE49-F238E27FC236}">
                <a16:creationId xmlns:a16="http://schemas.microsoft.com/office/drawing/2014/main" id="{117AE757-D4C1-B9B8-4E38-7DDEC60394D0}"/>
              </a:ext>
            </a:extLst>
          </p:cNvPr>
          <p:cNvSpPr txBox="1">
            <a:spLocks/>
          </p:cNvSpPr>
          <p:nvPr/>
        </p:nvSpPr>
        <p:spPr>
          <a:xfrm>
            <a:off x="7725122" y="2430675"/>
            <a:ext cx="4194923" cy="646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eaLnBrk="1" hangingPunct="1">
              <a:lnSpc>
                <a:spcPct val="100000"/>
              </a:lnSpc>
              <a:spcBef>
                <a:spcPts val="0"/>
              </a:spcBef>
              <a:spcAft>
                <a:spcPts val="0"/>
              </a:spcAft>
              <a:buClr>
                <a:schemeClr val="dk1"/>
              </a:buClr>
              <a:buSzPts val="2400"/>
              <a:buFont typeface="Poppins ExtraBold"/>
              <a:buNone/>
              <a:defRPr sz="2667" b="0" i="0" u="none" strike="noStrike" cap="none">
                <a:solidFill>
                  <a:schemeClr val="dk1"/>
                </a:solidFill>
                <a:latin typeface="Poppins ExtraBold"/>
                <a:ea typeface="Poppins ExtraBold"/>
                <a:cs typeface="Poppins ExtraBold"/>
                <a:sym typeface="Poppins ExtraBold"/>
              </a:defRPr>
            </a:lvl1pPr>
            <a:lvl2pPr marL="914400" marR="0" lvl="1"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2pPr>
            <a:lvl3pPr marL="1371600" marR="0" lvl="2"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3pPr>
            <a:lvl4pPr marL="1828800" marR="0" lvl="3"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4pPr>
            <a:lvl5pPr marL="2286000" marR="0" lvl="4"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5pPr>
            <a:lvl6pPr marL="2743200" marR="0" lvl="5"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6pPr>
            <a:lvl7pPr marL="3200400" marR="0" lvl="6"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7pPr>
            <a:lvl8pPr marL="3657600" marR="0" lvl="7"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8pPr>
            <a:lvl9pPr marL="4114800" marR="0" lvl="8" indent="-304800" algn="l" rtl="0" eaLnBrk="1" hangingPunct="1">
              <a:lnSpc>
                <a:spcPct val="100000"/>
              </a:lnSpc>
              <a:spcBef>
                <a:spcPts val="0"/>
              </a:spcBef>
              <a:spcAft>
                <a:spcPts val="0"/>
              </a:spcAft>
              <a:buClr>
                <a:schemeClr val="dk1"/>
              </a:buClr>
              <a:buSzPts val="2400"/>
              <a:buFont typeface="Poppins ExtraBold"/>
              <a:buNone/>
              <a:defRPr sz="3200" b="0" i="0" u="none" strike="noStrike" cap="none">
                <a:solidFill>
                  <a:schemeClr val="dk1"/>
                </a:solidFill>
                <a:latin typeface="Poppins ExtraBold"/>
                <a:ea typeface="Poppins ExtraBold"/>
                <a:cs typeface="Poppins ExtraBold"/>
                <a:sym typeface="Poppins ExtraBold"/>
              </a:defRPr>
            </a:lvl9pPr>
          </a:lstStyle>
          <a:p>
            <a:r>
              <a:rPr lang="pt-PT" sz="2400" dirty="0" err="1">
                <a:latin typeface="Poppins ExtraBold" panose="00000900000000000000" pitchFamily="2" charset="0"/>
                <a:cs typeface="Poppins ExtraBold" panose="00000900000000000000" pitchFamily="2" charset="0"/>
              </a:rPr>
              <a:t>Analysis</a:t>
            </a:r>
            <a:r>
              <a:rPr lang="pt-PT" sz="2400" dirty="0">
                <a:latin typeface="Poppins Black" panose="00000A00000000000000" pitchFamily="2" charset="0"/>
                <a:cs typeface="Poppins Black" panose="00000A00000000000000" pitchFamily="2" charset="0"/>
              </a:rPr>
              <a:t>:</a:t>
            </a:r>
            <a:r>
              <a:rPr lang="pt-PT" sz="2400" dirty="0">
                <a:latin typeface="Poppins" panose="00000500000000000000" pitchFamily="2" charset="0"/>
                <a:cs typeface="Poppins" panose="00000500000000000000" pitchFamily="2" charset="0"/>
              </a:rPr>
              <a:t> “</a:t>
            </a:r>
            <a:r>
              <a:rPr lang="pt-PT" sz="2400" dirty="0" err="1">
                <a:latin typeface="Poppins" panose="00000500000000000000" pitchFamily="2" charset="0"/>
                <a:cs typeface="Poppins" panose="00000500000000000000" pitchFamily="2" charset="0"/>
              </a:rPr>
              <a:t>Key</a:t>
            </a:r>
            <a:r>
              <a:rPr lang="pt-PT" sz="2400" dirty="0">
                <a:latin typeface="Poppins" panose="00000500000000000000" pitchFamily="2" charset="0"/>
                <a:cs typeface="Poppins" panose="00000500000000000000" pitchFamily="2" charset="0"/>
              </a:rPr>
              <a:t> Insights </a:t>
            </a:r>
            <a:r>
              <a:rPr lang="pt-PT" sz="2400" dirty="0" err="1">
                <a:latin typeface="Poppins" panose="00000500000000000000" pitchFamily="2" charset="0"/>
                <a:cs typeface="Poppins" panose="00000500000000000000" pitchFamily="2" charset="0"/>
              </a:rPr>
              <a:t>from</a:t>
            </a:r>
            <a:r>
              <a:rPr lang="pt-PT" sz="2400" dirty="0">
                <a:latin typeface="Poppins" panose="00000500000000000000" pitchFamily="2" charset="0"/>
                <a:cs typeface="Poppins" panose="00000500000000000000" pitchFamily="2" charset="0"/>
              </a:rPr>
              <a:t> </a:t>
            </a:r>
            <a:r>
              <a:rPr lang="pt-PT" sz="2400" dirty="0" err="1">
                <a:latin typeface="Poppins" panose="00000500000000000000" pitchFamily="2" charset="0"/>
                <a:cs typeface="Poppins" panose="00000500000000000000" pitchFamily="2" charset="0"/>
              </a:rPr>
              <a:t>the</a:t>
            </a:r>
            <a:r>
              <a:rPr lang="pt-PT" sz="2400" dirty="0">
                <a:latin typeface="Poppins" panose="00000500000000000000" pitchFamily="2" charset="0"/>
                <a:cs typeface="Poppins" panose="00000500000000000000" pitchFamily="2" charset="0"/>
              </a:rPr>
              <a:t> Data”</a:t>
            </a:r>
          </a:p>
        </p:txBody>
      </p:sp>
      <p:sp>
        <p:nvSpPr>
          <p:cNvPr id="7" name="Title 9">
            <a:extLst>
              <a:ext uri="{FF2B5EF4-FFF2-40B4-BE49-F238E27FC236}">
                <a16:creationId xmlns:a16="http://schemas.microsoft.com/office/drawing/2014/main" id="{C0B5EDF4-433C-C5A8-73A3-8AB71025FE7A}"/>
              </a:ext>
            </a:extLst>
          </p:cNvPr>
          <p:cNvSpPr txBox="1">
            <a:spLocks/>
          </p:cNvSpPr>
          <p:nvPr/>
        </p:nvSpPr>
        <p:spPr>
          <a:xfrm>
            <a:off x="9444583" y="1447492"/>
            <a:ext cx="756000" cy="756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000"/>
              <a:buFont typeface="Poppins"/>
              <a:buNone/>
              <a:defRPr sz="3067" b="0" i="0" u="none" strike="noStrike" cap="none">
                <a:solidFill>
                  <a:schemeClr val="dk1"/>
                </a:solidFill>
                <a:latin typeface="Poppins"/>
                <a:ea typeface="Poppins"/>
                <a:cs typeface="Poppins"/>
                <a:sym typeface="Poppins"/>
              </a:defRPr>
            </a:lvl1pPr>
            <a:lvl2pPr marR="0" lvl="1" algn="l" rtl="0" eaLnBrk="1" hangingPunct="1">
              <a:lnSpc>
                <a:spcPct val="100000"/>
              </a:lnSpc>
              <a:spcBef>
                <a:spcPts val="0"/>
              </a:spcBef>
              <a:spcAft>
                <a:spcPts val="0"/>
              </a:spcAft>
              <a:buClr>
                <a:schemeClr val="dk1"/>
              </a:buClr>
              <a:buSzPts val="3000"/>
              <a:buFont typeface="Poppins"/>
              <a:buNone/>
              <a:defRPr sz="4000" b="0" i="0" u="none" strike="noStrike" cap="none">
                <a:solidFill>
                  <a:schemeClr val="dk1"/>
                </a:solidFill>
                <a:latin typeface="Poppins"/>
                <a:ea typeface="Poppins"/>
                <a:cs typeface="Poppins"/>
                <a:sym typeface="Poppins"/>
              </a:defRPr>
            </a:lvl2pPr>
            <a:lvl3pPr marR="0" lvl="2" algn="l" rtl="0" eaLnBrk="1" hangingPunct="1">
              <a:lnSpc>
                <a:spcPct val="100000"/>
              </a:lnSpc>
              <a:spcBef>
                <a:spcPts val="0"/>
              </a:spcBef>
              <a:spcAft>
                <a:spcPts val="0"/>
              </a:spcAft>
              <a:buClr>
                <a:schemeClr val="dk1"/>
              </a:buClr>
              <a:buSzPts val="3000"/>
              <a:buFont typeface="Poppins"/>
              <a:buNone/>
              <a:defRPr sz="4000" b="0" i="0" u="none" strike="noStrike" cap="none">
                <a:solidFill>
                  <a:schemeClr val="dk1"/>
                </a:solidFill>
                <a:latin typeface="Poppins"/>
                <a:ea typeface="Poppins"/>
                <a:cs typeface="Poppins"/>
                <a:sym typeface="Poppins"/>
              </a:defRPr>
            </a:lvl3pPr>
            <a:lvl4pPr marR="0" lvl="3" algn="l" rtl="0" eaLnBrk="1" hangingPunct="1">
              <a:lnSpc>
                <a:spcPct val="100000"/>
              </a:lnSpc>
              <a:spcBef>
                <a:spcPts val="0"/>
              </a:spcBef>
              <a:spcAft>
                <a:spcPts val="0"/>
              </a:spcAft>
              <a:buClr>
                <a:schemeClr val="dk1"/>
              </a:buClr>
              <a:buSzPts val="3000"/>
              <a:buFont typeface="Poppins"/>
              <a:buNone/>
              <a:defRPr sz="4000" b="0" i="0" u="none" strike="noStrike" cap="none">
                <a:solidFill>
                  <a:schemeClr val="dk1"/>
                </a:solidFill>
                <a:latin typeface="Poppins"/>
                <a:ea typeface="Poppins"/>
                <a:cs typeface="Poppins"/>
                <a:sym typeface="Poppins"/>
              </a:defRPr>
            </a:lvl4pPr>
            <a:lvl5pPr marR="0" lvl="4" algn="l" rtl="0" eaLnBrk="1" hangingPunct="1">
              <a:lnSpc>
                <a:spcPct val="100000"/>
              </a:lnSpc>
              <a:spcBef>
                <a:spcPts val="0"/>
              </a:spcBef>
              <a:spcAft>
                <a:spcPts val="0"/>
              </a:spcAft>
              <a:buClr>
                <a:schemeClr val="dk1"/>
              </a:buClr>
              <a:buSzPts val="3000"/>
              <a:buFont typeface="Poppins"/>
              <a:buNone/>
              <a:defRPr sz="4000" b="0" i="0" u="none" strike="noStrike" cap="none">
                <a:solidFill>
                  <a:schemeClr val="dk1"/>
                </a:solidFill>
                <a:latin typeface="Poppins"/>
                <a:ea typeface="Poppins"/>
                <a:cs typeface="Poppins"/>
                <a:sym typeface="Poppins"/>
              </a:defRPr>
            </a:lvl5pPr>
            <a:lvl6pPr marR="0" lvl="5" algn="l" rtl="0" eaLnBrk="1" hangingPunct="1">
              <a:lnSpc>
                <a:spcPct val="100000"/>
              </a:lnSpc>
              <a:spcBef>
                <a:spcPts val="0"/>
              </a:spcBef>
              <a:spcAft>
                <a:spcPts val="0"/>
              </a:spcAft>
              <a:buClr>
                <a:schemeClr val="dk1"/>
              </a:buClr>
              <a:buSzPts val="3000"/>
              <a:buFont typeface="Poppins"/>
              <a:buNone/>
              <a:defRPr sz="4000" b="0" i="0" u="none" strike="noStrike" cap="none">
                <a:solidFill>
                  <a:schemeClr val="dk1"/>
                </a:solidFill>
                <a:latin typeface="Poppins"/>
                <a:ea typeface="Poppins"/>
                <a:cs typeface="Poppins"/>
                <a:sym typeface="Poppins"/>
              </a:defRPr>
            </a:lvl6pPr>
            <a:lvl7pPr marR="0" lvl="6" algn="l" rtl="0" eaLnBrk="1" hangingPunct="1">
              <a:lnSpc>
                <a:spcPct val="100000"/>
              </a:lnSpc>
              <a:spcBef>
                <a:spcPts val="0"/>
              </a:spcBef>
              <a:spcAft>
                <a:spcPts val="0"/>
              </a:spcAft>
              <a:buClr>
                <a:schemeClr val="dk1"/>
              </a:buClr>
              <a:buSzPts val="3000"/>
              <a:buFont typeface="Poppins"/>
              <a:buNone/>
              <a:defRPr sz="4000" b="0" i="0" u="none" strike="noStrike" cap="none">
                <a:solidFill>
                  <a:schemeClr val="dk1"/>
                </a:solidFill>
                <a:latin typeface="Poppins"/>
                <a:ea typeface="Poppins"/>
                <a:cs typeface="Poppins"/>
                <a:sym typeface="Poppins"/>
              </a:defRPr>
            </a:lvl7pPr>
            <a:lvl8pPr marR="0" lvl="7" algn="l" rtl="0" eaLnBrk="1" hangingPunct="1">
              <a:lnSpc>
                <a:spcPct val="100000"/>
              </a:lnSpc>
              <a:spcBef>
                <a:spcPts val="0"/>
              </a:spcBef>
              <a:spcAft>
                <a:spcPts val="0"/>
              </a:spcAft>
              <a:buClr>
                <a:schemeClr val="dk1"/>
              </a:buClr>
              <a:buSzPts val="3000"/>
              <a:buFont typeface="Poppins"/>
              <a:buNone/>
              <a:defRPr sz="4000" b="0" i="0" u="none" strike="noStrike" cap="none">
                <a:solidFill>
                  <a:schemeClr val="dk1"/>
                </a:solidFill>
                <a:latin typeface="Poppins"/>
                <a:ea typeface="Poppins"/>
                <a:cs typeface="Poppins"/>
                <a:sym typeface="Poppins"/>
              </a:defRPr>
            </a:lvl8pPr>
            <a:lvl9pPr marR="0" lvl="8" algn="l" rtl="0" eaLnBrk="1" hangingPunct="1">
              <a:lnSpc>
                <a:spcPct val="100000"/>
              </a:lnSpc>
              <a:spcBef>
                <a:spcPts val="0"/>
              </a:spcBef>
              <a:spcAft>
                <a:spcPts val="0"/>
              </a:spcAft>
              <a:buClr>
                <a:schemeClr val="dk1"/>
              </a:buClr>
              <a:buSzPts val="3000"/>
              <a:buFont typeface="Poppins"/>
              <a:buNone/>
              <a:defRPr sz="4000" b="0" i="0" u="none" strike="noStrike" cap="none">
                <a:solidFill>
                  <a:schemeClr val="dk1"/>
                </a:solidFill>
                <a:latin typeface="Poppins"/>
                <a:ea typeface="Poppins"/>
                <a:cs typeface="Poppins"/>
                <a:sym typeface="Poppins"/>
              </a:defRPr>
            </a:lvl9pPr>
          </a:lstStyle>
          <a:p>
            <a:r>
              <a:rPr lang="pt-PT" dirty="0"/>
              <a:t>3</a:t>
            </a:r>
            <a:endParaRPr lang="en-US" dirty="0"/>
          </a:p>
        </p:txBody>
      </p:sp>
    </p:spTree>
    <p:extLst>
      <p:ext uri="{BB962C8B-B14F-4D97-AF65-F5344CB8AC3E}">
        <p14:creationId xmlns:p14="http://schemas.microsoft.com/office/powerpoint/2010/main" val="3143848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791D-319A-1106-A1C6-DFFEAA943A0E}"/>
              </a:ext>
            </a:extLst>
          </p:cNvPr>
          <p:cNvSpPr>
            <a:spLocks noGrp="1"/>
          </p:cNvSpPr>
          <p:nvPr>
            <p:ph type="title"/>
          </p:nvPr>
        </p:nvSpPr>
        <p:spPr>
          <a:xfrm>
            <a:off x="126850" y="2670417"/>
            <a:ext cx="3939200" cy="1262000"/>
          </a:xfrm>
        </p:spPr>
        <p:txBody>
          <a:bodyPr/>
          <a:lstStyle/>
          <a:p>
            <a:r>
              <a:rPr lang="pt-PT" sz="4800" dirty="0" err="1"/>
              <a:t>Objective</a:t>
            </a:r>
            <a:endParaRPr lang="en-US" sz="4800" dirty="0"/>
          </a:p>
        </p:txBody>
      </p:sp>
      <p:sp>
        <p:nvSpPr>
          <p:cNvPr id="3" name="Subtitle 2">
            <a:extLst>
              <a:ext uri="{FF2B5EF4-FFF2-40B4-BE49-F238E27FC236}">
                <a16:creationId xmlns:a16="http://schemas.microsoft.com/office/drawing/2014/main" id="{0E0A64E2-BC2E-0102-F2EF-10D43D8B0003}"/>
              </a:ext>
            </a:extLst>
          </p:cNvPr>
          <p:cNvSpPr>
            <a:spLocks noGrp="1"/>
          </p:cNvSpPr>
          <p:nvPr>
            <p:ph type="subTitle" idx="1"/>
          </p:nvPr>
        </p:nvSpPr>
        <p:spPr>
          <a:xfrm>
            <a:off x="4549666" y="2473446"/>
            <a:ext cx="7261333" cy="1911108"/>
          </a:xfrm>
        </p:spPr>
        <p:txBody>
          <a:bodyPr/>
          <a:lstStyle/>
          <a:p>
            <a:pPr marL="495300" indent="-342900">
              <a:buFont typeface="Arial" panose="020B0604020202020204" pitchFamily="34" charset="0"/>
              <a:buChar char="•"/>
            </a:pPr>
            <a:r>
              <a:rPr lang="pt-PT" sz="2800" dirty="0" err="1"/>
              <a:t>Understand</a:t>
            </a:r>
            <a:r>
              <a:rPr lang="pt-PT" sz="2800" dirty="0"/>
              <a:t> </a:t>
            </a:r>
            <a:r>
              <a:rPr lang="pt-PT" sz="2800" dirty="0" err="1"/>
              <a:t>key</a:t>
            </a:r>
            <a:r>
              <a:rPr lang="pt-PT" sz="2800" dirty="0"/>
              <a:t> </a:t>
            </a:r>
            <a:r>
              <a:rPr lang="pt-PT" sz="2800" dirty="0" err="1">
                <a:solidFill>
                  <a:srgbClr val="CEDC1A"/>
                </a:solidFill>
              </a:rPr>
              <a:t>usage</a:t>
            </a:r>
            <a:r>
              <a:rPr lang="pt-PT" sz="2800" dirty="0">
                <a:solidFill>
                  <a:srgbClr val="CEDC1A"/>
                </a:solidFill>
              </a:rPr>
              <a:t> </a:t>
            </a:r>
            <a:r>
              <a:rPr lang="pt-PT" sz="2800" dirty="0" err="1">
                <a:solidFill>
                  <a:srgbClr val="CEDC1A"/>
                </a:solidFill>
              </a:rPr>
              <a:t>patterns</a:t>
            </a:r>
            <a:r>
              <a:rPr lang="pt-PT" sz="2800" dirty="0">
                <a:solidFill>
                  <a:srgbClr val="CEDC1A"/>
                </a:solidFill>
              </a:rPr>
              <a:t> </a:t>
            </a:r>
            <a:r>
              <a:rPr lang="pt-PT" sz="2800" dirty="0" err="1"/>
              <a:t>of</a:t>
            </a:r>
            <a:r>
              <a:rPr lang="pt-PT" sz="2800" dirty="0"/>
              <a:t> </a:t>
            </a:r>
            <a:r>
              <a:rPr lang="pt-PT" sz="2800" dirty="0" err="1"/>
              <a:t>Leaf</a:t>
            </a:r>
            <a:r>
              <a:rPr lang="pt-PT" sz="2800" dirty="0"/>
              <a:t> </a:t>
            </a:r>
            <a:r>
              <a:rPr lang="pt-PT" sz="2800" dirty="0" err="1"/>
              <a:t>over</a:t>
            </a:r>
            <a:r>
              <a:rPr lang="pt-PT" sz="2800" dirty="0"/>
              <a:t> </a:t>
            </a:r>
            <a:r>
              <a:rPr lang="pt-PT" sz="2800" dirty="0" err="1"/>
              <a:t>the</a:t>
            </a:r>
            <a:r>
              <a:rPr lang="pt-PT" sz="2800" dirty="0"/>
              <a:t> </a:t>
            </a:r>
            <a:r>
              <a:rPr lang="pt-PT" sz="2800" dirty="0" err="1"/>
              <a:t>last</a:t>
            </a:r>
            <a:r>
              <a:rPr lang="pt-PT" sz="2800" dirty="0"/>
              <a:t> </a:t>
            </a:r>
            <a:r>
              <a:rPr lang="pt-PT" sz="2800" dirty="0" err="1"/>
              <a:t>year</a:t>
            </a:r>
            <a:r>
              <a:rPr lang="pt-PT" sz="2800" dirty="0"/>
              <a:t>;</a:t>
            </a:r>
          </a:p>
          <a:p>
            <a:pPr marL="495300" indent="-342900">
              <a:buFont typeface="Arial" panose="020B0604020202020204" pitchFamily="34" charset="0"/>
              <a:buChar char="•"/>
            </a:pPr>
            <a:r>
              <a:rPr lang="pt-PT" sz="2800" dirty="0" err="1"/>
              <a:t>Identify</a:t>
            </a:r>
            <a:r>
              <a:rPr lang="pt-PT" sz="2800" dirty="0"/>
              <a:t> </a:t>
            </a:r>
            <a:r>
              <a:rPr lang="pt-PT" sz="2800" dirty="0" err="1">
                <a:solidFill>
                  <a:srgbClr val="1BBBE9"/>
                </a:solidFill>
              </a:rPr>
              <a:t>trends</a:t>
            </a:r>
            <a:r>
              <a:rPr lang="pt-PT" sz="2800" dirty="0"/>
              <a:t>, </a:t>
            </a:r>
            <a:r>
              <a:rPr lang="pt-PT" sz="2800" dirty="0" err="1">
                <a:solidFill>
                  <a:srgbClr val="2286AA"/>
                </a:solidFill>
              </a:rPr>
              <a:t>user</a:t>
            </a:r>
            <a:r>
              <a:rPr lang="pt-PT" sz="2800" dirty="0">
                <a:solidFill>
                  <a:srgbClr val="2286AA"/>
                </a:solidFill>
              </a:rPr>
              <a:t> </a:t>
            </a:r>
            <a:r>
              <a:rPr lang="pt-PT" sz="2800" dirty="0" err="1">
                <a:solidFill>
                  <a:srgbClr val="2286AA"/>
                </a:solidFill>
              </a:rPr>
              <a:t>behaviors</a:t>
            </a:r>
            <a:r>
              <a:rPr lang="pt-PT" sz="2800" dirty="0">
                <a:solidFill>
                  <a:srgbClr val="2286AA"/>
                </a:solidFill>
              </a:rPr>
              <a:t> </a:t>
            </a:r>
            <a:r>
              <a:rPr lang="pt-PT" sz="2800" dirty="0" err="1"/>
              <a:t>and</a:t>
            </a:r>
            <a:r>
              <a:rPr lang="pt-PT" sz="2800" dirty="0"/>
              <a:t> </a:t>
            </a:r>
            <a:r>
              <a:rPr lang="pt-PT" sz="2800" dirty="0" err="1">
                <a:solidFill>
                  <a:srgbClr val="0B5394"/>
                </a:solidFill>
              </a:rPr>
              <a:t>opportunities</a:t>
            </a:r>
            <a:r>
              <a:rPr lang="pt-PT" sz="2800" dirty="0"/>
              <a:t> for </a:t>
            </a:r>
            <a:r>
              <a:rPr lang="pt-PT" sz="2800" dirty="0" err="1"/>
              <a:t>improvement</a:t>
            </a:r>
            <a:r>
              <a:rPr lang="pt-PT" sz="2800" dirty="0"/>
              <a:t>.</a:t>
            </a:r>
            <a:endParaRPr lang="en-US" sz="2800" dirty="0"/>
          </a:p>
        </p:txBody>
      </p:sp>
    </p:spTree>
    <p:extLst>
      <p:ext uri="{BB962C8B-B14F-4D97-AF65-F5344CB8AC3E}">
        <p14:creationId xmlns:p14="http://schemas.microsoft.com/office/powerpoint/2010/main" val="3602787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A00E-5F13-BD3D-609B-9BD36BD42F30}"/>
              </a:ext>
            </a:extLst>
          </p:cNvPr>
          <p:cNvSpPr>
            <a:spLocks noGrp="1"/>
          </p:cNvSpPr>
          <p:nvPr>
            <p:ph type="title"/>
          </p:nvPr>
        </p:nvSpPr>
        <p:spPr/>
        <p:txBody>
          <a:bodyPr/>
          <a:lstStyle/>
          <a:p>
            <a:pPr algn="ctr"/>
            <a:r>
              <a:rPr lang="pt-PT" dirty="0"/>
              <a:t>Data </a:t>
            </a:r>
            <a:r>
              <a:rPr lang="pt-PT" dirty="0" err="1"/>
              <a:t>Sources</a:t>
            </a:r>
            <a:r>
              <a:rPr lang="pt-PT" dirty="0"/>
              <a:t> </a:t>
            </a:r>
            <a:r>
              <a:rPr lang="pt-PT" dirty="0" err="1"/>
              <a:t>and</a:t>
            </a:r>
            <a:r>
              <a:rPr lang="pt-PT" dirty="0"/>
              <a:t> Scope </a:t>
            </a:r>
            <a:endParaRPr lang="en-US" dirty="0"/>
          </a:p>
        </p:txBody>
      </p:sp>
      <p:sp>
        <p:nvSpPr>
          <p:cNvPr id="3" name="Subtitle 2">
            <a:extLst>
              <a:ext uri="{FF2B5EF4-FFF2-40B4-BE49-F238E27FC236}">
                <a16:creationId xmlns:a16="http://schemas.microsoft.com/office/drawing/2014/main" id="{EA741E9D-0DA6-1B4D-F984-49107868B405}"/>
              </a:ext>
            </a:extLst>
          </p:cNvPr>
          <p:cNvSpPr>
            <a:spLocks noGrp="1"/>
          </p:cNvSpPr>
          <p:nvPr>
            <p:ph type="subTitle" idx="1"/>
          </p:nvPr>
        </p:nvSpPr>
        <p:spPr>
          <a:xfrm>
            <a:off x="7008534" y="2229781"/>
            <a:ext cx="4084738" cy="1245648"/>
          </a:xfrm>
        </p:spPr>
        <p:txBody>
          <a:bodyPr/>
          <a:lstStyle/>
          <a:p>
            <a:pPr algn="l"/>
            <a:r>
              <a:rPr lang="pt-PT" sz="1600" b="1" dirty="0"/>
              <a:t>Survey </a:t>
            </a:r>
            <a:r>
              <a:rPr lang="pt-PT" sz="1600" b="1" dirty="0" err="1"/>
              <a:t>TimeLine</a:t>
            </a:r>
            <a:r>
              <a:rPr lang="pt-PT" sz="1600" b="1" dirty="0"/>
              <a:t>: </a:t>
            </a:r>
            <a:r>
              <a:rPr lang="pt-PT" sz="1600" dirty="0"/>
              <a:t>3/12/2026 – 5/12/2026</a:t>
            </a:r>
          </a:p>
          <a:p>
            <a:pPr algn="l"/>
            <a:endParaRPr lang="pt-PT" sz="1600" dirty="0"/>
          </a:p>
          <a:p>
            <a:pPr algn="l"/>
            <a:r>
              <a:rPr lang="pt-PT" sz="1600" b="1" dirty="0" err="1"/>
              <a:t>Participants</a:t>
            </a:r>
            <a:r>
              <a:rPr lang="pt-PT" sz="1600" b="1" dirty="0"/>
              <a:t> </a:t>
            </a:r>
            <a:r>
              <a:rPr lang="pt-PT" sz="1600" b="1" dirty="0" err="1"/>
              <a:t>Details</a:t>
            </a:r>
            <a:r>
              <a:rPr lang="pt-PT" sz="1600" b="1" dirty="0"/>
              <a:t>: </a:t>
            </a:r>
            <a:r>
              <a:rPr lang="pt-PT" sz="1600" dirty="0" err="1"/>
              <a:t>Fitbit</a:t>
            </a:r>
            <a:r>
              <a:rPr lang="pt-PT" sz="1600" dirty="0"/>
              <a:t> </a:t>
            </a:r>
            <a:r>
              <a:rPr lang="pt-PT" sz="1600" dirty="0" err="1"/>
              <a:t>Users</a:t>
            </a:r>
            <a:r>
              <a:rPr lang="pt-PT" sz="1600" dirty="0"/>
              <a:t> </a:t>
            </a:r>
            <a:r>
              <a:rPr lang="pt-PT" sz="1600" dirty="0" err="1"/>
              <a:t>with</a:t>
            </a:r>
            <a:r>
              <a:rPr lang="pt-PT" sz="1600" dirty="0"/>
              <a:t> </a:t>
            </a:r>
            <a:r>
              <a:rPr lang="pt-PT" sz="1600" dirty="0" err="1"/>
              <a:t>varied</a:t>
            </a:r>
            <a:r>
              <a:rPr lang="pt-PT" sz="1600" dirty="0"/>
              <a:t> </a:t>
            </a:r>
            <a:r>
              <a:rPr lang="pt-PT" sz="1600" dirty="0" err="1"/>
              <a:t>tracker</a:t>
            </a:r>
            <a:r>
              <a:rPr lang="pt-PT" sz="1600" dirty="0"/>
              <a:t> </a:t>
            </a:r>
            <a:r>
              <a:rPr lang="pt-PT" sz="1600" dirty="0" err="1"/>
              <a:t>types</a:t>
            </a:r>
            <a:r>
              <a:rPr lang="pt-PT" sz="1600" dirty="0"/>
              <a:t> </a:t>
            </a:r>
            <a:r>
              <a:rPr lang="pt-PT" sz="1600" dirty="0" err="1"/>
              <a:t>and</a:t>
            </a:r>
            <a:r>
              <a:rPr lang="pt-PT" sz="1600" dirty="0"/>
              <a:t> </a:t>
            </a:r>
            <a:r>
              <a:rPr lang="pt-PT" sz="1600" dirty="0" err="1"/>
              <a:t>usage</a:t>
            </a:r>
            <a:r>
              <a:rPr lang="pt-PT" sz="1600" dirty="0"/>
              <a:t> </a:t>
            </a:r>
            <a:r>
              <a:rPr lang="pt-PT" sz="1600" dirty="0" err="1"/>
              <a:t>preferences</a:t>
            </a:r>
            <a:r>
              <a:rPr lang="pt-PT" sz="1600" dirty="0"/>
              <a:t>;</a:t>
            </a:r>
            <a:endParaRPr lang="en-US" sz="1600" b="1" dirty="0"/>
          </a:p>
        </p:txBody>
      </p:sp>
      <p:sp>
        <p:nvSpPr>
          <p:cNvPr id="4" name="Subtitle 3">
            <a:extLst>
              <a:ext uri="{FF2B5EF4-FFF2-40B4-BE49-F238E27FC236}">
                <a16:creationId xmlns:a16="http://schemas.microsoft.com/office/drawing/2014/main" id="{D5A7C844-5A1B-5E5B-C330-E13A80FA9313}"/>
              </a:ext>
            </a:extLst>
          </p:cNvPr>
          <p:cNvSpPr>
            <a:spLocks noGrp="1"/>
          </p:cNvSpPr>
          <p:nvPr>
            <p:ph type="subTitle" idx="2"/>
          </p:nvPr>
        </p:nvSpPr>
        <p:spPr>
          <a:xfrm>
            <a:off x="1098728" y="2125682"/>
            <a:ext cx="3380800" cy="1453847"/>
          </a:xfrm>
        </p:spPr>
        <p:txBody>
          <a:bodyPr/>
          <a:lstStyle/>
          <a:p>
            <a:pPr algn="l"/>
            <a:r>
              <a:rPr lang="pt-PT" sz="1600" b="1" dirty="0"/>
              <a:t>Survey </a:t>
            </a:r>
            <a:r>
              <a:rPr lang="pt-PT" sz="1600" b="1" dirty="0" err="1"/>
              <a:t>Respondents</a:t>
            </a:r>
            <a:r>
              <a:rPr lang="pt-PT" sz="1600" b="1" dirty="0"/>
              <a:t>: </a:t>
            </a:r>
            <a:r>
              <a:rPr lang="pt-PT" sz="1600" dirty="0"/>
              <a:t>Data </a:t>
            </a:r>
            <a:r>
              <a:rPr lang="pt-PT" sz="1600" dirty="0" err="1"/>
              <a:t>collected</a:t>
            </a:r>
            <a:r>
              <a:rPr lang="pt-PT" sz="1600" dirty="0"/>
              <a:t> via Amazon </a:t>
            </a:r>
            <a:r>
              <a:rPr lang="pt-PT" sz="1600" dirty="0" err="1"/>
              <a:t>Mechanical</a:t>
            </a:r>
            <a:r>
              <a:rPr lang="pt-PT" sz="1600" dirty="0"/>
              <a:t> </a:t>
            </a:r>
            <a:r>
              <a:rPr lang="pt-PT" sz="1600" dirty="0" err="1"/>
              <a:t>Turk</a:t>
            </a:r>
            <a:r>
              <a:rPr lang="pt-PT" sz="1600" dirty="0"/>
              <a:t> (</a:t>
            </a:r>
            <a:r>
              <a:rPr lang="pt-PT" sz="1600" dirty="0" err="1"/>
              <a:t>Mturk</a:t>
            </a:r>
            <a:r>
              <a:rPr lang="pt-PT" sz="1600" dirty="0"/>
              <a:t>) </a:t>
            </a:r>
            <a:r>
              <a:rPr lang="pt-PT" sz="1600" dirty="0" err="1"/>
              <a:t>from</a:t>
            </a:r>
            <a:r>
              <a:rPr lang="pt-PT" sz="1600" dirty="0"/>
              <a:t> 30 eligible</a:t>
            </a:r>
            <a:r>
              <a:rPr lang="pt-PT" sz="1600" u="sng" dirty="0"/>
              <a:t> </a:t>
            </a:r>
            <a:r>
              <a:rPr lang="pt-PT" sz="1600" u="sng" dirty="0" err="1"/>
              <a:t>Fitbit</a:t>
            </a:r>
            <a:r>
              <a:rPr lang="pt-PT" sz="1600" u="sng" dirty="0"/>
              <a:t> </a:t>
            </a:r>
            <a:r>
              <a:rPr lang="pt-PT" sz="1600" dirty="0" err="1"/>
              <a:t>users</a:t>
            </a:r>
            <a:r>
              <a:rPr lang="pt-PT" sz="1600" dirty="0"/>
              <a:t>.</a:t>
            </a:r>
          </a:p>
          <a:p>
            <a:pPr algn="l"/>
            <a:endParaRPr lang="pt-PT" sz="1600" dirty="0"/>
          </a:p>
          <a:p>
            <a:pPr algn="l"/>
            <a:r>
              <a:rPr lang="pt-PT" sz="1600" b="1" dirty="0" err="1"/>
              <a:t>Personal</a:t>
            </a:r>
            <a:r>
              <a:rPr lang="pt-PT" sz="1600" b="1" dirty="0"/>
              <a:t> </a:t>
            </a:r>
            <a:r>
              <a:rPr lang="pt-PT" sz="1600" b="1" dirty="0" err="1"/>
              <a:t>Tracker</a:t>
            </a:r>
            <a:r>
              <a:rPr lang="pt-PT" sz="1600" b="1" dirty="0"/>
              <a:t> Data: </a:t>
            </a:r>
          </a:p>
          <a:p>
            <a:pPr lvl="1" algn="l">
              <a:buFont typeface="Arial" panose="020B0604020202020204" pitchFamily="34" charset="0"/>
              <a:buChar char="•"/>
            </a:pPr>
            <a:r>
              <a:rPr lang="pt-PT" sz="1600" dirty="0"/>
              <a:t>Physical </a:t>
            </a:r>
            <a:r>
              <a:rPr lang="pt-PT" sz="1600" dirty="0" err="1"/>
              <a:t>Activity</a:t>
            </a:r>
            <a:r>
              <a:rPr lang="pt-PT" sz="1600" dirty="0"/>
              <a:t>;</a:t>
            </a:r>
          </a:p>
          <a:p>
            <a:pPr lvl="1" algn="l">
              <a:buFont typeface="Arial" panose="020B0604020202020204" pitchFamily="34" charset="0"/>
              <a:buChar char="•"/>
            </a:pPr>
            <a:r>
              <a:rPr lang="pt-PT" sz="1600" dirty="0" err="1"/>
              <a:t>Heart</a:t>
            </a:r>
            <a:r>
              <a:rPr lang="pt-PT" sz="1600" dirty="0"/>
              <a:t> Rate;</a:t>
            </a:r>
          </a:p>
          <a:p>
            <a:pPr lvl="1" algn="l">
              <a:buFont typeface="Arial" panose="020B0604020202020204" pitchFamily="34" charset="0"/>
              <a:buChar char="•"/>
            </a:pPr>
            <a:r>
              <a:rPr lang="pt-PT" sz="1600" dirty="0" err="1"/>
              <a:t>Sleep</a:t>
            </a:r>
            <a:r>
              <a:rPr lang="pt-PT" sz="1600" dirty="0"/>
              <a:t> </a:t>
            </a:r>
            <a:r>
              <a:rPr lang="pt-PT" sz="1600" dirty="0" err="1"/>
              <a:t>Monitoring</a:t>
            </a:r>
            <a:r>
              <a:rPr lang="pt-PT" sz="1600" dirty="0"/>
              <a:t>.</a:t>
            </a:r>
          </a:p>
          <a:p>
            <a:pPr lvl="1" algn="l">
              <a:buFont typeface="Arial" panose="020B0604020202020204" pitchFamily="34" charset="0"/>
              <a:buChar char="•"/>
            </a:pPr>
            <a:endParaRPr lang="pt-PT" dirty="0"/>
          </a:p>
        </p:txBody>
      </p:sp>
      <p:sp>
        <p:nvSpPr>
          <p:cNvPr id="5" name="Subtitle 4">
            <a:extLst>
              <a:ext uri="{FF2B5EF4-FFF2-40B4-BE49-F238E27FC236}">
                <a16:creationId xmlns:a16="http://schemas.microsoft.com/office/drawing/2014/main" id="{2AE2D783-5E5E-9402-7FD4-29B705B4A6A1}"/>
              </a:ext>
            </a:extLst>
          </p:cNvPr>
          <p:cNvSpPr>
            <a:spLocks noGrp="1"/>
          </p:cNvSpPr>
          <p:nvPr>
            <p:ph type="subTitle" idx="3"/>
          </p:nvPr>
        </p:nvSpPr>
        <p:spPr>
          <a:xfrm>
            <a:off x="1074656" y="1230004"/>
            <a:ext cx="3380800" cy="745200"/>
          </a:xfrm>
        </p:spPr>
        <p:txBody>
          <a:bodyPr/>
          <a:lstStyle/>
          <a:p>
            <a:r>
              <a:rPr lang="pt-PT" sz="2400" dirty="0"/>
              <a:t>Data </a:t>
            </a:r>
            <a:r>
              <a:rPr lang="pt-PT" sz="2400" dirty="0" err="1"/>
              <a:t>Sources</a:t>
            </a:r>
            <a:endParaRPr lang="en-US" sz="2400" dirty="0"/>
          </a:p>
        </p:txBody>
      </p:sp>
      <p:sp>
        <p:nvSpPr>
          <p:cNvPr id="6" name="Subtitle 5">
            <a:extLst>
              <a:ext uri="{FF2B5EF4-FFF2-40B4-BE49-F238E27FC236}">
                <a16:creationId xmlns:a16="http://schemas.microsoft.com/office/drawing/2014/main" id="{E34E3D9C-2B7E-018B-BAEE-F4781DDDDD31}"/>
              </a:ext>
            </a:extLst>
          </p:cNvPr>
          <p:cNvSpPr>
            <a:spLocks noGrp="1"/>
          </p:cNvSpPr>
          <p:nvPr>
            <p:ph type="subTitle" idx="4"/>
          </p:nvPr>
        </p:nvSpPr>
        <p:spPr>
          <a:xfrm>
            <a:off x="7008534" y="1230004"/>
            <a:ext cx="3380800" cy="745200"/>
          </a:xfrm>
        </p:spPr>
        <p:txBody>
          <a:bodyPr/>
          <a:lstStyle/>
          <a:p>
            <a:r>
              <a:rPr lang="pt-PT" sz="2400" dirty="0"/>
              <a:t>Scope</a:t>
            </a:r>
            <a:endParaRPr lang="en-US" sz="2400" dirty="0"/>
          </a:p>
        </p:txBody>
      </p:sp>
      <p:pic>
        <p:nvPicPr>
          <p:cNvPr id="1032" name="Picture 8" descr="Fitness Infographic Template - Simple Infographic Maker Tool by Easelly">
            <a:extLst>
              <a:ext uri="{FF2B5EF4-FFF2-40B4-BE49-F238E27FC236}">
                <a16:creationId xmlns:a16="http://schemas.microsoft.com/office/drawing/2014/main" id="{AA24DB7F-A5E6-8F03-F775-5BB4939950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40"/>
          <a:stretch/>
        </p:blipFill>
        <p:spPr bwMode="auto">
          <a:xfrm>
            <a:off x="7614971" y="4046851"/>
            <a:ext cx="2167926" cy="20705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round wooden object with a silver leaf design&#10;&#10;Description automatically generated">
            <a:extLst>
              <a:ext uri="{FF2B5EF4-FFF2-40B4-BE49-F238E27FC236}">
                <a16:creationId xmlns:a16="http://schemas.microsoft.com/office/drawing/2014/main" id="{61EE6F90-4007-7A74-AD10-A851F92120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080" y="4348244"/>
            <a:ext cx="2221405" cy="2221405"/>
          </a:xfrm>
          <a:prstGeom prst="rect">
            <a:avLst/>
          </a:prstGeom>
        </p:spPr>
      </p:pic>
    </p:spTree>
    <p:extLst>
      <p:ext uri="{BB962C8B-B14F-4D97-AF65-F5344CB8AC3E}">
        <p14:creationId xmlns:p14="http://schemas.microsoft.com/office/powerpoint/2010/main" val="236961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A981-1DEC-5EC5-73CD-A3015F3D3128}"/>
              </a:ext>
            </a:extLst>
          </p:cNvPr>
          <p:cNvSpPr>
            <a:spLocks noGrp="1"/>
          </p:cNvSpPr>
          <p:nvPr>
            <p:ph type="title"/>
          </p:nvPr>
        </p:nvSpPr>
        <p:spPr/>
        <p:txBody>
          <a:bodyPr/>
          <a:lstStyle/>
          <a:p>
            <a:r>
              <a:rPr lang="pt-PT" dirty="0" err="1"/>
              <a:t>Analysis</a:t>
            </a:r>
            <a:r>
              <a:rPr lang="pt-PT" dirty="0"/>
              <a:t> </a:t>
            </a:r>
            <a:endParaRPr lang="en-US" dirty="0"/>
          </a:p>
        </p:txBody>
      </p:sp>
      <p:sp>
        <p:nvSpPr>
          <p:cNvPr id="3" name="Subtitle 2">
            <a:extLst>
              <a:ext uri="{FF2B5EF4-FFF2-40B4-BE49-F238E27FC236}">
                <a16:creationId xmlns:a16="http://schemas.microsoft.com/office/drawing/2014/main" id="{BF1200BA-B018-D7FB-44B1-086655BF89D8}"/>
              </a:ext>
            </a:extLst>
          </p:cNvPr>
          <p:cNvSpPr>
            <a:spLocks noGrp="1"/>
          </p:cNvSpPr>
          <p:nvPr>
            <p:ph type="subTitle" idx="1"/>
          </p:nvPr>
        </p:nvSpPr>
        <p:spPr>
          <a:xfrm>
            <a:off x="1315361" y="1982158"/>
            <a:ext cx="4076000" cy="3064400"/>
          </a:xfrm>
        </p:spPr>
        <p:txBody>
          <a:bodyPr/>
          <a:lstStyle/>
          <a:p>
            <a:pPr marL="152400" indent="0">
              <a:buNone/>
            </a:pPr>
            <a:r>
              <a:rPr lang="pt-PT" sz="1800" b="1" dirty="0" err="1">
                <a:solidFill>
                  <a:srgbClr val="0B5394"/>
                </a:solidFill>
              </a:rPr>
              <a:t>The</a:t>
            </a:r>
            <a:r>
              <a:rPr lang="pt-PT" sz="1800" b="1" dirty="0">
                <a:solidFill>
                  <a:srgbClr val="0B5394"/>
                </a:solidFill>
              </a:rPr>
              <a:t> Steps x Time </a:t>
            </a:r>
            <a:r>
              <a:rPr lang="pt-PT" sz="1800" b="1" dirty="0" err="1">
                <a:solidFill>
                  <a:srgbClr val="0B5394"/>
                </a:solidFill>
              </a:rPr>
              <a:t>Sedentary</a:t>
            </a:r>
            <a:endParaRPr lang="pt-PT" sz="1800" b="1" dirty="0">
              <a:solidFill>
                <a:srgbClr val="0B5394"/>
              </a:solidFill>
            </a:endParaRPr>
          </a:p>
          <a:p>
            <a:pPr marL="152400" indent="0">
              <a:buNone/>
            </a:pPr>
            <a:endParaRPr lang="pt-PT" sz="1800" b="1" dirty="0">
              <a:solidFill>
                <a:srgbClr val="0B5394"/>
              </a:solidFill>
            </a:endParaRPr>
          </a:p>
          <a:p>
            <a:pPr>
              <a:buFont typeface="Wingdings" panose="05000000000000000000" pitchFamily="2" charset="2"/>
              <a:buChar char="Ø"/>
            </a:pPr>
            <a:r>
              <a:rPr lang="pt-PT" sz="1700" dirty="0">
                <a:solidFill>
                  <a:schemeClr val="tx1"/>
                </a:solidFill>
              </a:rPr>
              <a:t>As </a:t>
            </a:r>
            <a:r>
              <a:rPr lang="pt-PT" sz="1700" dirty="0" err="1">
                <a:solidFill>
                  <a:schemeClr val="tx1"/>
                </a:solidFill>
              </a:rPr>
              <a:t>the</a:t>
            </a:r>
            <a:r>
              <a:rPr lang="pt-PT" sz="1700" dirty="0">
                <a:solidFill>
                  <a:schemeClr val="tx1"/>
                </a:solidFill>
              </a:rPr>
              <a:t> total </a:t>
            </a:r>
            <a:r>
              <a:rPr lang="pt-PT" sz="1700" dirty="0" err="1">
                <a:solidFill>
                  <a:schemeClr val="tx1"/>
                </a:solidFill>
              </a:rPr>
              <a:t>number</a:t>
            </a:r>
            <a:r>
              <a:rPr lang="pt-PT" sz="1700" dirty="0">
                <a:solidFill>
                  <a:schemeClr val="tx1"/>
                </a:solidFill>
              </a:rPr>
              <a:t> </a:t>
            </a:r>
            <a:r>
              <a:rPr lang="pt-PT" sz="1700" dirty="0" err="1">
                <a:solidFill>
                  <a:schemeClr val="tx1"/>
                </a:solidFill>
              </a:rPr>
              <a:t>of</a:t>
            </a:r>
            <a:r>
              <a:rPr lang="pt-PT" sz="1700" dirty="0">
                <a:solidFill>
                  <a:schemeClr val="tx1"/>
                </a:solidFill>
              </a:rPr>
              <a:t> steps </a:t>
            </a:r>
            <a:r>
              <a:rPr lang="pt-PT" sz="1700" dirty="0" err="1">
                <a:solidFill>
                  <a:schemeClr val="tx1"/>
                </a:solidFill>
              </a:rPr>
              <a:t>increases</a:t>
            </a:r>
            <a:r>
              <a:rPr lang="pt-PT" sz="1700" dirty="0">
                <a:solidFill>
                  <a:schemeClr val="tx1"/>
                </a:solidFill>
              </a:rPr>
              <a:t>, </a:t>
            </a:r>
            <a:r>
              <a:rPr lang="pt-PT" sz="1700" dirty="0" err="1">
                <a:solidFill>
                  <a:schemeClr val="tx1"/>
                </a:solidFill>
              </a:rPr>
              <a:t>the</a:t>
            </a:r>
            <a:r>
              <a:rPr lang="pt-PT" sz="1700" dirty="0">
                <a:solidFill>
                  <a:schemeClr val="tx1"/>
                </a:solidFill>
              </a:rPr>
              <a:t> time </a:t>
            </a:r>
            <a:r>
              <a:rPr lang="pt-PT" sz="1700" dirty="0" err="1">
                <a:solidFill>
                  <a:schemeClr val="tx1"/>
                </a:solidFill>
              </a:rPr>
              <a:t>spent</a:t>
            </a:r>
            <a:r>
              <a:rPr lang="pt-PT" sz="1700" dirty="0">
                <a:solidFill>
                  <a:schemeClr val="tx1"/>
                </a:solidFill>
              </a:rPr>
              <a:t> </a:t>
            </a:r>
            <a:r>
              <a:rPr lang="pt-PT" sz="1700" dirty="0" err="1">
                <a:solidFill>
                  <a:schemeClr val="tx1"/>
                </a:solidFill>
              </a:rPr>
              <a:t>being</a:t>
            </a:r>
            <a:r>
              <a:rPr lang="pt-PT" sz="1700" dirty="0">
                <a:solidFill>
                  <a:schemeClr val="tx1"/>
                </a:solidFill>
              </a:rPr>
              <a:t> </a:t>
            </a:r>
            <a:r>
              <a:rPr lang="pt-PT" sz="1700" dirty="0" err="1">
                <a:solidFill>
                  <a:schemeClr val="tx1"/>
                </a:solidFill>
              </a:rPr>
              <a:t>sedentary</a:t>
            </a:r>
            <a:r>
              <a:rPr lang="pt-PT" sz="1700" dirty="0">
                <a:solidFill>
                  <a:schemeClr val="tx1"/>
                </a:solidFill>
              </a:rPr>
              <a:t> </a:t>
            </a:r>
            <a:r>
              <a:rPr lang="pt-PT" sz="1700" dirty="0" err="1">
                <a:solidFill>
                  <a:schemeClr val="tx1"/>
                </a:solidFill>
              </a:rPr>
              <a:t>tends</a:t>
            </a:r>
            <a:r>
              <a:rPr lang="pt-PT" sz="1700" dirty="0">
                <a:solidFill>
                  <a:schemeClr val="tx1"/>
                </a:solidFill>
              </a:rPr>
              <a:t> to </a:t>
            </a:r>
            <a:r>
              <a:rPr lang="pt-PT" sz="1700" dirty="0" err="1">
                <a:solidFill>
                  <a:schemeClr val="tx1"/>
                </a:solidFill>
              </a:rPr>
              <a:t>decrease</a:t>
            </a:r>
            <a:r>
              <a:rPr lang="pt-PT" sz="1700" dirty="0">
                <a:solidFill>
                  <a:schemeClr val="tx1"/>
                </a:solidFill>
              </a:rPr>
              <a:t>.</a:t>
            </a:r>
          </a:p>
          <a:p>
            <a:pPr marL="152400" indent="0">
              <a:buNone/>
            </a:pPr>
            <a:endParaRPr lang="pt-PT" sz="1700" b="1" dirty="0">
              <a:solidFill>
                <a:srgbClr val="0B5394"/>
              </a:solidFill>
            </a:endParaRPr>
          </a:p>
          <a:p>
            <a:pPr>
              <a:buFont typeface="Wingdings" panose="05000000000000000000" pitchFamily="2" charset="2"/>
              <a:buChar char="Ø"/>
            </a:pPr>
            <a:r>
              <a:rPr lang="en-US" sz="1700" dirty="0"/>
              <a:t>There is a variability in sedentary time for those with low step counts.</a:t>
            </a:r>
          </a:p>
          <a:p>
            <a:pPr>
              <a:buFont typeface="Wingdings" panose="05000000000000000000" pitchFamily="2" charset="2"/>
              <a:buChar char="Ø"/>
            </a:pPr>
            <a:r>
              <a:rPr lang="en-US" sz="1700" dirty="0"/>
              <a:t>But higher step counts show less variation, as they consistently exhibit lower sedentary minutes</a:t>
            </a:r>
          </a:p>
        </p:txBody>
      </p:sp>
      <p:pic>
        <p:nvPicPr>
          <p:cNvPr id="14" name="Picture 13" descr="A graph showing a number of steps&#10;&#10;Description automatically generated">
            <a:extLst>
              <a:ext uri="{FF2B5EF4-FFF2-40B4-BE49-F238E27FC236}">
                <a16:creationId xmlns:a16="http://schemas.microsoft.com/office/drawing/2014/main" id="{D20ADE02-89FE-7795-620F-B47C88EBD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0033" y="1982158"/>
            <a:ext cx="6043120" cy="3542235"/>
          </a:xfrm>
          <a:prstGeom prst="rect">
            <a:avLst/>
          </a:prstGeom>
        </p:spPr>
      </p:pic>
    </p:spTree>
    <p:extLst>
      <p:ext uri="{BB962C8B-B14F-4D97-AF65-F5344CB8AC3E}">
        <p14:creationId xmlns:p14="http://schemas.microsoft.com/office/powerpoint/2010/main" val="2903756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189E2-47BC-FA9C-A46F-70FAA80AB7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B32241-F0DE-806D-7A12-CDB397F9AB7B}"/>
              </a:ext>
            </a:extLst>
          </p:cNvPr>
          <p:cNvSpPr>
            <a:spLocks noGrp="1"/>
          </p:cNvSpPr>
          <p:nvPr>
            <p:ph type="title"/>
          </p:nvPr>
        </p:nvSpPr>
        <p:spPr/>
        <p:txBody>
          <a:bodyPr/>
          <a:lstStyle/>
          <a:p>
            <a:r>
              <a:rPr lang="pt-PT" dirty="0" err="1"/>
              <a:t>Analysis</a:t>
            </a:r>
            <a:endParaRPr lang="en-US" dirty="0"/>
          </a:p>
        </p:txBody>
      </p:sp>
      <p:sp>
        <p:nvSpPr>
          <p:cNvPr id="3" name="Subtitle 2">
            <a:extLst>
              <a:ext uri="{FF2B5EF4-FFF2-40B4-BE49-F238E27FC236}">
                <a16:creationId xmlns:a16="http://schemas.microsoft.com/office/drawing/2014/main" id="{7A776BD8-070C-0693-DC6B-E1A7CB6880A3}"/>
              </a:ext>
            </a:extLst>
          </p:cNvPr>
          <p:cNvSpPr>
            <a:spLocks noGrp="1"/>
          </p:cNvSpPr>
          <p:nvPr>
            <p:ph type="subTitle" idx="1"/>
          </p:nvPr>
        </p:nvSpPr>
        <p:spPr>
          <a:xfrm>
            <a:off x="1375650" y="2111604"/>
            <a:ext cx="4076000" cy="3064400"/>
          </a:xfrm>
        </p:spPr>
        <p:txBody>
          <a:bodyPr/>
          <a:lstStyle/>
          <a:p>
            <a:pPr marL="152400" indent="0">
              <a:buNone/>
            </a:pPr>
            <a:r>
              <a:rPr lang="pt-PT" sz="1800" b="1" dirty="0" err="1">
                <a:solidFill>
                  <a:srgbClr val="0B5394"/>
                </a:solidFill>
              </a:rPr>
              <a:t>The</a:t>
            </a:r>
            <a:r>
              <a:rPr lang="pt-PT" sz="1800" b="1" dirty="0">
                <a:solidFill>
                  <a:srgbClr val="0B5394"/>
                </a:solidFill>
              </a:rPr>
              <a:t> Steps x </a:t>
            </a:r>
            <a:r>
              <a:rPr lang="pt-PT" sz="1800" b="1" dirty="0" err="1">
                <a:solidFill>
                  <a:srgbClr val="0B5394"/>
                </a:solidFill>
              </a:rPr>
              <a:t>Calories</a:t>
            </a:r>
            <a:endParaRPr lang="pt-PT" sz="1800" b="1" dirty="0">
              <a:solidFill>
                <a:srgbClr val="0B5394"/>
              </a:solidFill>
            </a:endParaRPr>
          </a:p>
          <a:p>
            <a:pPr marL="152400" indent="0">
              <a:buNone/>
            </a:pPr>
            <a:endParaRPr lang="pt-PT" sz="1700" b="1" dirty="0">
              <a:solidFill>
                <a:srgbClr val="0B5394"/>
              </a:solidFill>
            </a:endParaRPr>
          </a:p>
          <a:p>
            <a:pPr>
              <a:buFont typeface="Wingdings" panose="05000000000000000000" pitchFamily="2" charset="2"/>
              <a:buChar char="Ø"/>
            </a:pPr>
            <a:r>
              <a:rPr lang="pt-PT" sz="1700" dirty="0" err="1">
                <a:solidFill>
                  <a:schemeClr val="tx1"/>
                </a:solidFill>
              </a:rPr>
              <a:t>We</a:t>
            </a:r>
            <a:r>
              <a:rPr lang="pt-PT" sz="1700" dirty="0">
                <a:solidFill>
                  <a:schemeClr val="tx1"/>
                </a:solidFill>
              </a:rPr>
              <a:t> can </a:t>
            </a:r>
            <a:r>
              <a:rPr lang="pt-PT" sz="1700" dirty="0" err="1">
                <a:solidFill>
                  <a:schemeClr val="tx1"/>
                </a:solidFill>
              </a:rPr>
              <a:t>see</a:t>
            </a:r>
            <a:r>
              <a:rPr lang="pt-PT" sz="1700" dirty="0">
                <a:solidFill>
                  <a:schemeClr val="tx1"/>
                </a:solidFill>
              </a:rPr>
              <a:t> </a:t>
            </a:r>
            <a:r>
              <a:rPr lang="pt-PT" sz="1700" dirty="0" err="1">
                <a:solidFill>
                  <a:schemeClr val="tx1"/>
                </a:solidFill>
              </a:rPr>
              <a:t>that</a:t>
            </a:r>
            <a:r>
              <a:rPr lang="pt-PT" sz="1700" dirty="0">
                <a:solidFill>
                  <a:schemeClr val="tx1"/>
                </a:solidFill>
              </a:rPr>
              <a:t> as </a:t>
            </a:r>
            <a:r>
              <a:rPr lang="pt-PT" sz="1700" dirty="0" err="1">
                <a:solidFill>
                  <a:schemeClr val="tx1"/>
                </a:solidFill>
              </a:rPr>
              <a:t>the</a:t>
            </a:r>
            <a:r>
              <a:rPr lang="pt-PT" sz="1700" dirty="0">
                <a:solidFill>
                  <a:schemeClr val="tx1"/>
                </a:solidFill>
              </a:rPr>
              <a:t> total </a:t>
            </a:r>
            <a:r>
              <a:rPr lang="pt-PT" sz="1700" dirty="0" err="1">
                <a:solidFill>
                  <a:schemeClr val="tx1"/>
                </a:solidFill>
              </a:rPr>
              <a:t>number</a:t>
            </a:r>
            <a:r>
              <a:rPr lang="pt-PT" sz="1700" dirty="0">
                <a:solidFill>
                  <a:schemeClr val="tx1"/>
                </a:solidFill>
              </a:rPr>
              <a:t> </a:t>
            </a:r>
            <a:r>
              <a:rPr lang="pt-PT" sz="1700" dirty="0" err="1">
                <a:solidFill>
                  <a:schemeClr val="tx1"/>
                </a:solidFill>
              </a:rPr>
              <a:t>of</a:t>
            </a:r>
            <a:r>
              <a:rPr lang="pt-PT" sz="1700" dirty="0">
                <a:solidFill>
                  <a:schemeClr val="tx1"/>
                </a:solidFill>
              </a:rPr>
              <a:t> steps </a:t>
            </a:r>
            <a:r>
              <a:rPr lang="pt-PT" sz="1700" dirty="0" err="1">
                <a:solidFill>
                  <a:schemeClr val="tx1"/>
                </a:solidFill>
              </a:rPr>
              <a:t>increases</a:t>
            </a:r>
            <a:r>
              <a:rPr lang="pt-PT" sz="1700" dirty="0">
                <a:solidFill>
                  <a:schemeClr val="tx1"/>
                </a:solidFill>
              </a:rPr>
              <a:t>, </a:t>
            </a:r>
            <a:r>
              <a:rPr lang="pt-PT" sz="1700" dirty="0" err="1">
                <a:solidFill>
                  <a:schemeClr val="tx1"/>
                </a:solidFill>
              </a:rPr>
              <a:t>the</a:t>
            </a:r>
            <a:r>
              <a:rPr lang="pt-PT" sz="1700" dirty="0">
                <a:solidFill>
                  <a:schemeClr val="tx1"/>
                </a:solidFill>
              </a:rPr>
              <a:t> </a:t>
            </a:r>
            <a:r>
              <a:rPr lang="pt-PT" sz="1700" dirty="0" err="1">
                <a:solidFill>
                  <a:schemeClr val="tx1"/>
                </a:solidFill>
              </a:rPr>
              <a:t>calories</a:t>
            </a:r>
            <a:r>
              <a:rPr lang="pt-PT" sz="1700" dirty="0">
                <a:solidFill>
                  <a:schemeClr val="tx1"/>
                </a:solidFill>
              </a:rPr>
              <a:t> </a:t>
            </a:r>
            <a:r>
              <a:rPr lang="pt-PT" sz="1700" dirty="0" err="1">
                <a:solidFill>
                  <a:schemeClr val="tx1"/>
                </a:solidFill>
              </a:rPr>
              <a:t>burned</a:t>
            </a:r>
            <a:r>
              <a:rPr lang="pt-PT" sz="1700" dirty="0">
                <a:solidFill>
                  <a:schemeClr val="tx1"/>
                </a:solidFill>
              </a:rPr>
              <a:t> </a:t>
            </a:r>
            <a:r>
              <a:rPr lang="pt-PT" sz="1700" dirty="0" err="1">
                <a:solidFill>
                  <a:schemeClr val="tx1"/>
                </a:solidFill>
              </a:rPr>
              <a:t>tends</a:t>
            </a:r>
            <a:r>
              <a:rPr lang="pt-PT" sz="1700" dirty="0">
                <a:solidFill>
                  <a:schemeClr val="tx1"/>
                </a:solidFill>
              </a:rPr>
              <a:t> to </a:t>
            </a:r>
            <a:r>
              <a:rPr lang="pt-PT" sz="1700" dirty="0" err="1">
                <a:solidFill>
                  <a:schemeClr val="tx1"/>
                </a:solidFill>
              </a:rPr>
              <a:t>increases</a:t>
            </a:r>
            <a:r>
              <a:rPr lang="pt-PT" sz="1700" dirty="0">
                <a:solidFill>
                  <a:schemeClr val="tx1"/>
                </a:solidFill>
              </a:rPr>
              <a:t>.</a:t>
            </a:r>
          </a:p>
          <a:p>
            <a:pPr>
              <a:buFont typeface="Wingdings" panose="05000000000000000000" pitchFamily="2" charset="2"/>
              <a:buChar char="Ø"/>
            </a:pPr>
            <a:r>
              <a:rPr lang="pt-PT" sz="1700" dirty="0" err="1">
                <a:solidFill>
                  <a:schemeClr val="tx1"/>
                </a:solidFill>
              </a:rPr>
              <a:t>The</a:t>
            </a:r>
            <a:r>
              <a:rPr lang="pt-PT" sz="1700" dirty="0">
                <a:solidFill>
                  <a:schemeClr val="tx1"/>
                </a:solidFill>
              </a:rPr>
              <a:t> range </a:t>
            </a:r>
            <a:r>
              <a:rPr lang="pt-PT" sz="1700" dirty="0" err="1">
                <a:solidFill>
                  <a:schemeClr val="tx1"/>
                </a:solidFill>
              </a:rPr>
              <a:t>extends</a:t>
            </a:r>
            <a:r>
              <a:rPr lang="pt-PT" sz="1700" dirty="0">
                <a:solidFill>
                  <a:schemeClr val="tx1"/>
                </a:solidFill>
              </a:rPr>
              <a:t> f rom 0 to </a:t>
            </a:r>
            <a:r>
              <a:rPr lang="pt-PT" sz="1700" dirty="0" err="1">
                <a:solidFill>
                  <a:schemeClr val="tx1"/>
                </a:solidFill>
              </a:rPr>
              <a:t>approximately</a:t>
            </a:r>
            <a:r>
              <a:rPr lang="pt-PT" sz="1700" dirty="0">
                <a:solidFill>
                  <a:schemeClr val="tx1"/>
                </a:solidFill>
              </a:rPr>
              <a:t> 30,000 steps, </a:t>
            </a:r>
            <a:r>
              <a:rPr lang="pt-PT" sz="1700" dirty="0" err="1">
                <a:solidFill>
                  <a:schemeClr val="tx1"/>
                </a:solidFill>
              </a:rPr>
              <a:t>showing</a:t>
            </a:r>
            <a:r>
              <a:rPr lang="pt-PT" sz="1700" dirty="0">
                <a:solidFill>
                  <a:schemeClr val="tx1"/>
                </a:solidFill>
              </a:rPr>
              <a:t> </a:t>
            </a:r>
            <a:r>
              <a:rPr lang="pt-PT" sz="1700" dirty="0" err="1">
                <a:solidFill>
                  <a:schemeClr val="tx1"/>
                </a:solidFill>
              </a:rPr>
              <a:t>diversity</a:t>
            </a:r>
            <a:r>
              <a:rPr lang="pt-PT" sz="1700" dirty="0">
                <a:solidFill>
                  <a:schemeClr val="tx1"/>
                </a:solidFill>
              </a:rPr>
              <a:t> in </a:t>
            </a:r>
            <a:r>
              <a:rPr lang="pt-PT" sz="1700" dirty="0" err="1">
                <a:solidFill>
                  <a:schemeClr val="tx1"/>
                </a:solidFill>
              </a:rPr>
              <a:t>participant</a:t>
            </a:r>
            <a:r>
              <a:rPr lang="pt-PT" sz="1700" dirty="0">
                <a:solidFill>
                  <a:schemeClr val="tx1"/>
                </a:solidFill>
              </a:rPr>
              <a:t> </a:t>
            </a:r>
            <a:r>
              <a:rPr lang="pt-PT" sz="1700" dirty="0" err="1">
                <a:solidFill>
                  <a:schemeClr val="tx1"/>
                </a:solidFill>
              </a:rPr>
              <a:t>activity</a:t>
            </a:r>
            <a:r>
              <a:rPr lang="pt-PT" sz="1700" dirty="0">
                <a:solidFill>
                  <a:schemeClr val="tx1"/>
                </a:solidFill>
              </a:rPr>
              <a:t> </a:t>
            </a:r>
            <a:r>
              <a:rPr lang="pt-PT" sz="1700" dirty="0" err="1">
                <a:solidFill>
                  <a:schemeClr val="tx1"/>
                </a:solidFill>
              </a:rPr>
              <a:t>levels</a:t>
            </a:r>
            <a:endParaRPr lang="pt-PT" sz="1700" dirty="0">
              <a:solidFill>
                <a:schemeClr val="tx1"/>
              </a:solidFill>
            </a:endParaRPr>
          </a:p>
        </p:txBody>
      </p:sp>
      <p:pic>
        <p:nvPicPr>
          <p:cNvPr id="7" name="Picture 6" descr="A graph showing a graph showing a number of steps&#10;&#10;Description automatically generated">
            <a:extLst>
              <a:ext uri="{FF2B5EF4-FFF2-40B4-BE49-F238E27FC236}">
                <a16:creationId xmlns:a16="http://schemas.microsoft.com/office/drawing/2014/main" id="{CCA21993-A76A-32DA-B902-8E6A0AA55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6424" y="2111604"/>
            <a:ext cx="5550547" cy="3253509"/>
          </a:xfrm>
          <a:prstGeom prst="rect">
            <a:avLst/>
          </a:prstGeom>
        </p:spPr>
      </p:pic>
    </p:spTree>
    <p:extLst>
      <p:ext uri="{BB962C8B-B14F-4D97-AF65-F5344CB8AC3E}">
        <p14:creationId xmlns:p14="http://schemas.microsoft.com/office/powerpoint/2010/main" val="395358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688CC-F5D5-63A4-A46E-BC40573926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9B449-B3CF-841F-20E3-438776AAB18C}"/>
              </a:ext>
            </a:extLst>
          </p:cNvPr>
          <p:cNvSpPr>
            <a:spLocks noGrp="1"/>
          </p:cNvSpPr>
          <p:nvPr>
            <p:ph type="title"/>
          </p:nvPr>
        </p:nvSpPr>
        <p:spPr>
          <a:xfrm>
            <a:off x="793272" y="593367"/>
            <a:ext cx="10281200" cy="763600"/>
          </a:xfrm>
        </p:spPr>
        <p:txBody>
          <a:bodyPr/>
          <a:lstStyle/>
          <a:p>
            <a:r>
              <a:rPr lang="pt-PT" dirty="0" err="1"/>
              <a:t>Analysis</a:t>
            </a:r>
            <a:endParaRPr lang="en-US" dirty="0"/>
          </a:p>
        </p:txBody>
      </p:sp>
      <p:sp>
        <p:nvSpPr>
          <p:cNvPr id="3" name="Subtitle 2">
            <a:extLst>
              <a:ext uri="{FF2B5EF4-FFF2-40B4-BE49-F238E27FC236}">
                <a16:creationId xmlns:a16="http://schemas.microsoft.com/office/drawing/2014/main" id="{6A7EE05C-688B-047A-B18C-5C9A8DA0F5C1}"/>
              </a:ext>
            </a:extLst>
          </p:cNvPr>
          <p:cNvSpPr>
            <a:spLocks noGrp="1"/>
          </p:cNvSpPr>
          <p:nvPr>
            <p:ph type="subTitle" idx="1"/>
          </p:nvPr>
        </p:nvSpPr>
        <p:spPr>
          <a:xfrm>
            <a:off x="733945" y="1210903"/>
            <a:ext cx="4076000" cy="3064400"/>
          </a:xfrm>
        </p:spPr>
        <p:txBody>
          <a:bodyPr/>
          <a:lstStyle/>
          <a:p>
            <a:pPr marL="152400" indent="0">
              <a:buNone/>
            </a:pPr>
            <a:r>
              <a:rPr lang="pt-PT" sz="1800" b="1" dirty="0" err="1">
                <a:solidFill>
                  <a:srgbClr val="0B5394"/>
                </a:solidFill>
              </a:rPr>
              <a:t>The</a:t>
            </a:r>
            <a:r>
              <a:rPr lang="pt-PT" sz="1800" b="1" dirty="0">
                <a:solidFill>
                  <a:srgbClr val="0B5394"/>
                </a:solidFill>
              </a:rPr>
              <a:t> </a:t>
            </a:r>
            <a:r>
              <a:rPr lang="pt-PT" sz="1800" b="1" dirty="0" err="1">
                <a:solidFill>
                  <a:srgbClr val="0B5394"/>
                </a:solidFill>
              </a:rPr>
              <a:t>Distribution</a:t>
            </a:r>
            <a:r>
              <a:rPr lang="pt-PT" sz="1800" b="1" dirty="0">
                <a:solidFill>
                  <a:srgbClr val="0B5394"/>
                </a:solidFill>
              </a:rPr>
              <a:t> os </a:t>
            </a:r>
            <a:r>
              <a:rPr lang="pt-PT" sz="1800" b="1" dirty="0" err="1">
                <a:solidFill>
                  <a:srgbClr val="0B5394"/>
                </a:solidFill>
              </a:rPr>
              <a:t>Sleep</a:t>
            </a:r>
            <a:r>
              <a:rPr lang="pt-PT" sz="1800" b="1" dirty="0">
                <a:solidFill>
                  <a:srgbClr val="0B5394"/>
                </a:solidFill>
              </a:rPr>
              <a:t> </a:t>
            </a:r>
            <a:r>
              <a:rPr lang="pt-PT" sz="1800" b="1" dirty="0" err="1">
                <a:solidFill>
                  <a:srgbClr val="0B5394"/>
                </a:solidFill>
              </a:rPr>
              <a:t>Efficiency</a:t>
            </a:r>
            <a:endParaRPr lang="pt-PT" sz="1800" b="1" dirty="0">
              <a:solidFill>
                <a:srgbClr val="0B5394"/>
              </a:solidFill>
            </a:endParaRPr>
          </a:p>
          <a:p>
            <a:pPr marL="152400" indent="0">
              <a:buNone/>
            </a:pPr>
            <a:endParaRPr lang="pt-PT" sz="1700" b="1" dirty="0">
              <a:solidFill>
                <a:srgbClr val="0B5394"/>
              </a:solidFill>
            </a:endParaRPr>
          </a:p>
          <a:p>
            <a:pPr>
              <a:buFont typeface="Wingdings" panose="05000000000000000000" pitchFamily="2" charset="2"/>
              <a:buChar char="Ø"/>
            </a:pPr>
            <a:r>
              <a:rPr lang="pt-PT" sz="1700" dirty="0" err="1">
                <a:solidFill>
                  <a:schemeClr val="tx1"/>
                </a:solidFill>
              </a:rPr>
              <a:t>Most</a:t>
            </a:r>
            <a:r>
              <a:rPr lang="pt-PT" sz="1700" dirty="0">
                <a:solidFill>
                  <a:schemeClr val="tx1"/>
                </a:solidFill>
              </a:rPr>
              <a:t> </a:t>
            </a:r>
            <a:r>
              <a:rPr lang="pt-PT" sz="1700" dirty="0" err="1">
                <a:solidFill>
                  <a:schemeClr val="tx1"/>
                </a:solidFill>
              </a:rPr>
              <a:t>participants</a:t>
            </a:r>
            <a:r>
              <a:rPr lang="pt-PT" sz="1700" dirty="0">
                <a:solidFill>
                  <a:schemeClr val="tx1"/>
                </a:solidFill>
              </a:rPr>
              <a:t> are </a:t>
            </a:r>
            <a:r>
              <a:rPr lang="pt-PT" sz="1700" dirty="0" err="1">
                <a:solidFill>
                  <a:schemeClr val="tx1"/>
                </a:solidFill>
              </a:rPr>
              <a:t>getting</a:t>
            </a:r>
            <a:r>
              <a:rPr lang="pt-PT" sz="1700" dirty="0">
                <a:solidFill>
                  <a:schemeClr val="tx1"/>
                </a:solidFill>
              </a:rPr>
              <a:t> </a:t>
            </a:r>
            <a:r>
              <a:rPr lang="pt-PT" sz="1700" dirty="0" err="1">
                <a:solidFill>
                  <a:schemeClr val="tx1"/>
                </a:solidFill>
              </a:rPr>
              <a:t>good</a:t>
            </a:r>
            <a:r>
              <a:rPr lang="pt-PT" sz="1700" dirty="0">
                <a:solidFill>
                  <a:schemeClr val="tx1"/>
                </a:solidFill>
              </a:rPr>
              <a:t> </a:t>
            </a:r>
            <a:r>
              <a:rPr lang="pt-PT" sz="1700" dirty="0" err="1">
                <a:solidFill>
                  <a:schemeClr val="tx1"/>
                </a:solidFill>
              </a:rPr>
              <a:t>quality</a:t>
            </a:r>
            <a:r>
              <a:rPr lang="pt-PT" sz="1700" dirty="0">
                <a:solidFill>
                  <a:schemeClr val="tx1"/>
                </a:solidFill>
              </a:rPr>
              <a:t> </a:t>
            </a:r>
            <a:r>
              <a:rPr lang="pt-PT" sz="1700" dirty="0" err="1">
                <a:solidFill>
                  <a:schemeClr val="tx1"/>
                </a:solidFill>
              </a:rPr>
              <a:t>sleep</a:t>
            </a:r>
            <a:r>
              <a:rPr lang="pt-PT" sz="1700" dirty="0">
                <a:solidFill>
                  <a:schemeClr val="tx1"/>
                </a:solidFill>
              </a:rPr>
              <a:t>, as </a:t>
            </a:r>
            <a:r>
              <a:rPr lang="pt-PT" sz="1700" dirty="0" err="1">
                <a:solidFill>
                  <a:schemeClr val="tx1"/>
                </a:solidFill>
              </a:rPr>
              <a:t>indicated</a:t>
            </a:r>
            <a:r>
              <a:rPr lang="pt-PT" sz="1700" dirty="0">
                <a:solidFill>
                  <a:schemeClr val="tx1"/>
                </a:solidFill>
              </a:rPr>
              <a:t> </a:t>
            </a:r>
            <a:r>
              <a:rPr lang="pt-PT" sz="1700" dirty="0" err="1">
                <a:solidFill>
                  <a:schemeClr val="tx1"/>
                </a:solidFill>
              </a:rPr>
              <a:t>by</a:t>
            </a:r>
            <a:r>
              <a:rPr lang="pt-PT" sz="1700" dirty="0">
                <a:solidFill>
                  <a:schemeClr val="tx1"/>
                </a:solidFill>
              </a:rPr>
              <a:t> </a:t>
            </a:r>
            <a:r>
              <a:rPr lang="pt-PT" sz="1700" dirty="0" err="1">
                <a:solidFill>
                  <a:schemeClr val="tx1"/>
                </a:solidFill>
              </a:rPr>
              <a:t>the</a:t>
            </a:r>
            <a:r>
              <a:rPr lang="pt-PT" sz="1700" dirty="0">
                <a:solidFill>
                  <a:schemeClr val="tx1"/>
                </a:solidFill>
              </a:rPr>
              <a:t> </a:t>
            </a:r>
            <a:r>
              <a:rPr lang="pt-PT" sz="1700" dirty="0" err="1">
                <a:solidFill>
                  <a:schemeClr val="tx1"/>
                </a:solidFill>
              </a:rPr>
              <a:t>high</a:t>
            </a:r>
            <a:r>
              <a:rPr lang="pt-PT" sz="1700" dirty="0">
                <a:solidFill>
                  <a:schemeClr val="tx1"/>
                </a:solidFill>
              </a:rPr>
              <a:t> </a:t>
            </a:r>
            <a:r>
              <a:rPr lang="pt-PT" sz="1700" dirty="0" err="1">
                <a:solidFill>
                  <a:schemeClr val="tx1"/>
                </a:solidFill>
              </a:rPr>
              <a:t>concentration</a:t>
            </a:r>
            <a:r>
              <a:rPr lang="pt-PT" sz="1700" dirty="0">
                <a:solidFill>
                  <a:schemeClr val="tx1"/>
                </a:solidFill>
              </a:rPr>
              <a:t> </a:t>
            </a:r>
            <a:r>
              <a:rPr lang="pt-PT" sz="1700" dirty="0" err="1">
                <a:solidFill>
                  <a:schemeClr val="tx1"/>
                </a:solidFill>
              </a:rPr>
              <a:t>near</a:t>
            </a:r>
            <a:r>
              <a:rPr lang="pt-PT" sz="1700" dirty="0">
                <a:solidFill>
                  <a:schemeClr val="tx1"/>
                </a:solidFill>
              </a:rPr>
              <a:t> 90-100% range.</a:t>
            </a:r>
          </a:p>
          <a:p>
            <a:pPr>
              <a:buFont typeface="Wingdings" panose="05000000000000000000" pitchFamily="2" charset="2"/>
              <a:buChar char="Ø"/>
            </a:pPr>
            <a:endParaRPr lang="pt-PT" sz="1600" dirty="0">
              <a:solidFill>
                <a:schemeClr val="tx1"/>
              </a:solidFill>
            </a:endParaRPr>
          </a:p>
        </p:txBody>
      </p:sp>
      <p:pic>
        <p:nvPicPr>
          <p:cNvPr id="5" name="Picture 4" descr="A graph of a sleep efficiency&#10;&#10;Description automatically generated">
            <a:extLst>
              <a:ext uri="{FF2B5EF4-FFF2-40B4-BE49-F238E27FC236}">
                <a16:creationId xmlns:a16="http://schemas.microsoft.com/office/drawing/2014/main" id="{5578CC8A-DB65-7CF5-A1A6-984608314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022" y="2970717"/>
            <a:ext cx="5311300" cy="3110285"/>
          </a:xfrm>
          <a:prstGeom prst="rect">
            <a:avLst/>
          </a:prstGeom>
        </p:spPr>
      </p:pic>
      <p:pic>
        <p:nvPicPr>
          <p:cNvPr id="8" name="Picture 7" descr="A graph of sleep efficiency across sleep records&#10;&#10;Description automatically generated">
            <a:extLst>
              <a:ext uri="{FF2B5EF4-FFF2-40B4-BE49-F238E27FC236}">
                <a16:creationId xmlns:a16="http://schemas.microsoft.com/office/drawing/2014/main" id="{EEA97537-5673-0653-EF99-08AAF0551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3849" y="2970717"/>
            <a:ext cx="5311300" cy="3110286"/>
          </a:xfrm>
          <a:prstGeom prst="rect">
            <a:avLst/>
          </a:prstGeom>
        </p:spPr>
      </p:pic>
      <p:sp>
        <p:nvSpPr>
          <p:cNvPr id="9" name="Subtitle 2">
            <a:extLst>
              <a:ext uri="{FF2B5EF4-FFF2-40B4-BE49-F238E27FC236}">
                <a16:creationId xmlns:a16="http://schemas.microsoft.com/office/drawing/2014/main" id="{0A4E6680-3052-863C-88AB-49F6C8449C2C}"/>
              </a:ext>
            </a:extLst>
          </p:cNvPr>
          <p:cNvSpPr txBox="1">
            <a:spLocks/>
          </p:cNvSpPr>
          <p:nvPr/>
        </p:nvSpPr>
        <p:spPr>
          <a:xfrm>
            <a:off x="6258128" y="1210903"/>
            <a:ext cx="5547021" cy="306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600"/>
              <a:buFont typeface="Barlow"/>
              <a:buChar char="●"/>
              <a:defRPr sz="1200" b="0" i="0" u="none" strike="noStrike" cap="none">
                <a:solidFill>
                  <a:schemeClr val="dk1"/>
                </a:solidFill>
                <a:latin typeface="Barlow"/>
                <a:ea typeface="Barlow"/>
                <a:cs typeface="Barlow"/>
                <a:sym typeface="Barlow"/>
              </a:defRPr>
            </a:lvl1pPr>
            <a:lvl2pPr marL="914400" marR="0" lvl="1" indent="-304800" algn="ctr" rtl="0" eaLnBrk="1" hangingPunct="1">
              <a:lnSpc>
                <a:spcPct val="100000"/>
              </a:lnSpc>
              <a:spcBef>
                <a:spcPts val="0"/>
              </a:spcBef>
              <a:spcAft>
                <a:spcPts val="0"/>
              </a:spcAft>
              <a:buClr>
                <a:srgbClr val="E76A28"/>
              </a:buClr>
              <a:buSzPts val="1600"/>
              <a:buFont typeface="Nunito Light"/>
              <a:buChar char="○"/>
              <a:defRPr sz="1200" b="0" i="0" u="none" strike="noStrike" cap="none">
                <a:solidFill>
                  <a:schemeClr val="dk1"/>
                </a:solidFill>
                <a:latin typeface="Barlow"/>
                <a:ea typeface="Barlow"/>
                <a:cs typeface="Barlow"/>
                <a:sym typeface="Barlow"/>
              </a:defRPr>
            </a:lvl2pPr>
            <a:lvl3pPr marL="1371600" marR="0" lvl="2" indent="-304800" algn="ctr" rtl="0" eaLnBrk="1" hangingPunct="1">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Barlow"/>
                <a:ea typeface="Barlow"/>
                <a:cs typeface="Barlow"/>
                <a:sym typeface="Barlow"/>
              </a:defRPr>
            </a:lvl3pPr>
            <a:lvl4pPr marL="1828800" marR="0" lvl="3" indent="-304800" algn="ctr" rtl="0" eaLnBrk="1" hangingPunct="1">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Barlow"/>
                <a:ea typeface="Barlow"/>
                <a:cs typeface="Barlow"/>
                <a:sym typeface="Barlow"/>
              </a:defRPr>
            </a:lvl4pPr>
            <a:lvl5pPr marL="2286000" marR="0" lvl="4" indent="-304800" algn="ctr" rtl="0" eaLnBrk="1" hangingPunct="1">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Barlow"/>
                <a:ea typeface="Barlow"/>
                <a:cs typeface="Barlow"/>
                <a:sym typeface="Barlow"/>
              </a:defRPr>
            </a:lvl5pPr>
            <a:lvl6pPr marL="2743200" marR="0" lvl="5" indent="-304800" algn="ctr" rtl="0" eaLnBrk="1" hangingPunct="1">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Barlow"/>
                <a:ea typeface="Barlow"/>
                <a:cs typeface="Barlow"/>
                <a:sym typeface="Barlow"/>
              </a:defRPr>
            </a:lvl6pPr>
            <a:lvl7pPr marL="3200400" marR="0" lvl="6" indent="-304800" algn="ctr" rtl="0" eaLnBrk="1" hangingPunct="1">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Barlow"/>
                <a:ea typeface="Barlow"/>
                <a:cs typeface="Barlow"/>
                <a:sym typeface="Barlow"/>
              </a:defRPr>
            </a:lvl7pPr>
            <a:lvl8pPr marL="3657600" marR="0" lvl="7" indent="-304800" algn="ctr" rtl="0" eaLnBrk="1" hangingPunct="1">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Barlow"/>
                <a:ea typeface="Barlow"/>
                <a:cs typeface="Barlow"/>
                <a:sym typeface="Barlow"/>
              </a:defRPr>
            </a:lvl8pPr>
            <a:lvl9pPr marL="4114800" marR="0" lvl="8" indent="-304800" algn="ctr" rtl="0" eaLnBrk="1" hangingPunct="1">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Barlow"/>
                <a:ea typeface="Barlow"/>
                <a:cs typeface="Barlow"/>
                <a:sym typeface="Barlow"/>
              </a:defRPr>
            </a:lvl9pPr>
          </a:lstStyle>
          <a:p>
            <a:pPr marL="152400" indent="0">
              <a:buFont typeface="Barlow"/>
              <a:buNone/>
            </a:pPr>
            <a:r>
              <a:rPr lang="pt-PT" sz="1800" b="1" dirty="0" err="1">
                <a:solidFill>
                  <a:srgbClr val="0B5394"/>
                </a:solidFill>
              </a:rPr>
              <a:t>Sleep</a:t>
            </a:r>
            <a:r>
              <a:rPr lang="pt-PT" sz="1800" b="1" dirty="0">
                <a:solidFill>
                  <a:srgbClr val="0B5394"/>
                </a:solidFill>
              </a:rPr>
              <a:t> </a:t>
            </a:r>
            <a:r>
              <a:rPr lang="pt-PT" sz="1800" b="1" dirty="0" err="1">
                <a:solidFill>
                  <a:srgbClr val="0B5394"/>
                </a:solidFill>
              </a:rPr>
              <a:t>Efficiency</a:t>
            </a:r>
            <a:r>
              <a:rPr lang="pt-PT" sz="1800" b="1" dirty="0">
                <a:solidFill>
                  <a:srgbClr val="0B5394"/>
                </a:solidFill>
              </a:rPr>
              <a:t> </a:t>
            </a:r>
            <a:r>
              <a:rPr lang="pt-PT" sz="1800" b="1" dirty="0" err="1">
                <a:solidFill>
                  <a:srgbClr val="0B5394"/>
                </a:solidFill>
              </a:rPr>
              <a:t>Across</a:t>
            </a:r>
            <a:r>
              <a:rPr lang="pt-PT" sz="1800" b="1" dirty="0">
                <a:solidFill>
                  <a:srgbClr val="0B5394"/>
                </a:solidFill>
              </a:rPr>
              <a:t> </a:t>
            </a:r>
            <a:r>
              <a:rPr lang="pt-PT" sz="1800" b="1" dirty="0" err="1">
                <a:solidFill>
                  <a:srgbClr val="0B5394"/>
                </a:solidFill>
              </a:rPr>
              <a:t>Sleep</a:t>
            </a:r>
            <a:r>
              <a:rPr lang="pt-PT" sz="1800" b="1" dirty="0">
                <a:solidFill>
                  <a:srgbClr val="0B5394"/>
                </a:solidFill>
              </a:rPr>
              <a:t> Records</a:t>
            </a:r>
          </a:p>
          <a:p>
            <a:pPr marL="152400" indent="0">
              <a:buFont typeface="Barlow"/>
              <a:buNone/>
            </a:pPr>
            <a:endParaRPr lang="pt-PT" sz="1800" b="1" dirty="0">
              <a:solidFill>
                <a:srgbClr val="0B5394"/>
              </a:solidFill>
            </a:endParaRPr>
          </a:p>
          <a:p>
            <a:pPr>
              <a:buFont typeface="Wingdings" panose="05000000000000000000" pitchFamily="2" charset="2"/>
              <a:buChar char="Ø"/>
            </a:pPr>
            <a:r>
              <a:rPr lang="pt-PT" sz="1700" dirty="0">
                <a:solidFill>
                  <a:schemeClr val="tx1"/>
                </a:solidFill>
              </a:rPr>
              <a:t>As </a:t>
            </a:r>
            <a:r>
              <a:rPr lang="pt-PT" sz="1700" dirty="0" err="1">
                <a:solidFill>
                  <a:schemeClr val="tx1"/>
                </a:solidFill>
              </a:rPr>
              <a:t>the</a:t>
            </a:r>
            <a:r>
              <a:rPr lang="pt-PT" sz="1700" dirty="0">
                <a:solidFill>
                  <a:schemeClr val="tx1"/>
                </a:solidFill>
              </a:rPr>
              <a:t> </a:t>
            </a:r>
            <a:r>
              <a:rPr lang="pt-PT" sz="1700" dirty="0" err="1">
                <a:solidFill>
                  <a:schemeClr val="tx1"/>
                </a:solidFill>
              </a:rPr>
              <a:t>number</a:t>
            </a:r>
            <a:r>
              <a:rPr lang="pt-PT" sz="1700" dirty="0">
                <a:solidFill>
                  <a:schemeClr val="tx1"/>
                </a:solidFill>
              </a:rPr>
              <a:t> </a:t>
            </a:r>
            <a:r>
              <a:rPr lang="pt-PT" sz="1700" dirty="0" err="1">
                <a:solidFill>
                  <a:schemeClr val="tx1"/>
                </a:solidFill>
              </a:rPr>
              <a:t>of</a:t>
            </a:r>
            <a:r>
              <a:rPr lang="pt-PT" sz="1700" dirty="0">
                <a:solidFill>
                  <a:schemeClr val="tx1"/>
                </a:solidFill>
              </a:rPr>
              <a:t> </a:t>
            </a:r>
            <a:r>
              <a:rPr lang="pt-PT" sz="1700" dirty="0" err="1">
                <a:solidFill>
                  <a:schemeClr val="tx1"/>
                </a:solidFill>
              </a:rPr>
              <a:t>sleep</a:t>
            </a:r>
            <a:r>
              <a:rPr lang="pt-PT" sz="1700" dirty="0">
                <a:solidFill>
                  <a:schemeClr val="tx1"/>
                </a:solidFill>
              </a:rPr>
              <a:t> records </a:t>
            </a:r>
            <a:r>
              <a:rPr lang="pt-PT" sz="1700" dirty="0" err="1">
                <a:solidFill>
                  <a:schemeClr val="tx1"/>
                </a:solidFill>
              </a:rPr>
              <a:t>increases</a:t>
            </a:r>
            <a:r>
              <a:rPr lang="pt-PT" sz="1700" dirty="0">
                <a:solidFill>
                  <a:schemeClr val="tx1"/>
                </a:solidFill>
              </a:rPr>
              <a:t>, </a:t>
            </a:r>
            <a:r>
              <a:rPr lang="pt-PT" sz="1700" dirty="0" err="1">
                <a:solidFill>
                  <a:schemeClr val="tx1"/>
                </a:solidFill>
              </a:rPr>
              <a:t>the</a:t>
            </a:r>
            <a:r>
              <a:rPr lang="pt-PT" sz="1700" dirty="0">
                <a:solidFill>
                  <a:schemeClr val="tx1"/>
                </a:solidFill>
              </a:rPr>
              <a:t> </a:t>
            </a:r>
            <a:r>
              <a:rPr lang="pt-PT" sz="1700" dirty="0" err="1">
                <a:solidFill>
                  <a:schemeClr val="tx1"/>
                </a:solidFill>
              </a:rPr>
              <a:t>variability</a:t>
            </a:r>
            <a:r>
              <a:rPr lang="pt-PT" sz="1700" dirty="0">
                <a:solidFill>
                  <a:schemeClr val="tx1"/>
                </a:solidFill>
              </a:rPr>
              <a:t> in </a:t>
            </a:r>
            <a:r>
              <a:rPr lang="pt-PT" sz="1700" dirty="0" err="1">
                <a:solidFill>
                  <a:schemeClr val="tx1"/>
                </a:solidFill>
              </a:rPr>
              <a:t>sleep</a:t>
            </a:r>
            <a:r>
              <a:rPr lang="pt-PT" sz="1700" dirty="0">
                <a:solidFill>
                  <a:schemeClr val="tx1"/>
                </a:solidFill>
              </a:rPr>
              <a:t> </a:t>
            </a:r>
            <a:r>
              <a:rPr lang="pt-PT" sz="1700" dirty="0" err="1">
                <a:solidFill>
                  <a:schemeClr val="tx1"/>
                </a:solidFill>
              </a:rPr>
              <a:t>efficiency</a:t>
            </a:r>
            <a:r>
              <a:rPr lang="pt-PT" sz="1700" dirty="0">
                <a:solidFill>
                  <a:schemeClr val="tx1"/>
                </a:solidFill>
              </a:rPr>
              <a:t> </a:t>
            </a:r>
            <a:r>
              <a:rPr lang="pt-PT" sz="1700" dirty="0" err="1">
                <a:solidFill>
                  <a:schemeClr val="tx1"/>
                </a:solidFill>
              </a:rPr>
              <a:t>tends</a:t>
            </a:r>
            <a:r>
              <a:rPr lang="pt-PT" sz="1700" dirty="0">
                <a:solidFill>
                  <a:schemeClr val="tx1"/>
                </a:solidFill>
              </a:rPr>
              <a:t> to </a:t>
            </a:r>
            <a:r>
              <a:rPr lang="pt-PT" sz="1700" dirty="0" err="1">
                <a:solidFill>
                  <a:schemeClr val="tx1"/>
                </a:solidFill>
              </a:rPr>
              <a:t>decrease</a:t>
            </a:r>
            <a:r>
              <a:rPr lang="pt-PT" sz="1700" dirty="0">
                <a:solidFill>
                  <a:schemeClr val="tx1"/>
                </a:solidFill>
              </a:rPr>
              <a:t>, </a:t>
            </a:r>
            <a:r>
              <a:rPr lang="pt-PT" sz="1700" dirty="0" err="1">
                <a:solidFill>
                  <a:schemeClr val="tx1"/>
                </a:solidFill>
              </a:rPr>
              <a:t>especcialy</a:t>
            </a:r>
            <a:r>
              <a:rPr lang="pt-PT" sz="1700" dirty="0">
                <a:solidFill>
                  <a:schemeClr val="tx1"/>
                </a:solidFill>
              </a:rPr>
              <a:t> in </a:t>
            </a:r>
            <a:r>
              <a:rPr lang="pt-PT" sz="1700" dirty="0" err="1">
                <a:solidFill>
                  <a:schemeClr val="tx1"/>
                </a:solidFill>
              </a:rPr>
              <a:t>individuals</a:t>
            </a:r>
            <a:r>
              <a:rPr lang="pt-PT" sz="1700" dirty="0">
                <a:solidFill>
                  <a:schemeClr val="tx1"/>
                </a:solidFill>
              </a:rPr>
              <a:t> </a:t>
            </a:r>
            <a:r>
              <a:rPr lang="pt-PT" sz="1700" dirty="0" err="1">
                <a:solidFill>
                  <a:schemeClr val="tx1"/>
                </a:solidFill>
              </a:rPr>
              <a:t>with</a:t>
            </a:r>
            <a:r>
              <a:rPr lang="pt-PT" sz="1700" dirty="0">
                <a:solidFill>
                  <a:schemeClr val="tx1"/>
                </a:solidFill>
              </a:rPr>
              <a:t> more consistente </a:t>
            </a:r>
            <a:r>
              <a:rPr lang="pt-PT" sz="1700" dirty="0" err="1">
                <a:solidFill>
                  <a:schemeClr val="tx1"/>
                </a:solidFill>
              </a:rPr>
              <a:t>sleep</a:t>
            </a:r>
            <a:r>
              <a:rPr lang="pt-PT" sz="1700" dirty="0">
                <a:solidFill>
                  <a:schemeClr val="tx1"/>
                </a:solidFill>
              </a:rPr>
              <a:t> </a:t>
            </a:r>
            <a:r>
              <a:rPr lang="pt-PT" sz="1700" dirty="0" err="1">
                <a:solidFill>
                  <a:schemeClr val="tx1"/>
                </a:solidFill>
              </a:rPr>
              <a:t>monitoring</a:t>
            </a:r>
            <a:endParaRPr lang="pt-PT" sz="1700" dirty="0">
              <a:solidFill>
                <a:schemeClr val="tx1"/>
              </a:solidFill>
            </a:endParaRPr>
          </a:p>
          <a:p>
            <a:pPr>
              <a:buFont typeface="Wingdings" panose="05000000000000000000" pitchFamily="2" charset="2"/>
              <a:buChar char="Ø"/>
            </a:pPr>
            <a:endParaRPr lang="pt-PT" sz="1600" dirty="0">
              <a:solidFill>
                <a:schemeClr val="tx1"/>
              </a:solidFill>
            </a:endParaRPr>
          </a:p>
        </p:txBody>
      </p:sp>
    </p:spTree>
    <p:extLst>
      <p:ext uri="{BB962C8B-B14F-4D97-AF65-F5344CB8AC3E}">
        <p14:creationId xmlns:p14="http://schemas.microsoft.com/office/powerpoint/2010/main" val="192817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A796DB4-A65B-908D-F3E3-638A3515CC33}"/>
              </a:ext>
            </a:extLst>
          </p:cNvPr>
          <p:cNvSpPr>
            <a:spLocks noGrp="1"/>
          </p:cNvSpPr>
          <p:nvPr>
            <p:ph type="title"/>
          </p:nvPr>
        </p:nvSpPr>
        <p:spPr/>
        <p:txBody>
          <a:bodyPr/>
          <a:lstStyle/>
          <a:p>
            <a:r>
              <a:rPr lang="pt-PT" dirty="0" err="1"/>
              <a:t>Conclusions</a:t>
            </a:r>
            <a:endParaRPr lang="en-US" dirty="0"/>
          </a:p>
        </p:txBody>
      </p:sp>
      <p:sp>
        <p:nvSpPr>
          <p:cNvPr id="15" name="Oval 14">
            <a:extLst>
              <a:ext uri="{FF2B5EF4-FFF2-40B4-BE49-F238E27FC236}">
                <a16:creationId xmlns:a16="http://schemas.microsoft.com/office/drawing/2014/main" id="{2FB1721E-25E9-923B-BBC0-FC3CAC83048E}"/>
              </a:ext>
            </a:extLst>
          </p:cNvPr>
          <p:cNvSpPr/>
          <p:nvPr/>
        </p:nvSpPr>
        <p:spPr>
          <a:xfrm>
            <a:off x="1665995" y="2209800"/>
            <a:ext cx="1429629" cy="130494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CF54547-5E34-AB1A-911F-9AC2818C8137}"/>
              </a:ext>
            </a:extLst>
          </p:cNvPr>
          <p:cNvSpPr txBox="1"/>
          <p:nvPr/>
        </p:nvSpPr>
        <p:spPr>
          <a:xfrm>
            <a:off x="2104584" y="2394868"/>
            <a:ext cx="552450" cy="923330"/>
          </a:xfrm>
          <a:prstGeom prst="rect">
            <a:avLst/>
          </a:prstGeom>
          <a:noFill/>
        </p:spPr>
        <p:txBody>
          <a:bodyPr wrap="square" rtlCol="0">
            <a:spAutoFit/>
          </a:bodyPr>
          <a:lstStyle/>
          <a:p>
            <a:r>
              <a:rPr lang="pt-PT" sz="5400" dirty="0"/>
              <a:t>1</a:t>
            </a:r>
            <a:endParaRPr lang="en-US" sz="5400" dirty="0"/>
          </a:p>
        </p:txBody>
      </p:sp>
      <p:sp>
        <p:nvSpPr>
          <p:cNvPr id="21" name="Oval 20">
            <a:extLst>
              <a:ext uri="{FF2B5EF4-FFF2-40B4-BE49-F238E27FC236}">
                <a16:creationId xmlns:a16="http://schemas.microsoft.com/office/drawing/2014/main" id="{4B9847F0-A0A9-AC50-7639-E6A193049B39}"/>
              </a:ext>
            </a:extLst>
          </p:cNvPr>
          <p:cNvSpPr/>
          <p:nvPr/>
        </p:nvSpPr>
        <p:spPr>
          <a:xfrm>
            <a:off x="5381185" y="2209800"/>
            <a:ext cx="1429629" cy="130494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9C29737-A1CF-D5C9-BD2A-05E89C575CAF}"/>
              </a:ext>
            </a:extLst>
          </p:cNvPr>
          <p:cNvSpPr txBox="1"/>
          <p:nvPr/>
        </p:nvSpPr>
        <p:spPr>
          <a:xfrm>
            <a:off x="5819774" y="2394868"/>
            <a:ext cx="552450" cy="923330"/>
          </a:xfrm>
          <a:prstGeom prst="rect">
            <a:avLst/>
          </a:prstGeom>
          <a:noFill/>
        </p:spPr>
        <p:txBody>
          <a:bodyPr wrap="square" rtlCol="0">
            <a:spAutoFit/>
          </a:bodyPr>
          <a:lstStyle/>
          <a:p>
            <a:r>
              <a:rPr lang="pt-PT" sz="5400" dirty="0"/>
              <a:t>2</a:t>
            </a:r>
            <a:endParaRPr lang="en-US" sz="5400" dirty="0"/>
          </a:p>
        </p:txBody>
      </p:sp>
      <p:sp>
        <p:nvSpPr>
          <p:cNvPr id="23" name="Oval 22">
            <a:extLst>
              <a:ext uri="{FF2B5EF4-FFF2-40B4-BE49-F238E27FC236}">
                <a16:creationId xmlns:a16="http://schemas.microsoft.com/office/drawing/2014/main" id="{214A54F6-135B-4FA0-B87F-DBC8396E6547}"/>
              </a:ext>
            </a:extLst>
          </p:cNvPr>
          <p:cNvSpPr/>
          <p:nvPr/>
        </p:nvSpPr>
        <p:spPr>
          <a:xfrm>
            <a:off x="9000685" y="2209800"/>
            <a:ext cx="1429629" cy="130494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9F9EBFF-53A3-79FE-277F-0F434CBA9D3C}"/>
              </a:ext>
            </a:extLst>
          </p:cNvPr>
          <p:cNvSpPr txBox="1"/>
          <p:nvPr/>
        </p:nvSpPr>
        <p:spPr>
          <a:xfrm>
            <a:off x="9439274" y="2394868"/>
            <a:ext cx="552450" cy="923330"/>
          </a:xfrm>
          <a:prstGeom prst="rect">
            <a:avLst/>
          </a:prstGeom>
          <a:noFill/>
        </p:spPr>
        <p:txBody>
          <a:bodyPr wrap="square" rtlCol="0">
            <a:spAutoFit/>
          </a:bodyPr>
          <a:lstStyle/>
          <a:p>
            <a:r>
              <a:rPr lang="pt-PT" sz="5400" dirty="0"/>
              <a:t>3</a:t>
            </a:r>
            <a:endParaRPr lang="en-US" sz="5400" dirty="0"/>
          </a:p>
        </p:txBody>
      </p:sp>
      <p:sp>
        <p:nvSpPr>
          <p:cNvPr id="27" name="TextBox 26">
            <a:extLst>
              <a:ext uri="{FF2B5EF4-FFF2-40B4-BE49-F238E27FC236}">
                <a16:creationId xmlns:a16="http://schemas.microsoft.com/office/drawing/2014/main" id="{ADA3055E-E675-7F4B-5DAC-E3B40C619545}"/>
              </a:ext>
            </a:extLst>
          </p:cNvPr>
          <p:cNvSpPr txBox="1"/>
          <p:nvPr/>
        </p:nvSpPr>
        <p:spPr>
          <a:xfrm>
            <a:off x="1112698" y="3684907"/>
            <a:ext cx="2990850" cy="1538883"/>
          </a:xfrm>
          <a:prstGeom prst="rect">
            <a:avLst/>
          </a:prstGeom>
          <a:noFill/>
        </p:spPr>
        <p:txBody>
          <a:bodyPr wrap="square" rtlCol="0">
            <a:spAutoFit/>
          </a:bodyPr>
          <a:lstStyle/>
          <a:p>
            <a:pPr algn="just"/>
            <a:r>
              <a:rPr lang="pt-PT" sz="1600" b="1" dirty="0" err="1">
                <a:latin typeface="Barlow" panose="00000500000000000000" pitchFamily="2" charset="0"/>
              </a:rPr>
              <a:t>Sedentary</a:t>
            </a:r>
            <a:r>
              <a:rPr lang="pt-PT" sz="1600" b="1" dirty="0">
                <a:latin typeface="Barlow" panose="00000500000000000000" pitchFamily="2" charset="0"/>
              </a:rPr>
              <a:t> </a:t>
            </a:r>
            <a:r>
              <a:rPr lang="pt-PT" sz="1600" b="1" dirty="0" err="1">
                <a:latin typeface="Barlow" panose="00000500000000000000" pitchFamily="2" charset="0"/>
              </a:rPr>
              <a:t>behavior</a:t>
            </a:r>
            <a:r>
              <a:rPr lang="pt-PT" sz="1600" b="1" dirty="0">
                <a:latin typeface="Barlow" panose="00000500000000000000" pitchFamily="2" charset="0"/>
              </a:rPr>
              <a:t> </a:t>
            </a:r>
            <a:r>
              <a:rPr lang="pt-PT" sz="1600" b="1" dirty="0" err="1">
                <a:latin typeface="Barlow" panose="00000500000000000000" pitchFamily="2" charset="0"/>
              </a:rPr>
              <a:t>is</a:t>
            </a:r>
            <a:r>
              <a:rPr lang="pt-PT" sz="1600" b="1" dirty="0">
                <a:latin typeface="Barlow" panose="00000500000000000000" pitchFamily="2" charset="0"/>
              </a:rPr>
              <a:t> </a:t>
            </a:r>
            <a:r>
              <a:rPr lang="pt-PT" sz="1600" b="1" dirty="0" err="1">
                <a:latin typeface="Barlow" panose="00000500000000000000" pitchFamily="2" charset="0"/>
              </a:rPr>
              <a:t>growing</a:t>
            </a:r>
            <a:r>
              <a:rPr lang="pt-PT" sz="1600" b="1" dirty="0">
                <a:latin typeface="Barlow" panose="00000500000000000000" pitchFamily="2" charset="0"/>
              </a:rPr>
              <a:t> </a:t>
            </a:r>
            <a:r>
              <a:rPr lang="pt-PT" sz="1600" b="1" dirty="0" err="1">
                <a:latin typeface="Barlow" panose="00000500000000000000" pitchFamily="2" charset="0"/>
              </a:rPr>
              <a:t>concern</a:t>
            </a:r>
            <a:r>
              <a:rPr lang="pt-PT" sz="1600" b="1" dirty="0">
                <a:latin typeface="Barlow" panose="00000500000000000000" pitchFamily="2" charset="0"/>
              </a:rPr>
              <a:t>, </a:t>
            </a:r>
            <a:r>
              <a:rPr lang="pt-PT" sz="1600" b="1" dirty="0" err="1">
                <a:latin typeface="Barlow" panose="00000500000000000000" pitchFamily="2" charset="0"/>
              </a:rPr>
              <a:t>but</a:t>
            </a:r>
            <a:r>
              <a:rPr lang="pt-PT" sz="1600" b="1" dirty="0">
                <a:latin typeface="Barlow" panose="00000500000000000000" pitchFamily="2" charset="0"/>
              </a:rPr>
              <a:t> </a:t>
            </a:r>
            <a:r>
              <a:rPr lang="pt-PT" sz="1600" b="1" dirty="0" err="1">
                <a:latin typeface="Barlow" panose="00000500000000000000" pitchFamily="2" charset="0"/>
              </a:rPr>
              <a:t>tracking</a:t>
            </a:r>
            <a:r>
              <a:rPr lang="pt-PT" sz="1600" b="1" dirty="0">
                <a:latin typeface="Barlow" panose="00000500000000000000" pitchFamily="2" charset="0"/>
              </a:rPr>
              <a:t> </a:t>
            </a:r>
            <a:r>
              <a:rPr lang="pt-PT" sz="1600" b="1" dirty="0" err="1">
                <a:latin typeface="Barlow" panose="00000500000000000000" pitchFamily="2" charset="0"/>
              </a:rPr>
              <a:t>and</a:t>
            </a:r>
            <a:r>
              <a:rPr lang="pt-PT" sz="1600" b="1" dirty="0">
                <a:latin typeface="Barlow" panose="00000500000000000000" pitchFamily="2" charset="0"/>
              </a:rPr>
              <a:t> </a:t>
            </a:r>
            <a:r>
              <a:rPr lang="pt-PT" sz="1600" b="1" dirty="0" err="1">
                <a:latin typeface="Barlow" panose="00000500000000000000" pitchFamily="2" charset="0"/>
              </a:rPr>
              <a:t>increasing</a:t>
            </a:r>
            <a:r>
              <a:rPr lang="pt-PT" sz="1600" b="1" dirty="0">
                <a:latin typeface="Barlow" panose="00000500000000000000" pitchFamily="2" charset="0"/>
              </a:rPr>
              <a:t> </a:t>
            </a:r>
            <a:r>
              <a:rPr lang="pt-PT" sz="1600" b="1" dirty="0" err="1">
                <a:latin typeface="Barlow" panose="00000500000000000000" pitchFamily="2" charset="0"/>
              </a:rPr>
              <a:t>daily</a:t>
            </a:r>
            <a:r>
              <a:rPr lang="pt-PT" sz="1600" b="1" dirty="0">
                <a:latin typeface="Barlow" panose="00000500000000000000" pitchFamily="2" charset="0"/>
              </a:rPr>
              <a:t> steps </a:t>
            </a:r>
            <a:r>
              <a:rPr lang="pt-PT" sz="1600" b="1" dirty="0" err="1">
                <a:latin typeface="Barlow" panose="00000500000000000000" pitchFamily="2" charset="0"/>
              </a:rPr>
              <a:t>is</a:t>
            </a:r>
            <a:r>
              <a:rPr lang="pt-PT" sz="1600" b="1" dirty="0">
                <a:latin typeface="Barlow" panose="00000500000000000000" pitchFamily="2" charset="0"/>
              </a:rPr>
              <a:t> na </a:t>
            </a:r>
            <a:r>
              <a:rPr lang="pt-PT" sz="1600" b="1" dirty="0" err="1">
                <a:latin typeface="Barlow" panose="00000500000000000000" pitchFamily="2" charset="0"/>
              </a:rPr>
              <a:t>effective</a:t>
            </a:r>
            <a:r>
              <a:rPr lang="pt-PT" sz="1600" b="1" dirty="0">
                <a:latin typeface="Barlow" panose="00000500000000000000" pitchFamily="2" charset="0"/>
              </a:rPr>
              <a:t> </a:t>
            </a:r>
            <a:r>
              <a:rPr lang="pt-PT" sz="1600" b="1" dirty="0" err="1">
                <a:latin typeface="Barlow" panose="00000500000000000000" pitchFamily="2" charset="0"/>
              </a:rPr>
              <a:t>way</a:t>
            </a:r>
            <a:r>
              <a:rPr lang="pt-PT" sz="1600" b="1" dirty="0">
                <a:latin typeface="Barlow" panose="00000500000000000000" pitchFamily="2" charset="0"/>
              </a:rPr>
              <a:t> to </a:t>
            </a:r>
            <a:r>
              <a:rPr lang="pt-PT" sz="1600" b="1" dirty="0" err="1">
                <a:latin typeface="Barlow" panose="00000500000000000000" pitchFamily="2" charset="0"/>
              </a:rPr>
              <a:t>combat</a:t>
            </a:r>
            <a:r>
              <a:rPr lang="pt-PT" sz="1600" b="1" dirty="0">
                <a:latin typeface="Barlow" panose="00000500000000000000" pitchFamily="2" charset="0"/>
              </a:rPr>
              <a:t> </a:t>
            </a:r>
            <a:r>
              <a:rPr lang="pt-PT" sz="1600" b="1" dirty="0" err="1">
                <a:latin typeface="Barlow" panose="00000500000000000000" pitchFamily="2" charset="0"/>
              </a:rPr>
              <a:t>it</a:t>
            </a:r>
            <a:r>
              <a:rPr lang="pt-PT" sz="1600" b="1" dirty="0">
                <a:latin typeface="Barlow" panose="00000500000000000000" pitchFamily="2" charset="0"/>
              </a:rPr>
              <a:t> </a:t>
            </a:r>
            <a:r>
              <a:rPr lang="pt-PT" sz="1600" b="1" dirty="0" err="1">
                <a:latin typeface="Barlow" panose="00000500000000000000" pitchFamily="2" charset="0"/>
              </a:rPr>
              <a:t>and</a:t>
            </a:r>
            <a:r>
              <a:rPr lang="pt-PT" sz="1600" b="1" dirty="0">
                <a:latin typeface="Barlow" panose="00000500000000000000" pitchFamily="2" charset="0"/>
              </a:rPr>
              <a:t> </a:t>
            </a:r>
            <a:r>
              <a:rPr lang="pt-PT" sz="1600" b="1" dirty="0" err="1">
                <a:latin typeface="Barlow" panose="00000500000000000000" pitchFamily="2" charset="0"/>
              </a:rPr>
              <a:t>promote</a:t>
            </a:r>
            <a:r>
              <a:rPr lang="pt-PT" sz="1600" b="1" dirty="0">
                <a:latin typeface="Barlow" panose="00000500000000000000" pitchFamily="2" charset="0"/>
              </a:rPr>
              <a:t> a </a:t>
            </a:r>
            <a:r>
              <a:rPr lang="pt-PT" sz="1600" b="1" dirty="0" err="1">
                <a:latin typeface="Barlow" panose="00000500000000000000" pitchFamily="2" charset="0"/>
              </a:rPr>
              <a:t>healthier</a:t>
            </a:r>
            <a:r>
              <a:rPr lang="pt-PT" sz="1600" b="1" dirty="0">
                <a:latin typeface="Barlow" panose="00000500000000000000" pitchFamily="2" charset="0"/>
              </a:rPr>
              <a:t> </a:t>
            </a:r>
            <a:r>
              <a:rPr lang="pt-PT" sz="1600" b="1" dirty="0" err="1">
                <a:latin typeface="Barlow" panose="00000500000000000000" pitchFamily="2" charset="0"/>
              </a:rPr>
              <a:t>lifestyle</a:t>
            </a:r>
            <a:r>
              <a:rPr lang="pt-PT" sz="1600" b="1" dirty="0">
                <a:latin typeface="Barlow" panose="00000500000000000000" pitchFamily="2" charset="0"/>
              </a:rPr>
              <a:t>.</a:t>
            </a:r>
            <a:endParaRPr lang="en-US" sz="1600" b="1" dirty="0">
              <a:latin typeface="Barlow" panose="00000500000000000000" pitchFamily="2" charset="0"/>
            </a:endParaRPr>
          </a:p>
          <a:p>
            <a:endParaRPr lang="en-US" dirty="0"/>
          </a:p>
        </p:txBody>
      </p:sp>
      <p:sp>
        <p:nvSpPr>
          <p:cNvPr id="29" name="TextBox 28">
            <a:extLst>
              <a:ext uri="{FF2B5EF4-FFF2-40B4-BE49-F238E27FC236}">
                <a16:creationId xmlns:a16="http://schemas.microsoft.com/office/drawing/2014/main" id="{455928D8-AB43-3834-F8E8-60BB9E7D53CB}"/>
              </a:ext>
            </a:extLst>
          </p:cNvPr>
          <p:cNvSpPr txBox="1"/>
          <p:nvPr/>
        </p:nvSpPr>
        <p:spPr>
          <a:xfrm>
            <a:off x="8356448" y="3684906"/>
            <a:ext cx="2990850" cy="1815882"/>
          </a:xfrm>
          <a:prstGeom prst="rect">
            <a:avLst/>
          </a:prstGeom>
          <a:noFill/>
        </p:spPr>
        <p:txBody>
          <a:bodyPr wrap="square" rtlCol="0">
            <a:spAutoFit/>
          </a:bodyPr>
          <a:lstStyle/>
          <a:p>
            <a:pPr algn="just"/>
            <a:r>
              <a:rPr lang="pt-PT" sz="1600" b="1" dirty="0" err="1"/>
              <a:t>Most</a:t>
            </a:r>
            <a:r>
              <a:rPr lang="pt-PT" sz="1600" b="1" dirty="0"/>
              <a:t> </a:t>
            </a:r>
            <a:r>
              <a:rPr lang="pt-PT" sz="1600" b="1" dirty="0" err="1"/>
              <a:t>user</a:t>
            </a:r>
            <a:r>
              <a:rPr lang="pt-PT" sz="1600" b="1" dirty="0"/>
              <a:t> </a:t>
            </a:r>
            <a:r>
              <a:rPr lang="pt-PT" sz="1600" b="1" dirty="0" err="1"/>
              <a:t>maintain</a:t>
            </a:r>
            <a:r>
              <a:rPr lang="pt-PT" sz="1600" b="1" dirty="0"/>
              <a:t> </a:t>
            </a:r>
            <a:r>
              <a:rPr lang="pt-PT" sz="1600" b="1" dirty="0" err="1"/>
              <a:t>high</a:t>
            </a:r>
            <a:r>
              <a:rPr lang="pt-PT" sz="1600" b="1" dirty="0"/>
              <a:t> </a:t>
            </a:r>
            <a:r>
              <a:rPr lang="pt-PT" sz="1600" b="1" dirty="0" err="1"/>
              <a:t>sleep</a:t>
            </a:r>
            <a:r>
              <a:rPr lang="pt-PT" sz="1600" b="1" dirty="0"/>
              <a:t> </a:t>
            </a:r>
            <a:r>
              <a:rPr lang="pt-PT" sz="1600" b="1" dirty="0" err="1"/>
              <a:t>efficiency</a:t>
            </a:r>
            <a:r>
              <a:rPr lang="pt-PT" sz="1600" b="1" dirty="0"/>
              <a:t>, </a:t>
            </a:r>
            <a:r>
              <a:rPr lang="pt-PT" sz="1600" b="1" dirty="0" err="1"/>
              <a:t>wich</a:t>
            </a:r>
            <a:r>
              <a:rPr lang="pt-PT" sz="1600" b="1" dirty="0"/>
              <a:t> improves </a:t>
            </a:r>
            <a:r>
              <a:rPr lang="pt-PT" sz="1600" b="1" dirty="0" err="1"/>
              <a:t>with</a:t>
            </a:r>
            <a:r>
              <a:rPr lang="pt-PT" sz="1600" b="1" dirty="0"/>
              <a:t> </a:t>
            </a:r>
            <a:r>
              <a:rPr lang="pt-PT" sz="1600" b="1" dirty="0" err="1"/>
              <a:t>the</a:t>
            </a:r>
            <a:r>
              <a:rPr lang="pt-PT" sz="1600" b="1" dirty="0"/>
              <a:t> </a:t>
            </a:r>
            <a:r>
              <a:rPr lang="pt-PT" sz="1600" b="1" dirty="0" err="1"/>
              <a:t>number</a:t>
            </a:r>
            <a:r>
              <a:rPr lang="pt-PT" sz="1600" b="1" dirty="0"/>
              <a:t> </a:t>
            </a:r>
            <a:r>
              <a:rPr lang="pt-PT" sz="1600" b="1" dirty="0" err="1"/>
              <a:t>of</a:t>
            </a:r>
            <a:r>
              <a:rPr lang="pt-PT" sz="1600" b="1" dirty="0"/>
              <a:t> </a:t>
            </a:r>
            <a:r>
              <a:rPr lang="pt-PT" sz="1600" b="1" dirty="0" err="1"/>
              <a:t>sleep</a:t>
            </a:r>
            <a:r>
              <a:rPr lang="pt-PT" sz="1600" b="1" dirty="0"/>
              <a:t> records, </a:t>
            </a:r>
            <a:r>
              <a:rPr lang="pt-PT" sz="1600" b="1" dirty="0" err="1"/>
              <a:t>suggesting</a:t>
            </a:r>
            <a:r>
              <a:rPr lang="pt-PT" sz="1600" b="1" dirty="0"/>
              <a:t> </a:t>
            </a:r>
            <a:r>
              <a:rPr lang="pt-PT" sz="1600" b="1" dirty="0" err="1"/>
              <a:t>that</a:t>
            </a:r>
            <a:r>
              <a:rPr lang="pt-PT" sz="1600" b="1" dirty="0"/>
              <a:t> consistente </a:t>
            </a:r>
            <a:r>
              <a:rPr lang="pt-PT" sz="1600" b="1" dirty="0" err="1"/>
              <a:t>tacking</a:t>
            </a:r>
            <a:r>
              <a:rPr lang="pt-PT" sz="1600" b="1" dirty="0"/>
              <a:t> </a:t>
            </a:r>
            <a:r>
              <a:rPr lang="pt-PT" sz="1600" b="1" dirty="0" err="1"/>
              <a:t>helps</a:t>
            </a:r>
            <a:r>
              <a:rPr lang="pt-PT" sz="1600" b="1" dirty="0"/>
              <a:t> </a:t>
            </a:r>
            <a:r>
              <a:rPr lang="pt-PT" sz="1600" b="1" dirty="0" err="1"/>
              <a:t>establish</a:t>
            </a:r>
            <a:r>
              <a:rPr lang="pt-PT" sz="1600" b="1" dirty="0"/>
              <a:t> </a:t>
            </a:r>
            <a:r>
              <a:rPr lang="pt-PT" sz="1600" b="1" dirty="0" err="1"/>
              <a:t>better</a:t>
            </a:r>
            <a:r>
              <a:rPr lang="pt-PT" sz="1600" b="1" dirty="0"/>
              <a:t> </a:t>
            </a:r>
            <a:r>
              <a:rPr lang="pt-PT" sz="1600" b="1" dirty="0" err="1"/>
              <a:t>sleep</a:t>
            </a:r>
            <a:r>
              <a:rPr lang="pt-PT" sz="1600" b="1" dirty="0"/>
              <a:t> </a:t>
            </a:r>
            <a:r>
              <a:rPr lang="pt-PT" sz="1600" b="1" dirty="0" err="1"/>
              <a:t>patterns</a:t>
            </a:r>
            <a:r>
              <a:rPr lang="pt-PT" sz="1600" b="1" dirty="0"/>
              <a:t>.</a:t>
            </a:r>
            <a:endParaRPr lang="en-US" sz="1600" b="1" dirty="0"/>
          </a:p>
        </p:txBody>
      </p:sp>
      <p:sp>
        <p:nvSpPr>
          <p:cNvPr id="30" name="TextBox 29">
            <a:extLst>
              <a:ext uri="{FF2B5EF4-FFF2-40B4-BE49-F238E27FC236}">
                <a16:creationId xmlns:a16="http://schemas.microsoft.com/office/drawing/2014/main" id="{DD765924-002D-9E84-35A7-4C93B4F1B04C}"/>
              </a:ext>
            </a:extLst>
          </p:cNvPr>
          <p:cNvSpPr txBox="1"/>
          <p:nvPr/>
        </p:nvSpPr>
        <p:spPr>
          <a:xfrm>
            <a:off x="4741076" y="3699810"/>
            <a:ext cx="2990850" cy="1785104"/>
          </a:xfrm>
          <a:prstGeom prst="rect">
            <a:avLst/>
          </a:prstGeom>
          <a:noFill/>
        </p:spPr>
        <p:txBody>
          <a:bodyPr wrap="square" rtlCol="0">
            <a:spAutoFit/>
          </a:bodyPr>
          <a:lstStyle/>
          <a:p>
            <a:pPr algn="just"/>
            <a:r>
              <a:rPr lang="pt-PT" sz="1600" b="1" dirty="0">
                <a:latin typeface="Barlow" panose="00000500000000000000" pitchFamily="2" charset="0"/>
              </a:rPr>
              <a:t>A </a:t>
            </a:r>
            <a:r>
              <a:rPr lang="pt-PT" sz="1600" b="1" dirty="0" err="1">
                <a:latin typeface="Barlow" panose="00000500000000000000" pitchFamily="2" charset="0"/>
              </a:rPr>
              <a:t>powerfull</a:t>
            </a:r>
            <a:r>
              <a:rPr lang="pt-PT" sz="1600" b="1" dirty="0">
                <a:latin typeface="Barlow" panose="00000500000000000000" pitchFamily="2" charset="0"/>
              </a:rPr>
              <a:t> </a:t>
            </a:r>
            <a:r>
              <a:rPr lang="pt-PT" sz="1600" b="1" dirty="0" err="1">
                <a:latin typeface="Barlow" panose="00000500000000000000" pitchFamily="2" charset="0"/>
              </a:rPr>
              <a:t>way</a:t>
            </a:r>
            <a:r>
              <a:rPr lang="pt-PT" sz="1600" b="1" dirty="0">
                <a:latin typeface="Barlow" panose="00000500000000000000" pitchFamily="2" charset="0"/>
              </a:rPr>
              <a:t> to </a:t>
            </a:r>
            <a:r>
              <a:rPr lang="pt-PT" sz="1600" b="1" dirty="0" err="1">
                <a:latin typeface="Barlow" panose="00000500000000000000" pitchFamily="2" charset="0"/>
              </a:rPr>
              <a:t>burn</a:t>
            </a:r>
            <a:r>
              <a:rPr lang="pt-PT" sz="1600" b="1" dirty="0">
                <a:latin typeface="Barlow" panose="00000500000000000000" pitchFamily="2" charset="0"/>
              </a:rPr>
              <a:t> </a:t>
            </a:r>
            <a:r>
              <a:rPr lang="pt-PT" sz="1600" b="1" dirty="0" err="1">
                <a:latin typeface="Barlow" panose="00000500000000000000" pitchFamily="2" charset="0"/>
              </a:rPr>
              <a:t>calories</a:t>
            </a:r>
            <a:r>
              <a:rPr lang="pt-PT" sz="1600" b="1" dirty="0">
                <a:latin typeface="Barlow" panose="00000500000000000000" pitchFamily="2" charset="0"/>
              </a:rPr>
              <a:t> </a:t>
            </a:r>
            <a:r>
              <a:rPr lang="pt-PT" sz="1600" b="1" dirty="0" err="1">
                <a:latin typeface="Barlow" panose="00000500000000000000" pitchFamily="2" charset="0"/>
              </a:rPr>
              <a:t>is</a:t>
            </a:r>
            <a:r>
              <a:rPr lang="pt-PT" sz="1600" b="1" dirty="0">
                <a:latin typeface="Barlow" panose="00000500000000000000" pitchFamily="2" charset="0"/>
              </a:rPr>
              <a:t> </a:t>
            </a:r>
            <a:r>
              <a:rPr lang="pt-PT" sz="1600" b="1" dirty="0" err="1">
                <a:latin typeface="Barlow" panose="00000500000000000000" pitchFamily="2" charset="0"/>
              </a:rPr>
              <a:t>trough</a:t>
            </a:r>
            <a:r>
              <a:rPr lang="pt-PT" sz="1600" b="1" dirty="0">
                <a:latin typeface="Barlow" panose="00000500000000000000" pitchFamily="2" charset="0"/>
              </a:rPr>
              <a:t> </a:t>
            </a:r>
            <a:r>
              <a:rPr lang="pt-PT" sz="1600" b="1" dirty="0" err="1">
                <a:latin typeface="Barlow" panose="00000500000000000000" pitchFamily="2" charset="0"/>
              </a:rPr>
              <a:t>walking</a:t>
            </a:r>
            <a:r>
              <a:rPr lang="pt-PT" sz="1600" b="1" dirty="0">
                <a:latin typeface="Barlow" panose="00000500000000000000" pitchFamily="2" charset="0"/>
              </a:rPr>
              <a:t> </a:t>
            </a:r>
            <a:r>
              <a:rPr lang="pt-PT" sz="1600" b="1" dirty="0" err="1">
                <a:latin typeface="Barlow" panose="00000500000000000000" pitchFamily="2" charset="0"/>
              </a:rPr>
              <a:t>and</a:t>
            </a:r>
            <a:r>
              <a:rPr lang="pt-PT" sz="1600" b="1" dirty="0">
                <a:latin typeface="Barlow" panose="00000500000000000000" pitchFamily="2" charset="0"/>
              </a:rPr>
              <a:t> </a:t>
            </a:r>
            <a:r>
              <a:rPr lang="pt-PT" sz="1600" b="1" dirty="0" err="1">
                <a:latin typeface="Barlow" panose="00000500000000000000" pitchFamily="2" charset="0"/>
              </a:rPr>
              <a:t>our</a:t>
            </a:r>
            <a:r>
              <a:rPr lang="pt-PT" sz="1600" b="1" dirty="0">
                <a:latin typeface="Barlow" panose="00000500000000000000" pitchFamily="2" charset="0"/>
              </a:rPr>
              <a:t> </a:t>
            </a:r>
            <a:r>
              <a:rPr lang="pt-PT" sz="1600" b="1" dirty="0" err="1">
                <a:latin typeface="Barlow" panose="00000500000000000000" pitchFamily="2" charset="0"/>
              </a:rPr>
              <a:t>findings</a:t>
            </a:r>
            <a:r>
              <a:rPr lang="pt-PT" sz="1600" b="1" dirty="0">
                <a:latin typeface="Barlow" panose="00000500000000000000" pitchFamily="2" charset="0"/>
              </a:rPr>
              <a:t> show </a:t>
            </a:r>
            <a:r>
              <a:rPr lang="pt-PT" sz="1600" b="1" dirty="0" err="1">
                <a:latin typeface="Barlow" panose="00000500000000000000" pitchFamily="2" charset="0"/>
              </a:rPr>
              <a:t>that</a:t>
            </a:r>
            <a:r>
              <a:rPr lang="pt-PT" sz="1600" b="1" dirty="0">
                <a:latin typeface="Barlow" panose="00000500000000000000" pitchFamily="2" charset="0"/>
              </a:rPr>
              <a:t> </a:t>
            </a:r>
            <a:r>
              <a:rPr lang="pt-PT" sz="1600" b="1" dirty="0" err="1">
                <a:latin typeface="Barlow" panose="00000500000000000000" pitchFamily="2" charset="0"/>
              </a:rPr>
              <a:t>increasing</a:t>
            </a:r>
            <a:r>
              <a:rPr lang="pt-PT" sz="1600" b="1" dirty="0">
                <a:latin typeface="Barlow" panose="00000500000000000000" pitchFamily="2" charset="0"/>
              </a:rPr>
              <a:t> </a:t>
            </a:r>
            <a:r>
              <a:rPr lang="pt-PT" sz="1600" b="1" dirty="0" err="1">
                <a:latin typeface="Barlow" panose="00000500000000000000" pitchFamily="2" charset="0"/>
              </a:rPr>
              <a:t>daily</a:t>
            </a:r>
            <a:r>
              <a:rPr lang="pt-PT" sz="1600" b="1" dirty="0">
                <a:latin typeface="Barlow" panose="00000500000000000000" pitchFamily="2" charset="0"/>
              </a:rPr>
              <a:t> </a:t>
            </a:r>
            <a:r>
              <a:rPr lang="pt-PT" sz="1600" b="1" dirty="0" err="1">
                <a:latin typeface="Barlow" panose="00000500000000000000" pitchFamily="2" charset="0"/>
              </a:rPr>
              <a:t>walking</a:t>
            </a:r>
            <a:r>
              <a:rPr lang="pt-PT" sz="1600" b="1" dirty="0">
                <a:latin typeface="Barlow" panose="00000500000000000000" pitchFamily="2" charset="0"/>
              </a:rPr>
              <a:t>  </a:t>
            </a:r>
            <a:r>
              <a:rPr lang="pt-PT" sz="1600" b="1" dirty="0" err="1">
                <a:latin typeface="Barlow" panose="00000500000000000000" pitchFamily="2" charset="0"/>
              </a:rPr>
              <a:t>significantly</a:t>
            </a:r>
            <a:r>
              <a:rPr lang="pt-PT" sz="1600" b="1" dirty="0">
                <a:latin typeface="Barlow" panose="00000500000000000000" pitchFamily="2" charset="0"/>
              </a:rPr>
              <a:t> </a:t>
            </a:r>
            <a:r>
              <a:rPr lang="pt-PT" sz="1600" b="1" dirty="0" err="1">
                <a:latin typeface="Barlow" panose="00000500000000000000" pitchFamily="2" charset="0"/>
              </a:rPr>
              <a:t>boosts</a:t>
            </a:r>
            <a:r>
              <a:rPr lang="pt-PT" sz="1600" b="1" dirty="0">
                <a:latin typeface="Barlow" panose="00000500000000000000" pitchFamily="2" charset="0"/>
              </a:rPr>
              <a:t> </a:t>
            </a:r>
            <a:r>
              <a:rPr lang="pt-PT" sz="1600" b="1" dirty="0" err="1">
                <a:latin typeface="Barlow" panose="00000500000000000000" pitchFamily="2" charset="0"/>
              </a:rPr>
              <a:t>calories</a:t>
            </a:r>
            <a:r>
              <a:rPr lang="pt-PT" sz="1600" b="1" dirty="0">
                <a:latin typeface="Barlow" panose="00000500000000000000" pitchFamily="2" charset="0"/>
              </a:rPr>
              <a:t> </a:t>
            </a:r>
            <a:r>
              <a:rPr lang="pt-PT" sz="1600" b="1" dirty="0" err="1">
                <a:latin typeface="Barlow" panose="00000500000000000000" pitchFamily="2" charset="0"/>
              </a:rPr>
              <a:t>burn</a:t>
            </a:r>
            <a:r>
              <a:rPr lang="pt-PT" sz="1600" b="1" dirty="0">
                <a:latin typeface="Barlow" panose="00000500000000000000" pitchFamily="2" charset="0"/>
              </a:rPr>
              <a:t>.</a:t>
            </a:r>
            <a:endParaRPr lang="en-US" sz="1600" b="1" dirty="0">
              <a:latin typeface="Barlow" panose="00000500000000000000" pitchFamily="2" charset="0"/>
            </a:endParaRPr>
          </a:p>
          <a:p>
            <a:endParaRPr lang="en-US" dirty="0"/>
          </a:p>
        </p:txBody>
      </p:sp>
    </p:spTree>
    <p:extLst>
      <p:ext uri="{BB962C8B-B14F-4D97-AF65-F5344CB8AC3E}">
        <p14:creationId xmlns:p14="http://schemas.microsoft.com/office/powerpoint/2010/main" val="272654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A08D-8A5C-81A4-E9F6-F13F10DAD30D}"/>
              </a:ext>
            </a:extLst>
          </p:cNvPr>
          <p:cNvSpPr>
            <a:spLocks noGrp="1"/>
          </p:cNvSpPr>
          <p:nvPr>
            <p:ph type="title"/>
          </p:nvPr>
        </p:nvSpPr>
        <p:spPr/>
        <p:txBody>
          <a:bodyPr/>
          <a:lstStyle/>
          <a:p>
            <a:r>
              <a:rPr lang="pt-PT" dirty="0" err="1"/>
              <a:t>Recommendations</a:t>
            </a:r>
            <a:endParaRPr lang="en-US" dirty="0"/>
          </a:p>
        </p:txBody>
      </p:sp>
      <p:sp>
        <p:nvSpPr>
          <p:cNvPr id="3" name="Subtitle 3">
            <a:extLst>
              <a:ext uri="{FF2B5EF4-FFF2-40B4-BE49-F238E27FC236}">
                <a16:creationId xmlns:a16="http://schemas.microsoft.com/office/drawing/2014/main" id="{30E5E4D7-AA3E-6101-82B8-7C7DA8CDBFC0}"/>
              </a:ext>
            </a:extLst>
          </p:cNvPr>
          <p:cNvSpPr txBox="1">
            <a:spLocks/>
          </p:cNvSpPr>
          <p:nvPr/>
        </p:nvSpPr>
        <p:spPr>
          <a:xfrm>
            <a:off x="575826" y="2013044"/>
            <a:ext cx="3954082" cy="21568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r>
              <a:rPr lang="en-US" sz="1700" dirty="0"/>
              <a:t> Highlight the importance of step tracking for overall health. Notifications reminding users of daily step goals, progress, and achievements can motivate them to stay active and adopt healthier habits.</a:t>
            </a:r>
          </a:p>
        </p:txBody>
      </p:sp>
      <p:sp>
        <p:nvSpPr>
          <p:cNvPr id="4" name="Subtitle 4">
            <a:extLst>
              <a:ext uri="{FF2B5EF4-FFF2-40B4-BE49-F238E27FC236}">
                <a16:creationId xmlns:a16="http://schemas.microsoft.com/office/drawing/2014/main" id="{2CE70DFF-CB67-9653-3CD4-0A715D3738CB}"/>
              </a:ext>
            </a:extLst>
          </p:cNvPr>
          <p:cNvSpPr txBox="1">
            <a:spLocks/>
          </p:cNvSpPr>
          <p:nvPr/>
        </p:nvSpPr>
        <p:spPr>
          <a:xfrm>
            <a:off x="862467" y="1350100"/>
            <a:ext cx="3380800" cy="7452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pt-PT" sz="2670" dirty="0" err="1">
                <a:latin typeface="Poppins ExtraBold" panose="00000900000000000000" pitchFamily="2" charset="0"/>
                <a:cs typeface="Poppins ExtraBold" panose="00000900000000000000" pitchFamily="2" charset="0"/>
              </a:rPr>
              <a:t>Tracking</a:t>
            </a:r>
            <a:r>
              <a:rPr lang="pt-PT" sz="2670" dirty="0">
                <a:latin typeface="Poppins ExtraBold" panose="00000900000000000000" pitchFamily="2" charset="0"/>
                <a:cs typeface="Poppins ExtraBold" panose="00000900000000000000" pitchFamily="2" charset="0"/>
              </a:rPr>
              <a:t> Steps</a:t>
            </a:r>
            <a:endParaRPr lang="en-US" sz="2670" dirty="0">
              <a:latin typeface="Poppins ExtraBold" panose="00000900000000000000" pitchFamily="2" charset="0"/>
              <a:cs typeface="Poppins ExtraBold" panose="00000900000000000000" pitchFamily="2" charset="0"/>
            </a:endParaRPr>
          </a:p>
        </p:txBody>
      </p:sp>
      <p:sp>
        <p:nvSpPr>
          <p:cNvPr id="5" name="Subtitle 2">
            <a:extLst>
              <a:ext uri="{FF2B5EF4-FFF2-40B4-BE49-F238E27FC236}">
                <a16:creationId xmlns:a16="http://schemas.microsoft.com/office/drawing/2014/main" id="{2746611E-2BD0-ED5A-079F-D139CDB59013}"/>
              </a:ext>
            </a:extLst>
          </p:cNvPr>
          <p:cNvSpPr txBox="1">
            <a:spLocks/>
          </p:cNvSpPr>
          <p:nvPr/>
        </p:nvSpPr>
        <p:spPr>
          <a:xfrm>
            <a:off x="6492055" y="2013044"/>
            <a:ext cx="4353153" cy="172104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r>
              <a:rPr lang="en-US" sz="1700" dirty="0"/>
              <a:t>Use app notifications to guide users toward better sleep hygiene, such as reminders for bedtime and tips to improve sleep quality. Encouraging users to monitor their sleep data can foster better long-term habits and improve overall well-being.</a:t>
            </a:r>
          </a:p>
        </p:txBody>
      </p:sp>
      <p:sp>
        <p:nvSpPr>
          <p:cNvPr id="6" name="Subtitle 5">
            <a:extLst>
              <a:ext uri="{FF2B5EF4-FFF2-40B4-BE49-F238E27FC236}">
                <a16:creationId xmlns:a16="http://schemas.microsoft.com/office/drawing/2014/main" id="{7737761E-5195-2F51-FAA9-B44DC98202C7}"/>
              </a:ext>
            </a:extLst>
          </p:cNvPr>
          <p:cNvSpPr txBox="1">
            <a:spLocks/>
          </p:cNvSpPr>
          <p:nvPr/>
        </p:nvSpPr>
        <p:spPr>
          <a:xfrm>
            <a:off x="6492055" y="1391609"/>
            <a:ext cx="4066074" cy="7452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pt-PT" sz="2670" dirty="0" err="1">
                <a:latin typeface="Poppins ExtraBold" panose="00000900000000000000" pitchFamily="2" charset="0"/>
                <a:cs typeface="Poppins ExtraBold" panose="00000900000000000000" pitchFamily="2" charset="0"/>
              </a:rPr>
              <a:t>Controlling</a:t>
            </a:r>
            <a:r>
              <a:rPr lang="pt-PT" sz="2670" dirty="0">
                <a:latin typeface="Poppins ExtraBold" panose="00000900000000000000" pitchFamily="2" charset="0"/>
                <a:cs typeface="Poppins ExtraBold" panose="00000900000000000000" pitchFamily="2" charset="0"/>
              </a:rPr>
              <a:t> </a:t>
            </a:r>
            <a:r>
              <a:rPr lang="pt-PT" sz="2670" dirty="0" err="1">
                <a:latin typeface="Poppins ExtraBold" panose="00000900000000000000" pitchFamily="2" charset="0"/>
                <a:cs typeface="Poppins ExtraBold" panose="00000900000000000000" pitchFamily="2" charset="0"/>
              </a:rPr>
              <a:t>the</a:t>
            </a:r>
            <a:r>
              <a:rPr lang="pt-PT" sz="2670" dirty="0">
                <a:latin typeface="Poppins ExtraBold" panose="00000900000000000000" pitchFamily="2" charset="0"/>
                <a:cs typeface="Poppins ExtraBold" panose="00000900000000000000" pitchFamily="2" charset="0"/>
              </a:rPr>
              <a:t> </a:t>
            </a:r>
            <a:r>
              <a:rPr lang="pt-PT" sz="2670" dirty="0" err="1">
                <a:latin typeface="Poppins ExtraBold" panose="00000900000000000000" pitchFamily="2" charset="0"/>
                <a:cs typeface="Poppins ExtraBold" panose="00000900000000000000" pitchFamily="2" charset="0"/>
              </a:rPr>
              <a:t>Sleep</a:t>
            </a:r>
            <a:endParaRPr lang="en-US" sz="2670" dirty="0">
              <a:latin typeface="Poppins ExtraBold" panose="00000900000000000000" pitchFamily="2" charset="0"/>
              <a:cs typeface="Poppins ExtraBold" panose="00000900000000000000" pitchFamily="2" charset="0"/>
            </a:endParaRPr>
          </a:p>
        </p:txBody>
      </p:sp>
      <p:pic>
        <p:nvPicPr>
          <p:cNvPr id="1026" name="Picture 2">
            <a:extLst>
              <a:ext uri="{FF2B5EF4-FFF2-40B4-BE49-F238E27FC236}">
                <a16:creationId xmlns:a16="http://schemas.microsoft.com/office/drawing/2014/main" id="{575B83FE-C083-95F5-0606-9D1B1639B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467" y="3734084"/>
            <a:ext cx="3246475" cy="24348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 Ways to Achieve Better Sleep Hygiene - PranaQ">
            <a:extLst>
              <a:ext uri="{FF2B5EF4-FFF2-40B4-BE49-F238E27FC236}">
                <a16:creationId xmlns:a16="http://schemas.microsoft.com/office/drawing/2014/main" id="{F76A30C2-17BD-1010-205B-395DAF3C08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903" y="3934047"/>
            <a:ext cx="4072394" cy="2036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905896"/>
      </p:ext>
    </p:extLst>
  </p:cSld>
  <p:clrMapOvr>
    <a:masterClrMapping/>
  </p:clrMapOvr>
</p:sld>
</file>

<file path=ppt/theme/theme1.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Data Analytics Strategy Toolkit by Slidesgo</Template>
  <TotalTime>184</TotalTime>
  <Words>458</Words>
  <Application>Microsoft Office PowerPoint</Application>
  <PresentationFormat>Widescreen</PresentationFormat>
  <Paragraphs>61</Paragraphs>
  <Slides>9</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Aptos</vt:lpstr>
      <vt:lpstr>Arial</vt:lpstr>
      <vt:lpstr>Barlow</vt:lpstr>
      <vt:lpstr>Nunito Light</vt:lpstr>
      <vt:lpstr>Poppins</vt:lpstr>
      <vt:lpstr>Poppins Black</vt:lpstr>
      <vt:lpstr>Poppins ExtraBold</vt:lpstr>
      <vt:lpstr>Proxima Nova</vt:lpstr>
      <vt:lpstr>Wingdings</vt:lpstr>
      <vt:lpstr>Data Analytics Strategy Toolkit by Slidesgo</vt:lpstr>
      <vt:lpstr>Slidesgo Final Pages</vt:lpstr>
      <vt:lpstr>How is Leaf being used in the last year?</vt:lpstr>
      <vt:lpstr>Table of Contents</vt:lpstr>
      <vt:lpstr>Objective</vt:lpstr>
      <vt:lpstr>Data Sources and Scope </vt:lpstr>
      <vt:lpstr>Analysis </vt:lpstr>
      <vt:lpstr>Analysis</vt:lpstr>
      <vt:lpstr>Analysis</vt:lpstr>
      <vt:lpstr>Conclusions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José Carriço</dc:creator>
  <cp:lastModifiedBy>José Carriço</cp:lastModifiedBy>
  <cp:revision>6</cp:revision>
  <dcterms:created xsi:type="dcterms:W3CDTF">2024-12-04T15:51:15Z</dcterms:created>
  <dcterms:modified xsi:type="dcterms:W3CDTF">2024-12-11T01:04:51Z</dcterms:modified>
</cp:coreProperties>
</file>