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pt-PT" dirty="0" err="1" smtClean="0"/>
              <a:t>Tasks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755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TK.1 – </a:t>
            </a:r>
            <a:r>
              <a:rPr lang="pt-PT" dirty="0" err="1" smtClean="0"/>
              <a:t>Create</a:t>
            </a:r>
            <a:r>
              <a:rPr lang="pt-PT" dirty="0" smtClean="0"/>
              <a:t> a Rules </a:t>
            </a:r>
            <a:r>
              <a:rPr lang="pt-PT" dirty="0" err="1" smtClean="0"/>
              <a:t>Utils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facilitator</a:t>
            </a:r>
            <a:r>
              <a:rPr lang="pt-PT" dirty="0" smtClean="0"/>
              <a:t> </a:t>
            </a:r>
            <a:r>
              <a:rPr lang="pt-PT" dirty="0" err="1" smtClean="0"/>
              <a:t>tools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set in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utils</a:t>
            </a:r>
            <a:r>
              <a:rPr lang="pt-PT" dirty="0" smtClean="0"/>
              <a:t> </a:t>
            </a:r>
            <a:r>
              <a:rPr lang="pt-PT" dirty="0" err="1" smtClean="0"/>
              <a:t>library</a:t>
            </a:r>
            <a:endParaRPr lang="pt-PT" dirty="0" smtClean="0"/>
          </a:p>
          <a:p>
            <a:r>
              <a:rPr lang="pt-PT" dirty="0" smtClean="0"/>
              <a:t>Use </a:t>
            </a:r>
            <a:r>
              <a:rPr lang="pt-PT" dirty="0" err="1" smtClean="0"/>
              <a:t>it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 err="1" smtClean="0"/>
              <a:t>SafiraRules</a:t>
            </a:r>
            <a:endParaRPr lang="pt-PT" dirty="0" smtClean="0"/>
          </a:p>
          <a:p>
            <a:r>
              <a:rPr lang="pt-PT" dirty="0" smtClean="0"/>
              <a:t>Share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to </a:t>
            </a:r>
            <a:r>
              <a:rPr lang="pt-PT" dirty="0" err="1" smtClean="0"/>
              <a:t>expand</a:t>
            </a:r>
            <a:r>
              <a:rPr lang="pt-PT" dirty="0" smtClean="0"/>
              <a:t> rules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65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pt-PT" dirty="0" smtClean="0"/>
              <a:t>TK.2 – </a:t>
            </a:r>
            <a:r>
              <a:rPr lang="pt-PT" dirty="0" err="1" smtClean="0"/>
              <a:t>Create</a:t>
            </a:r>
            <a:r>
              <a:rPr lang="pt-PT" dirty="0" smtClean="0"/>
              <a:t> a Metadata Generator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3124200" y="2365794"/>
            <a:ext cx="2971800" cy="2286000"/>
          </a:xfrm>
          <a:prstGeom prst="rect">
            <a:avLst/>
          </a:prstGeom>
          <a:noFill/>
          <a:ln w="155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5" name="Group 14"/>
          <p:cNvGrpSpPr/>
          <p:nvPr/>
        </p:nvGrpSpPr>
        <p:grpSpPr>
          <a:xfrm>
            <a:off x="114300" y="1404548"/>
            <a:ext cx="1219200" cy="1357701"/>
            <a:chOff x="76200" y="1461699"/>
            <a:chExt cx="1219200" cy="1357701"/>
          </a:xfrm>
        </p:grpSpPr>
        <p:pic>
          <p:nvPicPr>
            <p:cNvPr id="1026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001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400" y="1461699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Rule1.cs</a:t>
              </a:r>
              <a:endParaRPr lang="pt-PT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2829943"/>
            <a:ext cx="1219200" cy="1357701"/>
            <a:chOff x="76200" y="2985699"/>
            <a:chExt cx="1219200" cy="1357701"/>
          </a:xfrm>
        </p:grpSpPr>
        <p:pic>
          <p:nvPicPr>
            <p:cNvPr id="6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1241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52400" y="2985699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Rule2.cs</a:t>
              </a:r>
              <a:endParaRPr lang="pt-PT" sz="12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" y="4267200"/>
            <a:ext cx="1219200" cy="1430304"/>
            <a:chOff x="76200" y="4513296"/>
            <a:chExt cx="1219200" cy="1430304"/>
          </a:xfrm>
        </p:grpSpPr>
        <p:pic>
          <p:nvPicPr>
            <p:cNvPr id="7" name="Picture 2" descr="http://www.fileinfo.com/images/icons/files/128/cs-16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72439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52400" y="4513296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b="1" dirty="0" smtClean="0"/>
                <a:t>Rule3.cs</a:t>
              </a:r>
              <a:endParaRPr lang="pt-PT" sz="1200" b="1" dirty="0"/>
            </a:p>
          </p:txBody>
        </p:sp>
      </p:grpSp>
      <p:pic>
        <p:nvPicPr>
          <p:cNvPr id="1028" name="Picture 4" descr="http://icons.iconarchive.com/icons/hopstarter/adobe-cs4/256/File-Adobe-Dreamweaver-XML-01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9919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05700" y="262374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Metadata.xml</a:t>
            </a:r>
            <a:endParaRPr lang="pt-PT" sz="1200" b="1" dirty="0"/>
          </a:p>
        </p:txBody>
      </p:sp>
      <p:sp>
        <p:nvSpPr>
          <p:cNvPr id="21" name="Right Arrow 20"/>
          <p:cNvSpPr/>
          <p:nvPr/>
        </p:nvSpPr>
        <p:spPr>
          <a:xfrm>
            <a:off x="6324600" y="3301043"/>
            <a:ext cx="914400" cy="415506"/>
          </a:xfrm>
          <a:prstGeom prst="rightArrow">
            <a:avLst/>
          </a:prstGeom>
          <a:solidFill>
            <a:srgbClr val="159BFF"/>
          </a:solidFill>
          <a:ln>
            <a:solidFill>
              <a:srgbClr val="15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ight Arrow 21"/>
          <p:cNvSpPr/>
          <p:nvPr/>
        </p:nvSpPr>
        <p:spPr>
          <a:xfrm>
            <a:off x="1981200" y="3301043"/>
            <a:ext cx="914400" cy="415506"/>
          </a:xfrm>
          <a:prstGeom prst="rightArrow">
            <a:avLst/>
          </a:prstGeom>
          <a:solidFill>
            <a:srgbClr val="159BFF"/>
          </a:solidFill>
          <a:ln>
            <a:solidFill>
              <a:srgbClr val="159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3276600" y="332413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Metadata Generator Tool</a:t>
            </a:r>
            <a:endParaRPr lang="pt-PT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5087903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Every rule </a:t>
            </a:r>
            <a:r>
              <a:rPr lang="pt-PT" dirty="0" err="1" smtClean="0"/>
              <a:t>library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r>
              <a:rPr lang="pt-PT" dirty="0" smtClean="0"/>
              <a:t> to </a:t>
            </a:r>
            <a:r>
              <a:rPr lang="pt-PT" dirty="0" err="1" smtClean="0"/>
              <a:t>have</a:t>
            </a:r>
            <a:r>
              <a:rPr lang="pt-PT" dirty="0" smtClean="0"/>
              <a:t> a Metadata.xml file to </a:t>
            </a:r>
            <a:r>
              <a:rPr lang="pt-PT" dirty="0" err="1" smtClean="0"/>
              <a:t>describe</a:t>
            </a:r>
            <a:r>
              <a:rPr lang="pt-PT" dirty="0" smtClean="0"/>
              <a:t> </a:t>
            </a:r>
            <a:r>
              <a:rPr lang="pt-PT" dirty="0" err="1" smtClean="0"/>
              <a:t>every</a:t>
            </a:r>
            <a:r>
              <a:rPr lang="pt-PT" dirty="0" smtClean="0"/>
              <a:t> rule.</a:t>
            </a:r>
          </a:p>
          <a:p>
            <a:endParaRPr lang="pt-PT" dirty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tool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so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r>
              <a:rPr lang="pt-PT" dirty="0" smtClean="0"/>
              <a:t> to </a:t>
            </a:r>
            <a:r>
              <a:rPr lang="pt-PT" dirty="0" err="1" smtClean="0"/>
              <a:t>worry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making</a:t>
            </a:r>
            <a:r>
              <a:rPr lang="pt-PT" dirty="0" smtClean="0"/>
              <a:t> Rule classes in c#.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52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pt-PT" dirty="0" err="1" smtClean="0"/>
              <a:t>Ideas</a:t>
            </a:r>
            <a:r>
              <a:rPr lang="pt-PT" dirty="0" smtClean="0"/>
              <a:t> for Rules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31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ID.1 – Deploy it with Nuget 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 err="1" smtClean="0"/>
              <a:t>How</a:t>
            </a:r>
            <a:r>
              <a:rPr lang="pt-PT" sz="2800" b="1" dirty="0" smtClean="0"/>
              <a:t>:</a:t>
            </a:r>
          </a:p>
          <a:p>
            <a:r>
              <a:rPr lang="pt-PT" sz="2800" dirty="0" err="1" smtClean="0"/>
              <a:t>Create</a:t>
            </a:r>
            <a:r>
              <a:rPr lang="pt-PT" sz="2800" dirty="0" smtClean="0"/>
              <a:t> a </a:t>
            </a:r>
            <a:r>
              <a:rPr lang="pt-PT" sz="2800" dirty="0" err="1" smtClean="0"/>
              <a:t>Nuget</a:t>
            </a:r>
            <a:r>
              <a:rPr lang="pt-PT" sz="2800" dirty="0" smtClean="0"/>
              <a:t> </a:t>
            </a:r>
            <a:r>
              <a:rPr lang="pt-PT" sz="2800" dirty="0" err="1" smtClean="0"/>
              <a:t>internal</a:t>
            </a:r>
            <a:r>
              <a:rPr lang="pt-PT" sz="2800" dirty="0" smtClean="0"/>
              <a:t> server</a:t>
            </a:r>
          </a:p>
          <a:p>
            <a:r>
              <a:rPr lang="pt-PT" sz="2800" dirty="0" err="1" smtClean="0"/>
              <a:t>Deploy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SafiraRules</a:t>
            </a:r>
            <a:r>
              <a:rPr lang="pt-PT" sz="2800" dirty="0" smtClean="0"/>
              <a:t> ( </a:t>
            </a:r>
            <a:r>
              <a:rPr lang="pt-PT" sz="2800" dirty="0" err="1" smtClean="0"/>
              <a:t>RuleSet</a:t>
            </a:r>
            <a:r>
              <a:rPr lang="pt-PT" sz="2800" dirty="0" smtClean="0"/>
              <a:t> + </a:t>
            </a:r>
            <a:r>
              <a:rPr lang="pt-PT" sz="2800" dirty="0" err="1" smtClean="0"/>
              <a:t>Library</a:t>
            </a:r>
            <a:r>
              <a:rPr lang="pt-PT" sz="2800" dirty="0" smtClean="0"/>
              <a:t> )</a:t>
            </a:r>
          </a:p>
          <a:p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new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adds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SafiraRules</a:t>
            </a:r>
            <a:r>
              <a:rPr lang="pt-PT" sz="2800" dirty="0" smtClean="0"/>
              <a:t> package</a:t>
            </a:r>
          </a:p>
          <a:p>
            <a:endParaRPr lang="pt-PT" sz="2800" dirty="0" smtClean="0"/>
          </a:p>
          <a:p>
            <a:pPr marL="0" indent="0">
              <a:buNone/>
            </a:pPr>
            <a:r>
              <a:rPr lang="pt-PT" sz="2800" b="1" dirty="0" smtClean="0"/>
              <a:t>Pros:</a:t>
            </a:r>
          </a:p>
          <a:p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from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RuleSet</a:t>
            </a:r>
            <a:r>
              <a:rPr lang="pt-PT" sz="2800" dirty="0" smtClean="0"/>
              <a:t> to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library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static</a:t>
            </a:r>
            <a:endParaRPr lang="pt-PT" sz="2800" dirty="0" smtClean="0"/>
          </a:p>
          <a:p>
            <a:r>
              <a:rPr lang="pt-PT" sz="2800" dirty="0" err="1" smtClean="0"/>
              <a:t>Possibly</a:t>
            </a:r>
            <a:r>
              <a:rPr lang="pt-PT" sz="2800" dirty="0" smtClean="0"/>
              <a:t> </a:t>
            </a:r>
            <a:r>
              <a:rPr lang="pt-PT" sz="2800" dirty="0" err="1" smtClean="0"/>
              <a:t>every</a:t>
            </a:r>
            <a:r>
              <a:rPr lang="pt-PT" sz="2800" dirty="0" smtClean="0"/>
              <a:t> </a:t>
            </a:r>
            <a:r>
              <a:rPr lang="pt-PT" sz="2800" dirty="0" err="1" smtClean="0"/>
              <a:t>new</a:t>
            </a:r>
            <a:r>
              <a:rPr lang="pt-PT" sz="2800" dirty="0" smtClean="0"/>
              <a:t> </a:t>
            </a:r>
            <a:r>
              <a:rPr lang="pt-PT" sz="2800" dirty="0" err="1" smtClean="0"/>
              <a:t>machine</a:t>
            </a:r>
            <a:r>
              <a:rPr lang="pt-PT" sz="2800" dirty="0"/>
              <a:t> </a:t>
            </a:r>
            <a:r>
              <a:rPr lang="pt-PT" sz="2800" dirty="0" err="1" smtClean="0"/>
              <a:t>working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 </a:t>
            </a:r>
            <a:r>
              <a:rPr lang="pt-PT" sz="2800" dirty="0" err="1" smtClean="0"/>
              <a:t>only</a:t>
            </a:r>
            <a:r>
              <a:rPr lang="pt-PT" sz="2800" dirty="0" smtClean="0"/>
              <a:t> </a:t>
            </a:r>
            <a:r>
              <a:rPr lang="pt-PT" sz="2800" dirty="0" err="1" smtClean="0"/>
              <a:t>needs</a:t>
            </a:r>
            <a:r>
              <a:rPr lang="pt-PT" sz="2800" dirty="0" smtClean="0"/>
              <a:t> to </a:t>
            </a:r>
            <a:r>
              <a:rPr lang="pt-PT" sz="2800" dirty="0" err="1" smtClean="0"/>
              <a:t>update</a:t>
            </a:r>
            <a:r>
              <a:rPr lang="pt-PT" sz="2800" dirty="0" smtClean="0"/>
              <a:t> </a:t>
            </a:r>
            <a:r>
              <a:rPr lang="pt-PT" sz="2800" dirty="0" err="1" smtClean="0"/>
              <a:t>from</a:t>
            </a:r>
            <a:r>
              <a:rPr lang="pt-PT" sz="2800" dirty="0" smtClean="0"/>
              <a:t> </a:t>
            </a:r>
            <a:r>
              <a:rPr lang="pt-PT" sz="2800" dirty="0" err="1" smtClean="0"/>
              <a:t>svn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 smtClean="0"/>
              <a:t>By</a:t>
            </a:r>
            <a:r>
              <a:rPr lang="pt-PT" i="1" dirty="0" smtClean="0"/>
              <a:t>: VBT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64467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ID.2 – </a:t>
            </a:r>
            <a:r>
              <a:rPr lang="pt-PT" dirty="0" err="1" smtClean="0"/>
              <a:t>Run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MSBuild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PT" sz="2800" b="1" dirty="0" err="1" smtClean="0"/>
              <a:t>How</a:t>
            </a:r>
            <a:r>
              <a:rPr lang="pt-PT" sz="2800" b="1" dirty="0"/>
              <a:t>:</a:t>
            </a:r>
            <a:endParaRPr lang="pt-PT" sz="2800" b="1" dirty="0" smtClean="0"/>
          </a:p>
          <a:p>
            <a:r>
              <a:rPr lang="pt-PT" sz="2800" dirty="0" smtClean="0"/>
              <a:t>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msbuild</a:t>
            </a:r>
            <a:r>
              <a:rPr lang="pt-PT" sz="2800" dirty="0" smtClean="0"/>
              <a:t> </a:t>
            </a:r>
            <a:r>
              <a:rPr lang="pt-PT" sz="2800" dirty="0" err="1" smtClean="0"/>
              <a:t>command</a:t>
            </a:r>
            <a:r>
              <a:rPr lang="pt-PT" sz="2800" dirty="0" smtClean="0"/>
              <a:t> </a:t>
            </a:r>
            <a:r>
              <a:rPr lang="pt-PT" sz="2800" dirty="0" err="1" smtClean="0"/>
              <a:t>add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following</a:t>
            </a:r>
            <a:r>
              <a:rPr lang="pt-PT" sz="2800" dirty="0" smtClean="0"/>
              <a:t> </a:t>
            </a:r>
            <a:r>
              <a:rPr lang="pt-PT" sz="2800" dirty="0" err="1" smtClean="0"/>
              <a:t>property</a:t>
            </a:r>
            <a:r>
              <a:rPr lang="pt-PT" sz="2800" dirty="0" smtClean="0"/>
              <a:t>: “</a:t>
            </a:r>
            <a:r>
              <a:rPr lang="pt-PT" sz="2000" i="1" dirty="0" smtClean="0"/>
              <a:t>/</a:t>
            </a:r>
            <a:r>
              <a:rPr lang="pt-PT" sz="2000" i="1" dirty="0" err="1" smtClean="0"/>
              <a:t>p:RunCodeAnalysis</a:t>
            </a:r>
            <a:r>
              <a:rPr lang="pt-PT" sz="2000" i="1" dirty="0" smtClean="0"/>
              <a:t>=</a:t>
            </a:r>
            <a:r>
              <a:rPr lang="pt-PT" sz="2000" i="1" dirty="0" err="1" smtClean="0"/>
              <a:t>true;CodeAnalysisRuleSet</a:t>
            </a:r>
            <a:r>
              <a:rPr lang="pt-PT" sz="2000" i="1" dirty="0" smtClean="0"/>
              <a:t>=&lt;</a:t>
            </a:r>
            <a:r>
              <a:rPr lang="pt-PT" sz="2000" i="1" dirty="0" err="1" smtClean="0"/>
              <a:t>ruleset-name</a:t>
            </a:r>
            <a:r>
              <a:rPr lang="pt-PT" sz="2000" i="1" dirty="0" smtClean="0"/>
              <a:t>&gt;.</a:t>
            </a:r>
            <a:r>
              <a:rPr lang="pt-PT" sz="2000" i="1" dirty="0" err="1" smtClean="0"/>
              <a:t>ruleset</a:t>
            </a:r>
            <a:r>
              <a:rPr lang="pt-PT" sz="2000" i="1" dirty="0" smtClean="0"/>
              <a:t>”</a:t>
            </a:r>
          </a:p>
          <a:p>
            <a:endParaRPr lang="pt-PT" sz="2000" i="1" dirty="0"/>
          </a:p>
          <a:p>
            <a:pPr marL="0" indent="0">
              <a:buNone/>
            </a:pPr>
            <a:r>
              <a:rPr lang="pt-PT" sz="2800" b="1" dirty="0" smtClean="0"/>
              <a:t>Pros:</a:t>
            </a:r>
          </a:p>
          <a:p>
            <a:r>
              <a:rPr lang="pt-PT" sz="2800" dirty="0" err="1" smtClean="0"/>
              <a:t>Discover</a:t>
            </a:r>
            <a:r>
              <a:rPr lang="pt-PT" sz="2800" dirty="0" smtClean="0"/>
              <a:t> rule </a:t>
            </a:r>
            <a:r>
              <a:rPr lang="pt-PT" sz="2800" dirty="0" err="1" smtClean="0"/>
              <a:t>breaking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projects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without</a:t>
            </a:r>
            <a:r>
              <a:rPr lang="pt-PT" sz="2800" dirty="0" smtClean="0"/>
              <a:t> </a:t>
            </a:r>
            <a:r>
              <a:rPr lang="pt-PT" sz="2800" dirty="0" err="1" smtClean="0"/>
              <a:t>using</a:t>
            </a:r>
            <a:r>
              <a:rPr lang="pt-PT" sz="2800" dirty="0" smtClean="0"/>
              <a:t> visual </a:t>
            </a:r>
            <a:r>
              <a:rPr lang="pt-PT" sz="2800" dirty="0" err="1" smtClean="0"/>
              <a:t>studio</a:t>
            </a:r>
            <a:r>
              <a:rPr lang="pt-PT" sz="2800" dirty="0" smtClean="0"/>
              <a:t>.</a:t>
            </a:r>
          </a:p>
          <a:p>
            <a:endParaRPr lang="pt-PT" sz="2800" dirty="0" smtClean="0"/>
          </a:p>
          <a:p>
            <a:pPr marL="0" indent="0">
              <a:buNone/>
            </a:pPr>
            <a:r>
              <a:rPr lang="pt-PT" sz="2800" b="1" dirty="0" err="1" smtClean="0"/>
              <a:t>Cons</a:t>
            </a:r>
            <a:r>
              <a:rPr lang="pt-PT" sz="2800" b="1" dirty="0" smtClean="0"/>
              <a:t>:</a:t>
            </a:r>
          </a:p>
          <a:p>
            <a:r>
              <a:rPr lang="pt-PT" sz="2800" dirty="0" err="1" smtClean="0"/>
              <a:t>The</a:t>
            </a:r>
            <a:r>
              <a:rPr lang="pt-PT" sz="2800" dirty="0" smtClean="0"/>
              <a:t> (</a:t>
            </a:r>
            <a:r>
              <a:rPr lang="pt-PT" sz="2800" dirty="0" err="1" smtClean="0"/>
              <a:t>ruleset+library</a:t>
            </a:r>
            <a:r>
              <a:rPr lang="pt-PT" sz="2800" dirty="0" smtClean="0"/>
              <a:t>) must </a:t>
            </a:r>
            <a:r>
              <a:rPr lang="pt-PT" sz="2800" dirty="0" err="1" smtClean="0"/>
              <a:t>exist</a:t>
            </a:r>
            <a:r>
              <a:rPr lang="pt-PT" sz="2800" dirty="0" smtClean="0"/>
              <a:t> in </a:t>
            </a:r>
            <a:r>
              <a:rPr lang="pt-PT" sz="2800" dirty="0" err="1" smtClean="0"/>
              <a:t>every</a:t>
            </a:r>
            <a:r>
              <a:rPr lang="pt-PT" sz="2800" dirty="0" smtClean="0"/>
              <a:t> </a:t>
            </a:r>
            <a:r>
              <a:rPr lang="pt-PT" sz="2800" dirty="0" err="1" smtClean="0"/>
              <a:t>project</a:t>
            </a:r>
            <a:r>
              <a:rPr lang="pt-PT" sz="2800" dirty="0" smtClean="0"/>
              <a:t>, </a:t>
            </a:r>
            <a:r>
              <a:rPr lang="pt-PT" sz="2800" dirty="0" err="1" smtClean="0"/>
              <a:t>if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msbuild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used</a:t>
            </a:r>
            <a:r>
              <a:rPr lang="pt-PT" sz="2800" dirty="0" smtClean="0"/>
              <a:t> to </a:t>
            </a:r>
            <a:r>
              <a:rPr lang="pt-PT" sz="2800" dirty="0" err="1" smtClean="0"/>
              <a:t>build</a:t>
            </a:r>
            <a:r>
              <a:rPr lang="pt-PT" sz="2800" dirty="0" smtClean="0"/>
              <a:t> a </a:t>
            </a:r>
            <a:r>
              <a:rPr lang="pt-PT" sz="2800" dirty="0" err="1" smtClean="0"/>
              <a:t>whole</a:t>
            </a:r>
            <a:r>
              <a:rPr lang="pt-PT" sz="2800" dirty="0" smtClean="0"/>
              <a:t> </a:t>
            </a:r>
            <a:r>
              <a:rPr lang="pt-PT" sz="2800" dirty="0" err="1" smtClean="0"/>
              <a:t>solution</a:t>
            </a:r>
            <a:r>
              <a:rPr lang="pt-PT" sz="2800" dirty="0" smtClean="0"/>
              <a:t>. </a:t>
            </a:r>
          </a:p>
          <a:p>
            <a:endParaRPr lang="pt-PT" sz="2000" i="1" dirty="0"/>
          </a:p>
          <a:p>
            <a:endParaRPr lang="pt-PT" sz="2000" i="1" dirty="0"/>
          </a:p>
        </p:txBody>
      </p:sp>
    </p:spTree>
    <p:extLst>
      <p:ext uri="{BB962C8B-B14F-4D97-AF65-F5344CB8AC3E}">
        <p14:creationId xmlns:p14="http://schemas.microsoft.com/office/powerpoint/2010/main" val="10090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ID.3 – Use </a:t>
            </a:r>
            <a:r>
              <a:rPr lang="pt-PT" dirty="0" err="1" smtClean="0"/>
              <a:t>it</a:t>
            </a:r>
            <a:r>
              <a:rPr lang="pt-PT" dirty="0" smtClean="0"/>
              <a:t> for .</a:t>
            </a:r>
            <a:r>
              <a:rPr lang="pt-PT" dirty="0" err="1" smtClean="0"/>
              <a:t>cshtml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pt-PT" sz="19900" dirty="0" smtClean="0"/>
              <a:t>HOW?</a:t>
            </a:r>
            <a:endParaRPr lang="pt-PT" sz="19900" dirty="0"/>
          </a:p>
        </p:txBody>
      </p:sp>
    </p:spTree>
    <p:extLst>
      <p:ext uri="{BB962C8B-B14F-4D97-AF65-F5344CB8AC3E}">
        <p14:creationId xmlns:p14="http://schemas.microsoft.com/office/powerpoint/2010/main" val="124625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205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Tasks</vt:lpstr>
      <vt:lpstr>TK.1 – Create a Rules Utils</vt:lpstr>
      <vt:lpstr>TK.2 – Create a Metadata Generator</vt:lpstr>
      <vt:lpstr>Ideas for Rules</vt:lpstr>
      <vt:lpstr>ID.1 – Deploy it with Nuget </vt:lpstr>
      <vt:lpstr>ID.2 – Run it with MSBuild</vt:lpstr>
      <vt:lpstr>ID.3 – Use it for .cshtml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Rules</dc:title>
  <dc:creator>Administrator</dc:creator>
  <cp:lastModifiedBy>Administrator</cp:lastModifiedBy>
  <cp:revision>7</cp:revision>
  <dcterms:created xsi:type="dcterms:W3CDTF">2006-08-16T00:00:00Z</dcterms:created>
  <dcterms:modified xsi:type="dcterms:W3CDTF">2014-02-13T11:01:16Z</dcterms:modified>
</cp:coreProperties>
</file>