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1FB13-E86F-89CB-5F3F-36B3E27F0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9BCEC1-6ED6-B5A9-B9F7-8D698060D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24E67E-28EE-8448-776B-FEE3A4EA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9E2-746A-4F44-B66B-0A8E649A543E}" type="datetimeFigureOut">
              <a:rPr lang="es-PE" smtClean="0"/>
              <a:t>2/08/2024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F49E8-15B4-8EDE-A3B1-6FDBDC8B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810DE-63A5-2144-7AE4-BE1F25C3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A29E-1690-4139-8840-170723C5FB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21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E21B8-47F6-7627-37CD-6203B66E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33DD64-2942-8A68-B699-56F3EC648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024846-3413-E266-486F-E39766F7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9E2-746A-4F44-B66B-0A8E649A543E}" type="datetimeFigureOut">
              <a:rPr lang="es-PE" smtClean="0"/>
              <a:t>2/08/2024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556CB1-9DF8-B883-B0E8-ADBEF96D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78E1B3-1540-C824-B1F9-10CE27DB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A29E-1690-4139-8840-170723C5FB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605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A91F91-EFF5-13B0-B7E4-9B602E36F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61AF10-7FF1-93DF-2307-63C3B6A66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B55E1D-EB2B-70E8-B9DF-5F7634E8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9E2-746A-4F44-B66B-0A8E649A543E}" type="datetimeFigureOut">
              <a:rPr lang="es-PE" smtClean="0"/>
              <a:t>2/08/2024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FE9E1C-BD0A-2259-42EC-E1A97463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4B7B8-1589-34A4-B16B-CA4ACC7C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A29E-1690-4139-8840-170723C5FB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45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C0E46-5763-B7C1-480C-C07DE425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E23DB4-92A7-0334-3D6C-13A32F52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220950-990A-FF43-0B69-71E272A1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9E2-746A-4F44-B66B-0A8E649A543E}" type="datetimeFigureOut">
              <a:rPr lang="es-PE" smtClean="0"/>
              <a:t>2/08/2024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B8E732-00E3-4371-4CA9-F4F47AD5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4860A-723B-0680-17AA-BCB774AF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A29E-1690-4139-8840-170723C5FB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605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E6EAD-0A63-2B27-03B7-07679881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F40899-0ABD-2AB8-15EE-7FA9DB0C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C39C1F-189A-840D-4918-A1F9CA13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9E2-746A-4F44-B66B-0A8E649A543E}" type="datetimeFigureOut">
              <a:rPr lang="es-PE" smtClean="0"/>
              <a:t>2/08/2024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EF772-B52F-CC06-A8FE-DA5BE8B5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75129-3030-A125-DC42-C8FAAC11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A29E-1690-4139-8840-170723C5FB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109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C3FE0-60CA-C3E4-718A-76800D00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D0756-069A-5F55-25E4-7925C5037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82BAEE-A274-2043-0F78-C04687B60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A84F1A-5374-A167-1B6E-345A1A24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9E2-746A-4F44-B66B-0A8E649A543E}" type="datetimeFigureOut">
              <a:rPr lang="es-PE" smtClean="0"/>
              <a:t>2/08/2024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BE6FC-CD43-431F-519C-F6BC4C0D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CAA32B-85C7-06EA-EA8E-9C3ED304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A29E-1690-4139-8840-170723C5FB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645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35963-DB42-3363-C0E3-211DF887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2E9F18-604B-C5E8-FF2F-A2B226282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BFADFA-B479-6C31-F3C7-B5071D28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15C1D6-3202-279B-7942-012D04DA7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38F7E7-D85B-8B63-9093-38B03E510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50511C-C7B1-2B75-BC7A-33418119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9E2-746A-4F44-B66B-0A8E649A543E}" type="datetimeFigureOut">
              <a:rPr lang="es-PE" smtClean="0"/>
              <a:t>2/08/2024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65D3EA-82F4-0B19-8828-66D780E2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E7FDC9-4867-3DE3-5B2B-C1730105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A29E-1690-4139-8840-170723C5FB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520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700E6-800F-E8D8-4703-3862F360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FC994B-56FA-C2B8-E2BC-DE0C7A22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9E2-746A-4F44-B66B-0A8E649A543E}" type="datetimeFigureOut">
              <a:rPr lang="es-PE" smtClean="0"/>
              <a:t>2/08/2024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9597D7-8EE0-54A9-2631-B831B186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B75A1A-99C9-BD59-64D1-8568A06A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A29E-1690-4139-8840-170723C5FB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556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C6C4BC-08C7-BE30-F532-34C79575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9E2-746A-4F44-B66B-0A8E649A543E}" type="datetimeFigureOut">
              <a:rPr lang="es-PE" smtClean="0"/>
              <a:t>2/08/2024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3789BE-CAF3-F42B-37DE-D246D454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3ED390-D2BC-976C-F0AF-4225B115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A29E-1690-4139-8840-170723C5FB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161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A658A-781D-6540-0712-BFF283D7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9911E-8F0D-8DDE-907C-A671E9160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6BA64E-4723-3B7E-E02D-B29BC5382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7D1A8-CA51-13FA-EC58-0968B811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9E2-746A-4F44-B66B-0A8E649A543E}" type="datetimeFigureOut">
              <a:rPr lang="es-PE" smtClean="0"/>
              <a:t>2/08/2024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44141D-EEDB-DBC6-6F28-7C1EB2F8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BD9161-1D7F-4235-E1BD-F2DAA58B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A29E-1690-4139-8840-170723C5FB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022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E6994-9BF4-8CB5-9CCD-349B208A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84BFB1-2B2A-A0F8-9962-455C3D704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CAD057-6938-E976-8CCD-B145520F2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470586-BBC4-E2A1-0082-F9396AB9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69E2-746A-4F44-B66B-0A8E649A543E}" type="datetimeFigureOut">
              <a:rPr lang="es-PE" smtClean="0"/>
              <a:t>2/08/2024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301072-A23C-301B-22FD-4E0B5419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711A06-8184-4758-443B-60619E27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A29E-1690-4139-8840-170723C5FB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86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D62174-2EA5-1491-A190-758BB262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44F932-2932-87BB-3548-48D01676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C1CC9-0428-4451-424A-A62E8D8C5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AC69E2-746A-4F44-B66B-0A8E649A543E}" type="datetimeFigureOut">
              <a:rPr lang="es-PE" smtClean="0"/>
              <a:t>2/08/2024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93AC75-0247-8BB6-EDED-5EF2A252E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39BE6C-0E43-B8AD-CB40-C22DA99E1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2A29E-1690-4139-8840-170723C5FB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136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3B24D-052D-4F2F-319B-CF01106C1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/>
              <a:t>Ingeniería Textil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EFC5EF-5280-A95A-EC4A-879CAF4E4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Title 1_content">
            <a:extLst>
              <a:ext uri="{FF2B5EF4-FFF2-40B4-BE49-F238E27FC236}">
                <a16:creationId xmlns:a16="http://schemas.microsoft.com/office/drawing/2014/main" id="{29255DC7-6ACB-75B2-BC75-06BE4A93AC10}"/>
              </a:ext>
            </a:extLst>
          </p:cNvPr>
          <p:cNvSpPr txBox="1"/>
          <p:nvPr/>
        </p:nvSpPr>
        <p:spPr>
          <a:xfrm>
            <a:off x="127000" y="127000"/>
            <a:ext cx="635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PE"/>
              <a:t>La ingeniería textil es una disciplina que aplica principios científicos y de ingeniería para el diseño y control de todos los aspectos de fibras, textiles y procesos de fabricación.</a:t>
            </a:r>
          </a:p>
        </p:txBody>
      </p:sp>
    </p:spTree>
    <p:extLst>
      <p:ext uri="{BB962C8B-B14F-4D97-AF65-F5344CB8AC3E}">
        <p14:creationId xmlns:p14="http://schemas.microsoft.com/office/powerpoint/2010/main" val="267658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773D-715F-819C-151C-C0AF51D36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49A751-ED77-E656-63B4-9DA192FE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885F65D-58FC-B7BE-7F37-0FDD667C39A2}"/>
              </a:ext>
            </a:extLst>
          </p:cNvPr>
          <p:cNvSpPr txBox="1"/>
          <p:nvPr/>
        </p:nvSpPr>
        <p:spPr>
          <a:xfrm>
            <a:off x="127000" y="127000"/>
            <a:ext cx="635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PE"/>
              <a:t>Historia de la Ingeniería Textil</a:t>
            </a:r>
          </a:p>
        </p:txBody>
      </p:sp>
      <p:sp>
        <p:nvSpPr>
          <p:cNvPr id="5" name="Title 2_content">
            <a:extLst>
              <a:ext uri="{FF2B5EF4-FFF2-40B4-BE49-F238E27FC236}">
                <a16:creationId xmlns:a16="http://schemas.microsoft.com/office/drawing/2014/main" id="{4907203A-9928-5608-231C-E05C5AE778CA}"/>
              </a:ext>
            </a:extLst>
          </p:cNvPr>
          <p:cNvSpPr txBox="1"/>
          <p:nvPr/>
        </p:nvSpPr>
        <p:spPr>
          <a:xfrm>
            <a:off x="127000" y="127000"/>
            <a:ext cx="635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PE"/>
              <a:t>La historia de la ingeniería textil se remonta a la Revolución Industrial, cuando se desarrollaron las primeras máquinas textiles, revolucionando la producción de telas y fibras.</a:t>
            </a:r>
          </a:p>
        </p:txBody>
      </p:sp>
    </p:spTree>
    <p:extLst>
      <p:ext uri="{BB962C8B-B14F-4D97-AF65-F5344CB8AC3E}">
        <p14:creationId xmlns:p14="http://schemas.microsoft.com/office/powerpoint/2010/main" val="186755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B7A88-0051-7A87-41B8-70017039E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F8C16-4D55-2D1C-E61E-197CDD90D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053446-3FF5-404E-00E5-5756678918A4}"/>
              </a:ext>
            </a:extLst>
          </p:cNvPr>
          <p:cNvSpPr txBox="1"/>
          <p:nvPr/>
        </p:nvSpPr>
        <p:spPr>
          <a:xfrm>
            <a:off x="127000" y="127000"/>
            <a:ext cx="635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PE"/>
              <a:t>Definición de la Ingeniería Textil</a:t>
            </a:r>
          </a:p>
        </p:txBody>
      </p:sp>
      <p:sp>
        <p:nvSpPr>
          <p:cNvPr id="5" name="Title 3_content">
            <a:extLst>
              <a:ext uri="{FF2B5EF4-FFF2-40B4-BE49-F238E27FC236}">
                <a16:creationId xmlns:a16="http://schemas.microsoft.com/office/drawing/2014/main" id="{40B91051-050A-39A5-B398-56BA6AA4DB9B}"/>
              </a:ext>
            </a:extLst>
          </p:cNvPr>
          <p:cNvSpPr txBox="1"/>
          <p:nvPr/>
        </p:nvSpPr>
        <p:spPr>
          <a:xfrm>
            <a:off x="127000" y="127000"/>
            <a:ext cx="635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PE"/>
              <a:t>La ingeniería textil se define como el estudio y aplicación de la tecnología y principios de ingeniería en la fabricación y procesamiento de fibras, hilos, tejidos y productos textiles.</a:t>
            </a:r>
          </a:p>
        </p:txBody>
      </p:sp>
    </p:spTree>
    <p:extLst>
      <p:ext uri="{BB962C8B-B14F-4D97-AF65-F5344CB8AC3E}">
        <p14:creationId xmlns:p14="http://schemas.microsoft.com/office/powerpoint/2010/main" val="2416759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Ingeniería Textil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Textil</dc:title>
  <dc:creator>Jose Luis Castilla Medina</dc:creator>
  <cp:lastModifiedBy>Jose Luis Castilla Medina</cp:lastModifiedBy>
  <cp:revision>3</cp:revision>
  <dcterms:created xsi:type="dcterms:W3CDTF">2024-08-02T15:22:09Z</dcterms:created>
  <dcterms:modified xsi:type="dcterms:W3CDTF">2024-08-02T15:31:47Z</dcterms:modified>
</cp:coreProperties>
</file>