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9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6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1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6F24-4615-4476-8037-33B671118175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822A77-5893-4967-A576-5F2290985F0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6500D-B6A1-44E0-B304-DFAA6FDF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Seguros </a:t>
            </a:r>
            <a:r>
              <a:rPr lang="es-CO" dirty="0" err="1"/>
              <a:t>ltda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B66A2-CEF7-49FC-B6F2-DD9AFC58C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</a:t>
            </a:r>
            <a:r>
              <a:rPr lang="es-CO" dirty="0" err="1"/>
              <a:t>manuel</a:t>
            </a:r>
            <a:r>
              <a:rPr lang="es-CO" dirty="0"/>
              <a:t> </a:t>
            </a:r>
            <a:r>
              <a:rPr lang="es-CO" dirty="0" err="1"/>
              <a:t>chavez</a:t>
            </a:r>
            <a:r>
              <a:rPr lang="es-CO" dirty="0"/>
              <a:t> puche</a:t>
            </a:r>
          </a:p>
          <a:p>
            <a:r>
              <a:rPr lang="es-CO" dirty="0"/>
              <a:t>Einer de </a:t>
            </a:r>
            <a:r>
              <a:rPr lang="es-CO" dirty="0" err="1"/>
              <a:t>jesus</a:t>
            </a:r>
            <a:r>
              <a:rPr lang="es-CO" dirty="0"/>
              <a:t> medina </a:t>
            </a:r>
            <a:r>
              <a:rPr lang="es-CO" dirty="0" err="1"/>
              <a:t>fernandez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45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25A92-94F6-47DA-AFB8-2A6E01ED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INTRODUCCIÓN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AD4BE-2058-44A3-A151-8FBDCFA2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 </a:t>
            </a:r>
          </a:p>
          <a:p>
            <a:endParaRPr lang="es-CO" dirty="0"/>
          </a:p>
        </p:txBody>
      </p:sp>
      <p:pic>
        <p:nvPicPr>
          <p:cNvPr id="1026" name="Picture 2" descr="Resultado de imagen para introduccion imagen">
            <a:extLst>
              <a:ext uri="{FF2B5EF4-FFF2-40B4-BE49-F238E27FC236}">
                <a16:creationId xmlns:a16="http://schemas.microsoft.com/office/drawing/2014/main" id="{3FBC05FF-DD61-457B-B0A9-1041FD3F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76" y="2311153"/>
            <a:ext cx="6315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27E51-D0C7-48D8-B46F-49CC3DD3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127364"/>
            <a:ext cx="9603275" cy="1049235"/>
          </a:xfrm>
        </p:spPr>
        <p:txBody>
          <a:bodyPr/>
          <a:lstStyle/>
          <a:p>
            <a:r>
              <a:rPr lang="es-CO" b="1" dirty="0"/>
              <a:t>OBJETIVOS ESPECIFICOS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2C203-2EF4-410A-AC5E-AE97FC6D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91294"/>
          </a:xfrm>
        </p:spPr>
        <p:txBody>
          <a:bodyPr/>
          <a:lstStyle/>
          <a:p>
            <a:r>
              <a:rPr lang="es-CO" dirty="0"/>
              <a:t>Desarrollar un aplicativo móvil para llevar el inventario de usuarios y pólizas de una agencia de seguros para automóviles.</a:t>
            </a:r>
          </a:p>
          <a:p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CE1F412-EF3F-47D5-A7AE-2DC433AC900A}"/>
              </a:ext>
            </a:extLst>
          </p:cNvPr>
          <p:cNvSpPr txBox="1">
            <a:spLocks/>
          </p:cNvSpPr>
          <p:nvPr/>
        </p:nvSpPr>
        <p:spPr>
          <a:xfrm>
            <a:off x="1451579" y="3843130"/>
            <a:ext cx="9603275" cy="1828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 dirty="0"/>
              <a:t>Crear un diseño agradable y de fácil manejo para que una agencia realice las funcionalidades para consultas rápidas de usuarios y pólizas.  </a:t>
            </a:r>
          </a:p>
          <a:p>
            <a:pPr lvl="0"/>
            <a:r>
              <a:rPr lang="es-CO" dirty="0"/>
              <a:t>Recopilar toda la información correspondiente a seguros para automóviles para el desarrollo del aplicativo.</a:t>
            </a:r>
          </a:p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E0581A9-3808-42D8-BDD9-1B36F4C03152}"/>
              </a:ext>
            </a:extLst>
          </p:cNvPr>
          <p:cNvSpPr txBox="1">
            <a:spLocks/>
          </p:cNvSpPr>
          <p:nvPr/>
        </p:nvSpPr>
        <p:spPr>
          <a:xfrm>
            <a:off x="1451578" y="5215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OBJETIVO GENERAL</a:t>
            </a:r>
            <a:br>
              <a:rPr lang="es-CO" b="1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7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0BD1-778D-414E-9301-2E199D4E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DEL PROBLEMA</a:t>
            </a:r>
            <a:br>
              <a:rPr lang="es-CO" b="1" dirty="0"/>
            </a:br>
            <a:endParaRPr lang="es-CO" dirty="0"/>
          </a:p>
        </p:txBody>
      </p:sp>
      <p:pic>
        <p:nvPicPr>
          <p:cNvPr id="2050" name="Picture 2" descr="Resultado de imagen para planteamiento del problema imagen">
            <a:extLst>
              <a:ext uri="{FF2B5EF4-FFF2-40B4-BE49-F238E27FC236}">
                <a16:creationId xmlns:a16="http://schemas.microsoft.com/office/drawing/2014/main" id="{A8163178-93C9-4A07-A2C5-993DFF96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28" y="2289854"/>
            <a:ext cx="5092431" cy="35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D758-7D0A-492F-8FE9-9946ACCB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JUSTIFICACÍÓN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C370D-0538-4E5D-A310-AE6C0AD4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817" y="5022574"/>
            <a:ext cx="1500037" cy="443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Importancia?</a:t>
            </a:r>
          </a:p>
          <a:p>
            <a:endParaRPr lang="es-CO" dirty="0"/>
          </a:p>
        </p:txBody>
      </p:sp>
      <p:sp>
        <p:nvSpPr>
          <p:cNvPr id="5" name="AutoShape 4" descr="Resultado de imagen para justificacion imagen">
            <a:extLst>
              <a:ext uri="{FF2B5EF4-FFF2-40B4-BE49-F238E27FC236}">
                <a16:creationId xmlns:a16="http://schemas.microsoft.com/office/drawing/2014/main" id="{34BEF902-25F9-427E-8546-6DEFE24B7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7583" y="3276599"/>
            <a:ext cx="4220817" cy="422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Resultado de imagen para justificacion imagen">
            <a:extLst>
              <a:ext uri="{FF2B5EF4-FFF2-40B4-BE49-F238E27FC236}">
                <a16:creationId xmlns:a16="http://schemas.microsoft.com/office/drawing/2014/main" id="{6B8C8527-0C48-469D-92CC-8810B7155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80" name="Picture 8" descr="Resultado de imagen para justificacion imagen">
            <a:extLst>
              <a:ext uri="{FF2B5EF4-FFF2-40B4-BE49-F238E27FC236}">
                <a16:creationId xmlns:a16="http://schemas.microsoft.com/office/drawing/2014/main" id="{2CD553A5-3D55-4AAF-B057-704E3170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90" y="2314575"/>
            <a:ext cx="4887863" cy="348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4DA3D-6FE8-4CE7-B1B6-D01DB8A6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la aplicación</a:t>
            </a:r>
          </a:p>
        </p:txBody>
      </p:sp>
      <p:pic>
        <p:nvPicPr>
          <p:cNvPr id="4098" name="Picture 2" descr="Resultado de imagen para contenido">
            <a:extLst>
              <a:ext uri="{FF2B5EF4-FFF2-40B4-BE49-F238E27FC236}">
                <a16:creationId xmlns:a16="http://schemas.microsoft.com/office/drawing/2014/main" id="{E50332E3-9C8C-42E2-A3B3-DB18F930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71688"/>
            <a:ext cx="9603275" cy="380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161D8-6044-4320-98C1-E652708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Sustentar Aplicación corriendo</a:t>
            </a:r>
          </a:p>
        </p:txBody>
      </p:sp>
      <p:sp>
        <p:nvSpPr>
          <p:cNvPr id="4" name="AutoShape 2" descr="Resultado de imagen para run">
            <a:extLst>
              <a:ext uri="{FF2B5EF4-FFF2-40B4-BE49-F238E27FC236}">
                <a16:creationId xmlns:a16="http://schemas.microsoft.com/office/drawing/2014/main" id="{C97B07B8-2F39-46DD-BE88-1677CB7B6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run">
            <a:extLst>
              <a:ext uri="{FF2B5EF4-FFF2-40B4-BE49-F238E27FC236}">
                <a16:creationId xmlns:a16="http://schemas.microsoft.com/office/drawing/2014/main" id="{04C865C6-79A2-48DA-96DD-EE125EF7CC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A04C42-73DC-439C-87B9-B66BB5B5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59" y="2205037"/>
            <a:ext cx="4128942" cy="36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CA4F-63B9-49F4-B3AF-3CE4FB52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conclusion</a:t>
            </a:r>
            <a:endParaRPr lang="es-CO" dirty="0"/>
          </a:p>
        </p:txBody>
      </p:sp>
      <p:sp>
        <p:nvSpPr>
          <p:cNvPr id="4" name="AutoShape 2" descr="Resultado de imagen para conclusion">
            <a:extLst>
              <a:ext uri="{FF2B5EF4-FFF2-40B4-BE49-F238E27FC236}">
                <a16:creationId xmlns:a16="http://schemas.microsoft.com/office/drawing/2014/main" id="{9F1ADFB4-180D-4DAA-ACBF-61A146363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conclusion">
            <a:extLst>
              <a:ext uri="{FF2B5EF4-FFF2-40B4-BE49-F238E27FC236}">
                <a16:creationId xmlns:a16="http://schemas.microsoft.com/office/drawing/2014/main" id="{679904AD-AFB7-40AA-A66D-42D754843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6" name="Picture 6" descr="Resultado de imagen para conclusion">
            <a:extLst>
              <a:ext uri="{FF2B5EF4-FFF2-40B4-BE49-F238E27FC236}">
                <a16:creationId xmlns:a16="http://schemas.microsoft.com/office/drawing/2014/main" id="{08FD7CCF-A001-43CF-86B1-2410D596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96" y="2278967"/>
            <a:ext cx="5326254" cy="32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54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88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Seguros ltda</vt:lpstr>
      <vt:lpstr>INTRODUCCIÓN </vt:lpstr>
      <vt:lpstr>OBJETIVOS ESPECIFICOS</vt:lpstr>
      <vt:lpstr>PLANTEAMIENTO DEL PROBLEMA </vt:lpstr>
      <vt:lpstr>JUSTIFICACÍÓN </vt:lpstr>
      <vt:lpstr>Descripción de la aplicación</vt:lpstr>
      <vt:lpstr>Sustentar Aplicación corriendo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Seguros ltda</dc:title>
  <dc:creator>Einer</dc:creator>
  <cp:lastModifiedBy>Einer</cp:lastModifiedBy>
  <cp:revision>2</cp:revision>
  <dcterms:created xsi:type="dcterms:W3CDTF">2018-06-05T23:58:44Z</dcterms:created>
  <dcterms:modified xsi:type="dcterms:W3CDTF">2018-06-06T01:22:24Z</dcterms:modified>
</cp:coreProperties>
</file>