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Unidades Vendidas e Soma das Vendas Por Região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Lucro Por Região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939c766-442c-4b75-bfec-cabeb4b5c19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90940bf92d5142cb" /><Relationship Type="http://schemas.openxmlformats.org/officeDocument/2006/relationships/slideLayout" Target="/ppt/slideLayouts/slideLayout8.xml" Id="Rb2fc56f3096448d6" /><Relationship Type="http://schemas.openxmlformats.org/officeDocument/2006/relationships/hyperlink" Target="https://app.powerbi.com/groups/me/reports/1939c766-442c-4b75-bfec-cabeb4b5c19f/?pbi_source=PowerPoint" TargetMode="External" Id="RelId0" /><Relationship Type="http://schemas.openxmlformats.org/officeDocument/2006/relationships/image" Target="/ppt/media/image4.png" Id="imgId27087590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d4727750048e4d5d" /><Relationship Type="http://schemas.openxmlformats.org/officeDocument/2006/relationships/slideLayout" Target="/ppt/slideLayouts/slideLayout8.xml" Id="Rdd3950f229204c7a" /><Relationship Type="http://schemas.openxmlformats.org/officeDocument/2006/relationships/hyperlink" Target="https://app.powerbi.com/groups/me/reports/1939c766-442c-4b75-bfec-cabeb4b5c19f/?pbi_source=PowerPoint" TargetMode="External" Id="RelId1" /><Relationship Type="http://schemas.openxmlformats.org/officeDocument/2006/relationships/image" Target="/ppt/media/image5.png" Id="imgId27087590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0dca6485c4924f76" /><Relationship Type="http://schemas.openxmlformats.org/officeDocument/2006/relationships/slideLayout" Target="/ppt/slideLayouts/slideLayout8.xml" Id="R78cede7628874764" /><Relationship Type="http://schemas.openxmlformats.org/officeDocument/2006/relationships/hyperlink" Target="https://app.powerbi.com/groups/me/reports/1939c766-442c-4b75-bfec-cabeb4b5c19f/?pbi_source=PowerPoint" TargetMode="External" Id="RelId2" /><Relationship Type="http://schemas.openxmlformats.org/officeDocument/2006/relationships/image" Target="/ppt/media/image6.png" Id="imgId27087591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sample_financial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26/12/2024 18:44:29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26/12/2024 17:58:32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087590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087590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Soma de Unidades Vendidas e Soma das Vendas Por Região ,Lucro Por Região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087591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