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42F1-0ACA-4567-85D2-0AF0B6F8FB0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8A3D-D7BC-47D5-A540-1029339F9E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2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B4B4B4"/>
      </a:dk1>
      <a:lt1>
        <a:sysClr val="window" lastClr="212121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 Eudis Guerrero</dc:creator>
  <cp:lastModifiedBy>Ing Eudis Guerrero</cp:lastModifiedBy>
  <cp:revision>1</cp:revision>
  <dcterms:created xsi:type="dcterms:W3CDTF">2023-11-22T01:53:59Z</dcterms:created>
  <dcterms:modified xsi:type="dcterms:W3CDTF">2023-11-22T01:54:14Z</dcterms:modified>
</cp:coreProperties>
</file>