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804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62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330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4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557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76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044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59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3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228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487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2879-8E4D-4B86-BB18-5FAE4EB01C76}" type="datetimeFigureOut">
              <a:rPr lang="es-PE" smtClean="0"/>
              <a:t>01/06/2019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EA14-5948-473F-8C1B-02F3B5D122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0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76" y="476519"/>
            <a:ext cx="3466937" cy="31238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7" y="3397877"/>
            <a:ext cx="3466937" cy="31238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44" y="3550328"/>
            <a:ext cx="3466937" cy="31238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613" y="476519"/>
            <a:ext cx="3466937" cy="31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7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0318" y="537738"/>
            <a:ext cx="9361868" cy="3016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13800" dirty="0" smtClean="0">
                <a:solidFill>
                  <a:srgbClr val="C00000"/>
                </a:solidFill>
                <a:latin typeface="Gill Sans MT Ext Condensed Bold" panose="020B0902020104020203" pitchFamily="34" charset="0"/>
              </a:rPr>
              <a:t>FELIZ </a:t>
            </a:r>
          </a:p>
          <a:p>
            <a:pPr marL="0" indent="0">
              <a:buNone/>
            </a:pPr>
            <a:r>
              <a:rPr lang="es-PE" sz="13800" dirty="0" smtClean="0">
                <a:solidFill>
                  <a:srgbClr val="C00000"/>
                </a:solidFill>
                <a:latin typeface="Gill Sans MT Ext Condensed Bold" panose="020B0902020104020203" pitchFamily="34" charset="0"/>
              </a:rPr>
              <a:t>CUMPLEAÑOS </a:t>
            </a:r>
          </a:p>
          <a:p>
            <a:pPr marL="0" indent="0">
              <a:buNone/>
            </a:pPr>
            <a:r>
              <a:rPr lang="es-PE" sz="13800" dirty="0" smtClean="0">
                <a:solidFill>
                  <a:srgbClr val="C00000"/>
                </a:solidFill>
                <a:latin typeface="Gill Sans MT Ext Condensed Bold" panose="020B0902020104020203" pitchFamily="34" charset="0"/>
              </a:rPr>
              <a:t>RICHARD</a:t>
            </a:r>
            <a:endParaRPr lang="es-PE" sz="13800" dirty="0">
              <a:solidFill>
                <a:srgbClr val="C00000"/>
              </a:solidFill>
              <a:latin typeface="Gill Sans MT Ext Condensed Bold" panose="020B09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91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 Ext Condensed Bold</vt:lpstr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oblitas chavez</dc:creator>
  <cp:lastModifiedBy>andrea oblitas chavez</cp:lastModifiedBy>
  <cp:revision>2</cp:revision>
  <dcterms:created xsi:type="dcterms:W3CDTF">2019-06-01T22:52:07Z</dcterms:created>
  <dcterms:modified xsi:type="dcterms:W3CDTF">2019-06-01T22:57:03Z</dcterms:modified>
</cp:coreProperties>
</file>