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>
      <p:cViewPr varScale="1">
        <p:scale>
          <a:sx n="80" d="100"/>
          <a:sy n="80" d="100"/>
        </p:scale>
        <p:origin x="28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13844" y="375146"/>
            <a:ext cx="8860311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7140" y="3800541"/>
            <a:ext cx="7893718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62769" y="4432388"/>
            <a:ext cx="5191125" cy="4824095"/>
            <a:chOff x="12062769" y="4432388"/>
            <a:chExt cx="5191125" cy="4824095"/>
          </a:xfrm>
        </p:grpSpPr>
        <p:sp>
          <p:nvSpPr>
            <p:cNvPr id="3" name="object 3"/>
            <p:cNvSpPr/>
            <p:nvPr/>
          </p:nvSpPr>
          <p:spPr>
            <a:xfrm>
              <a:off x="14249081" y="5259156"/>
              <a:ext cx="584200" cy="2385695"/>
            </a:xfrm>
            <a:custGeom>
              <a:avLst/>
              <a:gdLst/>
              <a:ahLst/>
              <a:cxnLst/>
              <a:rect l="l" t="t" r="r" b="b"/>
              <a:pathLst>
                <a:path w="584200" h="2385695">
                  <a:moveTo>
                    <a:pt x="109668" y="2385280"/>
                  </a:moveTo>
                  <a:lnTo>
                    <a:pt x="92466" y="2244024"/>
                  </a:lnTo>
                  <a:lnTo>
                    <a:pt x="54657" y="1904596"/>
                  </a:lnTo>
                  <a:lnTo>
                    <a:pt x="16937" y="1493501"/>
                  </a:lnTo>
                  <a:lnTo>
                    <a:pt x="0" y="1137247"/>
                  </a:lnTo>
                  <a:lnTo>
                    <a:pt x="17849" y="826316"/>
                  </a:lnTo>
                  <a:lnTo>
                    <a:pt x="56658" y="483741"/>
                  </a:lnTo>
                  <a:lnTo>
                    <a:pt x="95379" y="206835"/>
                  </a:lnTo>
                  <a:lnTo>
                    <a:pt x="112963" y="92908"/>
                  </a:lnTo>
                  <a:lnTo>
                    <a:pt x="152265" y="70093"/>
                  </a:lnTo>
                  <a:lnTo>
                    <a:pt x="286174" y="190756"/>
                  </a:lnTo>
                  <a:lnTo>
                    <a:pt x="470680" y="0"/>
                  </a:lnTo>
                  <a:lnTo>
                    <a:pt x="496097" y="40456"/>
                  </a:lnTo>
                  <a:lnTo>
                    <a:pt x="508750" y="169043"/>
                  </a:lnTo>
                  <a:lnTo>
                    <a:pt x="537135" y="481184"/>
                  </a:lnTo>
                  <a:lnTo>
                    <a:pt x="566887" y="866445"/>
                  </a:lnTo>
                  <a:lnTo>
                    <a:pt x="583644" y="1214397"/>
                  </a:lnTo>
                  <a:lnTo>
                    <a:pt x="580129" y="1560602"/>
                  </a:lnTo>
                  <a:lnTo>
                    <a:pt x="565052" y="1943170"/>
                  </a:lnTo>
                  <a:lnTo>
                    <a:pt x="548563" y="2252837"/>
                  </a:lnTo>
                  <a:lnTo>
                    <a:pt x="540812" y="2380340"/>
                  </a:lnTo>
                  <a:lnTo>
                    <a:pt x="109668" y="2385280"/>
                  </a:lnTo>
                  <a:close/>
                </a:path>
              </a:pathLst>
            </a:custGeom>
            <a:solidFill>
              <a:srgbClr val="3B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68771" y="5301024"/>
              <a:ext cx="1478915" cy="2378710"/>
            </a:xfrm>
            <a:custGeom>
              <a:avLst/>
              <a:gdLst/>
              <a:ahLst/>
              <a:cxnLst/>
              <a:rect l="l" t="t" r="r" b="b"/>
              <a:pathLst>
                <a:path w="1478915" h="2378709">
                  <a:moveTo>
                    <a:pt x="1478879" y="2362464"/>
                  </a:moveTo>
                  <a:lnTo>
                    <a:pt x="866523" y="2345764"/>
                  </a:lnTo>
                  <a:lnTo>
                    <a:pt x="874760" y="0"/>
                  </a:lnTo>
                  <a:lnTo>
                    <a:pt x="994843" y="14200"/>
                  </a:lnTo>
                  <a:lnTo>
                    <a:pt x="1165406" y="44984"/>
                  </a:lnTo>
                  <a:lnTo>
                    <a:pt x="1384037" y="89615"/>
                  </a:lnTo>
                  <a:lnTo>
                    <a:pt x="1478879" y="2362464"/>
                  </a:lnTo>
                  <a:close/>
                </a:path>
                <a:path w="1478915" h="2378709">
                  <a:moveTo>
                    <a:pt x="587880" y="2378694"/>
                  </a:moveTo>
                  <a:lnTo>
                    <a:pt x="8236" y="2310953"/>
                  </a:lnTo>
                  <a:lnTo>
                    <a:pt x="0" y="1510058"/>
                  </a:lnTo>
                  <a:lnTo>
                    <a:pt x="103314" y="176879"/>
                  </a:lnTo>
                  <a:lnTo>
                    <a:pt x="491155" y="68916"/>
                  </a:lnTo>
                  <a:lnTo>
                    <a:pt x="587880" y="2378694"/>
                  </a:lnTo>
                  <a:close/>
                </a:path>
              </a:pathLst>
            </a:custGeom>
            <a:solidFill>
              <a:srgbClr val="BD6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68771" y="6299732"/>
              <a:ext cx="1445260" cy="709295"/>
            </a:xfrm>
            <a:custGeom>
              <a:avLst/>
              <a:gdLst/>
              <a:ahLst/>
              <a:cxnLst/>
              <a:rect l="l" t="t" r="r" b="b"/>
              <a:pathLst>
                <a:path w="1445259" h="709295">
                  <a:moveTo>
                    <a:pt x="868877" y="683524"/>
                  </a:moveTo>
                  <a:lnTo>
                    <a:pt x="871230" y="26578"/>
                  </a:lnTo>
                  <a:lnTo>
                    <a:pt x="1421927" y="0"/>
                  </a:lnTo>
                  <a:lnTo>
                    <a:pt x="1445225" y="558157"/>
                  </a:lnTo>
                  <a:lnTo>
                    <a:pt x="1438165" y="667059"/>
                  </a:lnTo>
                  <a:lnTo>
                    <a:pt x="868877" y="683524"/>
                  </a:lnTo>
                  <a:close/>
                </a:path>
                <a:path w="1445259" h="709295">
                  <a:moveTo>
                    <a:pt x="1882" y="708692"/>
                  </a:moveTo>
                  <a:lnTo>
                    <a:pt x="0" y="511349"/>
                  </a:lnTo>
                  <a:lnTo>
                    <a:pt x="34359" y="67035"/>
                  </a:lnTo>
                  <a:lnTo>
                    <a:pt x="531869" y="43043"/>
                  </a:lnTo>
                  <a:lnTo>
                    <a:pt x="559169" y="692462"/>
                  </a:lnTo>
                  <a:lnTo>
                    <a:pt x="1882" y="708692"/>
                  </a:lnTo>
                  <a:close/>
                </a:path>
              </a:pathLst>
            </a:custGeom>
            <a:solidFill>
              <a:srgbClr val="FB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81125" y="5390169"/>
              <a:ext cx="2502535" cy="2007235"/>
            </a:xfrm>
            <a:custGeom>
              <a:avLst/>
              <a:gdLst/>
              <a:ahLst/>
              <a:cxnLst/>
              <a:rect l="l" t="t" r="r" b="b"/>
              <a:pathLst>
                <a:path w="2502534" h="2007234">
                  <a:moveTo>
                    <a:pt x="1988077" y="2006784"/>
                  </a:moveTo>
                  <a:lnTo>
                    <a:pt x="1982833" y="1965744"/>
                  </a:lnTo>
                  <a:lnTo>
                    <a:pt x="1950322" y="1936866"/>
                  </a:lnTo>
                  <a:lnTo>
                    <a:pt x="1900995" y="1912509"/>
                  </a:lnTo>
                  <a:lnTo>
                    <a:pt x="1844986" y="1892992"/>
                  </a:lnTo>
                  <a:lnTo>
                    <a:pt x="1792431" y="1878629"/>
                  </a:lnTo>
                  <a:lnTo>
                    <a:pt x="1753465" y="1869739"/>
                  </a:lnTo>
                  <a:lnTo>
                    <a:pt x="1738224" y="1866638"/>
                  </a:lnTo>
                  <a:lnTo>
                    <a:pt x="1752168" y="1835943"/>
                  </a:lnTo>
                  <a:lnTo>
                    <a:pt x="1777762" y="1779140"/>
                  </a:lnTo>
                  <a:lnTo>
                    <a:pt x="1855089" y="1626002"/>
                  </a:lnTo>
                  <a:lnTo>
                    <a:pt x="1959356" y="1434496"/>
                  </a:lnTo>
                  <a:lnTo>
                    <a:pt x="2050959" y="1270950"/>
                  </a:lnTo>
                  <a:lnTo>
                    <a:pt x="2090294" y="1201695"/>
                  </a:lnTo>
                  <a:lnTo>
                    <a:pt x="1983449" y="876398"/>
                  </a:lnTo>
                  <a:lnTo>
                    <a:pt x="1964622" y="0"/>
                  </a:lnTo>
                  <a:lnTo>
                    <a:pt x="1992387" y="10615"/>
                  </a:lnTo>
                  <a:lnTo>
                    <a:pt x="2021415" y="30502"/>
                  </a:lnTo>
                  <a:lnTo>
                    <a:pt x="2051280" y="58495"/>
                  </a:lnTo>
                  <a:lnTo>
                    <a:pt x="2081559" y="93427"/>
                  </a:lnTo>
                  <a:lnTo>
                    <a:pt x="2111827" y="134131"/>
                  </a:lnTo>
                  <a:lnTo>
                    <a:pt x="2141658" y="179440"/>
                  </a:lnTo>
                  <a:lnTo>
                    <a:pt x="2170628" y="228189"/>
                  </a:lnTo>
                  <a:lnTo>
                    <a:pt x="2198312" y="279210"/>
                  </a:lnTo>
                  <a:lnTo>
                    <a:pt x="2224285" y="331338"/>
                  </a:lnTo>
                  <a:lnTo>
                    <a:pt x="2248122" y="383405"/>
                  </a:lnTo>
                  <a:lnTo>
                    <a:pt x="2269399" y="434245"/>
                  </a:lnTo>
                  <a:lnTo>
                    <a:pt x="2287690" y="482692"/>
                  </a:lnTo>
                  <a:lnTo>
                    <a:pt x="2302571" y="527579"/>
                  </a:lnTo>
                  <a:lnTo>
                    <a:pt x="2313812" y="562053"/>
                  </a:lnTo>
                  <a:lnTo>
                    <a:pt x="2327300" y="599975"/>
                  </a:lnTo>
                  <a:lnTo>
                    <a:pt x="2342584" y="640969"/>
                  </a:lnTo>
                  <a:lnTo>
                    <a:pt x="2376744" y="730667"/>
                  </a:lnTo>
                  <a:lnTo>
                    <a:pt x="2394719" y="778619"/>
                  </a:lnTo>
                  <a:lnTo>
                    <a:pt x="2412690" y="828139"/>
                  </a:lnTo>
                  <a:lnTo>
                    <a:pt x="2430208" y="878850"/>
                  </a:lnTo>
                  <a:lnTo>
                    <a:pt x="2446823" y="930377"/>
                  </a:lnTo>
                  <a:lnTo>
                    <a:pt x="2462083" y="982343"/>
                  </a:lnTo>
                  <a:lnTo>
                    <a:pt x="2475540" y="1034373"/>
                  </a:lnTo>
                  <a:lnTo>
                    <a:pt x="2486743" y="1086090"/>
                  </a:lnTo>
                  <a:lnTo>
                    <a:pt x="2495242" y="1137119"/>
                  </a:lnTo>
                  <a:lnTo>
                    <a:pt x="2500587" y="1187083"/>
                  </a:lnTo>
                  <a:lnTo>
                    <a:pt x="2502328" y="1235606"/>
                  </a:lnTo>
                  <a:lnTo>
                    <a:pt x="2500014" y="1282313"/>
                  </a:lnTo>
                  <a:lnTo>
                    <a:pt x="2493197" y="1326828"/>
                  </a:lnTo>
                  <a:lnTo>
                    <a:pt x="2482243" y="1365494"/>
                  </a:lnTo>
                  <a:lnTo>
                    <a:pt x="2465591" y="1407468"/>
                  </a:lnTo>
                  <a:lnTo>
                    <a:pt x="2443941" y="1452110"/>
                  </a:lnTo>
                  <a:lnTo>
                    <a:pt x="2417991" y="1498779"/>
                  </a:lnTo>
                  <a:lnTo>
                    <a:pt x="2388441" y="1546835"/>
                  </a:lnTo>
                  <a:lnTo>
                    <a:pt x="2355988" y="1595639"/>
                  </a:lnTo>
                  <a:lnTo>
                    <a:pt x="2321333" y="1644549"/>
                  </a:lnTo>
                  <a:lnTo>
                    <a:pt x="2285175" y="1692926"/>
                  </a:lnTo>
                  <a:lnTo>
                    <a:pt x="2248211" y="1740130"/>
                  </a:lnTo>
                  <a:lnTo>
                    <a:pt x="2211141" y="1785520"/>
                  </a:lnTo>
                  <a:lnTo>
                    <a:pt x="2174665" y="1828456"/>
                  </a:lnTo>
                  <a:lnTo>
                    <a:pt x="2139480" y="1868298"/>
                  </a:lnTo>
                  <a:lnTo>
                    <a:pt x="2106286" y="1904406"/>
                  </a:lnTo>
                  <a:lnTo>
                    <a:pt x="2075783" y="1936139"/>
                  </a:lnTo>
                  <a:lnTo>
                    <a:pt x="2025641" y="1983922"/>
                  </a:lnTo>
                  <a:lnTo>
                    <a:pt x="1994647" y="2006525"/>
                  </a:lnTo>
                  <a:lnTo>
                    <a:pt x="1988077" y="2006784"/>
                  </a:lnTo>
                  <a:close/>
                </a:path>
                <a:path w="2502534" h="2007234">
                  <a:moveTo>
                    <a:pt x="638008" y="2001650"/>
                  </a:moveTo>
                  <a:lnTo>
                    <a:pt x="572698" y="1958707"/>
                  </a:lnTo>
                  <a:lnTo>
                    <a:pt x="510564" y="1916828"/>
                  </a:lnTo>
                  <a:lnTo>
                    <a:pt x="451668" y="1876016"/>
                  </a:lnTo>
                  <a:lnTo>
                    <a:pt x="396074" y="1836273"/>
                  </a:lnTo>
                  <a:lnTo>
                    <a:pt x="343846" y="1797600"/>
                  </a:lnTo>
                  <a:lnTo>
                    <a:pt x="295047" y="1760000"/>
                  </a:lnTo>
                  <a:lnTo>
                    <a:pt x="249740" y="1723475"/>
                  </a:lnTo>
                  <a:lnTo>
                    <a:pt x="207989" y="1688025"/>
                  </a:lnTo>
                  <a:lnTo>
                    <a:pt x="169857" y="1653654"/>
                  </a:lnTo>
                  <a:lnTo>
                    <a:pt x="135407" y="1620363"/>
                  </a:lnTo>
                  <a:lnTo>
                    <a:pt x="104704" y="1588155"/>
                  </a:lnTo>
                  <a:lnTo>
                    <a:pt x="77810" y="1557030"/>
                  </a:lnTo>
                  <a:lnTo>
                    <a:pt x="35705" y="1498041"/>
                  </a:lnTo>
                  <a:lnTo>
                    <a:pt x="9599" y="1443412"/>
                  </a:lnTo>
                  <a:lnTo>
                    <a:pt x="0" y="1393157"/>
                  </a:lnTo>
                  <a:lnTo>
                    <a:pt x="1449" y="1371400"/>
                  </a:lnTo>
                  <a:lnTo>
                    <a:pt x="14781" y="1312600"/>
                  </a:lnTo>
                  <a:lnTo>
                    <a:pt x="40230" y="1236286"/>
                  </a:lnTo>
                  <a:lnTo>
                    <a:pt x="56825" y="1192636"/>
                  </a:lnTo>
                  <a:lnTo>
                    <a:pt x="75642" y="1145897"/>
                  </a:lnTo>
                  <a:lnTo>
                    <a:pt x="96413" y="1096499"/>
                  </a:lnTo>
                  <a:lnTo>
                    <a:pt x="118867" y="1044871"/>
                  </a:lnTo>
                  <a:lnTo>
                    <a:pt x="142736" y="991442"/>
                  </a:lnTo>
                  <a:lnTo>
                    <a:pt x="167752" y="936644"/>
                  </a:lnTo>
                  <a:lnTo>
                    <a:pt x="193644" y="880905"/>
                  </a:lnTo>
                  <a:lnTo>
                    <a:pt x="220144" y="824656"/>
                  </a:lnTo>
                  <a:lnTo>
                    <a:pt x="246982" y="768326"/>
                  </a:lnTo>
                  <a:lnTo>
                    <a:pt x="273891" y="712344"/>
                  </a:lnTo>
                  <a:lnTo>
                    <a:pt x="300600" y="657141"/>
                  </a:lnTo>
                  <a:lnTo>
                    <a:pt x="400063" y="452710"/>
                  </a:lnTo>
                  <a:lnTo>
                    <a:pt x="421741" y="407846"/>
                  </a:lnTo>
                  <a:lnTo>
                    <a:pt x="441605" y="366340"/>
                  </a:lnTo>
                  <a:lnTo>
                    <a:pt x="459386" y="328620"/>
                  </a:lnTo>
                  <a:lnTo>
                    <a:pt x="474816" y="295116"/>
                  </a:lnTo>
                  <a:lnTo>
                    <a:pt x="487625" y="266259"/>
                  </a:lnTo>
                  <a:lnTo>
                    <a:pt x="537914" y="197754"/>
                  </a:lnTo>
                  <a:lnTo>
                    <a:pt x="607708" y="141068"/>
                  </a:lnTo>
                  <a:lnTo>
                    <a:pt x="669646" y="102464"/>
                  </a:lnTo>
                  <a:lnTo>
                    <a:pt x="696372" y="88204"/>
                  </a:lnTo>
                  <a:lnTo>
                    <a:pt x="629300" y="980596"/>
                  </a:lnTo>
                  <a:lnTo>
                    <a:pt x="608770" y="1017510"/>
                  </a:lnTo>
                  <a:lnTo>
                    <a:pt x="563022" y="1102848"/>
                  </a:lnTo>
                  <a:lnTo>
                    <a:pt x="515818" y="1198505"/>
                  </a:lnTo>
                  <a:lnTo>
                    <a:pt x="490920" y="1266378"/>
                  </a:lnTo>
                  <a:lnTo>
                    <a:pt x="554204" y="1367067"/>
                  </a:lnTo>
                  <a:lnTo>
                    <a:pt x="698019" y="1556247"/>
                  </a:lnTo>
                  <a:lnTo>
                    <a:pt x="842717" y="1739209"/>
                  </a:lnTo>
                  <a:lnTo>
                    <a:pt x="908649" y="1821242"/>
                  </a:lnTo>
                  <a:lnTo>
                    <a:pt x="638008" y="2001650"/>
                  </a:lnTo>
                  <a:close/>
                </a:path>
              </a:pathLst>
            </a:custGeom>
            <a:solidFill>
              <a:srgbClr val="3B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62769" y="7686540"/>
              <a:ext cx="5191125" cy="1569720"/>
            </a:xfrm>
            <a:custGeom>
              <a:avLst/>
              <a:gdLst/>
              <a:ahLst/>
              <a:cxnLst/>
              <a:rect l="l" t="t" r="r" b="b"/>
              <a:pathLst>
                <a:path w="5191125" h="1569720">
                  <a:moveTo>
                    <a:pt x="555533" y="1569472"/>
                  </a:moveTo>
                  <a:lnTo>
                    <a:pt x="90914" y="1569472"/>
                  </a:lnTo>
                  <a:lnTo>
                    <a:pt x="0" y="1150188"/>
                  </a:lnTo>
                  <a:lnTo>
                    <a:pt x="919238" y="79971"/>
                  </a:lnTo>
                  <a:lnTo>
                    <a:pt x="4532421" y="0"/>
                  </a:lnTo>
                  <a:lnTo>
                    <a:pt x="5190668" y="1148537"/>
                  </a:lnTo>
                  <a:lnTo>
                    <a:pt x="5105475" y="1540870"/>
                  </a:lnTo>
                  <a:lnTo>
                    <a:pt x="555533" y="1569472"/>
                  </a:lnTo>
                  <a:close/>
                </a:path>
              </a:pathLst>
            </a:custGeom>
            <a:solidFill>
              <a:srgbClr val="BD6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94795" y="7528007"/>
              <a:ext cx="2482850" cy="997585"/>
            </a:xfrm>
            <a:custGeom>
              <a:avLst/>
              <a:gdLst/>
              <a:ahLst/>
              <a:cxnLst/>
              <a:rect l="l" t="t" r="r" b="b"/>
              <a:pathLst>
                <a:path w="2482850" h="997584">
                  <a:moveTo>
                    <a:pt x="31535" y="997532"/>
                  </a:moveTo>
                  <a:lnTo>
                    <a:pt x="0" y="606375"/>
                  </a:lnTo>
                  <a:lnTo>
                    <a:pt x="420788" y="25873"/>
                  </a:lnTo>
                  <a:lnTo>
                    <a:pt x="2104414" y="0"/>
                  </a:lnTo>
                  <a:lnTo>
                    <a:pt x="2482606" y="593909"/>
                  </a:lnTo>
                  <a:lnTo>
                    <a:pt x="2459308" y="978009"/>
                  </a:lnTo>
                  <a:lnTo>
                    <a:pt x="31535" y="997532"/>
                  </a:lnTo>
                  <a:close/>
                </a:path>
              </a:pathLst>
            </a:custGeom>
            <a:solidFill>
              <a:srgbClr val="F5B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56082" y="7241755"/>
              <a:ext cx="1301750" cy="528320"/>
            </a:xfrm>
            <a:custGeom>
              <a:avLst/>
              <a:gdLst/>
              <a:ahLst/>
              <a:cxnLst/>
              <a:rect l="l" t="t" r="r" b="b"/>
              <a:pathLst>
                <a:path w="1301750" h="528320">
                  <a:moveTo>
                    <a:pt x="1030371" y="481323"/>
                  </a:moveTo>
                  <a:lnTo>
                    <a:pt x="978139" y="480350"/>
                  </a:lnTo>
                  <a:lnTo>
                    <a:pt x="927476" y="473010"/>
                  </a:lnTo>
                  <a:lnTo>
                    <a:pt x="878025" y="457457"/>
                  </a:lnTo>
                  <a:lnTo>
                    <a:pt x="846755" y="435376"/>
                  </a:lnTo>
                  <a:lnTo>
                    <a:pt x="839146" y="395419"/>
                  </a:lnTo>
                  <a:lnTo>
                    <a:pt x="851550" y="345584"/>
                  </a:lnTo>
                  <a:lnTo>
                    <a:pt x="869557" y="303070"/>
                  </a:lnTo>
                  <a:lnTo>
                    <a:pt x="878761" y="285076"/>
                  </a:lnTo>
                  <a:lnTo>
                    <a:pt x="876180" y="273889"/>
                  </a:lnTo>
                  <a:lnTo>
                    <a:pt x="881342" y="212440"/>
                  </a:lnTo>
                  <a:lnTo>
                    <a:pt x="906296" y="180877"/>
                  </a:lnTo>
                  <a:lnTo>
                    <a:pt x="938173" y="158639"/>
                  </a:lnTo>
                  <a:lnTo>
                    <a:pt x="994427" y="122629"/>
                  </a:lnTo>
                  <a:lnTo>
                    <a:pt x="1004197" y="116664"/>
                  </a:lnTo>
                  <a:lnTo>
                    <a:pt x="1107747" y="21639"/>
                  </a:lnTo>
                  <a:lnTo>
                    <a:pt x="1174963" y="34043"/>
                  </a:lnTo>
                  <a:lnTo>
                    <a:pt x="1237232" y="59435"/>
                  </a:lnTo>
                  <a:lnTo>
                    <a:pt x="1292574" y="96451"/>
                  </a:lnTo>
                  <a:lnTo>
                    <a:pt x="1301668" y="103493"/>
                  </a:lnTo>
                  <a:lnTo>
                    <a:pt x="1265330" y="179007"/>
                  </a:lnTo>
                  <a:lnTo>
                    <a:pt x="1215753" y="282901"/>
                  </a:lnTo>
                  <a:lnTo>
                    <a:pt x="1173339" y="372721"/>
                  </a:lnTo>
                  <a:lnTo>
                    <a:pt x="1156261" y="408103"/>
                  </a:lnTo>
                  <a:lnTo>
                    <a:pt x="1117134" y="461501"/>
                  </a:lnTo>
                  <a:lnTo>
                    <a:pt x="1078571" y="475262"/>
                  </a:lnTo>
                  <a:lnTo>
                    <a:pt x="1030371" y="481323"/>
                  </a:lnTo>
                  <a:close/>
                </a:path>
                <a:path w="1301750" h="528320">
                  <a:moveTo>
                    <a:pt x="229883" y="528226"/>
                  </a:moveTo>
                  <a:lnTo>
                    <a:pt x="191206" y="520872"/>
                  </a:lnTo>
                  <a:lnTo>
                    <a:pt x="153639" y="472784"/>
                  </a:lnTo>
                  <a:lnTo>
                    <a:pt x="139565" y="434200"/>
                  </a:lnTo>
                  <a:lnTo>
                    <a:pt x="124406" y="388951"/>
                  </a:lnTo>
                  <a:lnTo>
                    <a:pt x="106992" y="339096"/>
                  </a:lnTo>
                  <a:lnTo>
                    <a:pt x="86153" y="286693"/>
                  </a:lnTo>
                  <a:lnTo>
                    <a:pt x="60717" y="233800"/>
                  </a:lnTo>
                  <a:lnTo>
                    <a:pt x="0" y="120898"/>
                  </a:lnTo>
                  <a:lnTo>
                    <a:pt x="174387" y="0"/>
                  </a:lnTo>
                  <a:lnTo>
                    <a:pt x="328300" y="125367"/>
                  </a:lnTo>
                  <a:lnTo>
                    <a:pt x="339213" y="131332"/>
                  </a:lnTo>
                  <a:lnTo>
                    <a:pt x="366542" y="146624"/>
                  </a:lnTo>
                  <a:lnTo>
                    <a:pt x="402167" y="167341"/>
                  </a:lnTo>
                  <a:lnTo>
                    <a:pt x="437968" y="189580"/>
                  </a:lnTo>
                  <a:lnTo>
                    <a:pt x="465882" y="221179"/>
                  </a:lnTo>
                  <a:lnTo>
                    <a:pt x="473828" y="255380"/>
                  </a:lnTo>
                  <a:lnTo>
                    <a:pt x="471493" y="282790"/>
                  </a:lnTo>
                  <a:lnTo>
                    <a:pt x="468562" y="294014"/>
                  </a:lnTo>
                  <a:lnTo>
                    <a:pt x="478921" y="311971"/>
                  </a:lnTo>
                  <a:lnTo>
                    <a:pt x="499186" y="354404"/>
                  </a:lnTo>
                  <a:lnTo>
                    <a:pt x="513141" y="404159"/>
                  </a:lnTo>
                  <a:lnTo>
                    <a:pt x="504570" y="444079"/>
                  </a:lnTo>
                  <a:lnTo>
                    <a:pt x="437983" y="484653"/>
                  </a:lnTo>
                  <a:lnTo>
                    <a:pt x="387877" y="502922"/>
                  </a:lnTo>
                  <a:lnTo>
                    <a:pt x="333183" y="517465"/>
                  </a:lnTo>
                  <a:lnTo>
                    <a:pt x="278863" y="526495"/>
                  </a:lnTo>
                  <a:lnTo>
                    <a:pt x="229883" y="528226"/>
                  </a:lnTo>
                  <a:close/>
                </a:path>
              </a:pathLst>
            </a:custGeom>
            <a:solidFill>
              <a:srgbClr val="FB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99716" y="8844721"/>
              <a:ext cx="5100320" cy="34925"/>
            </a:xfrm>
            <a:custGeom>
              <a:avLst/>
              <a:gdLst/>
              <a:ahLst/>
              <a:cxnLst/>
              <a:rect l="l" t="t" r="r" b="b"/>
              <a:pathLst>
                <a:path w="5100319" h="34925">
                  <a:moveTo>
                    <a:pt x="5098416" y="34576"/>
                  </a:moveTo>
                  <a:lnTo>
                    <a:pt x="1531125" y="16935"/>
                  </a:lnTo>
                  <a:lnTo>
                    <a:pt x="3294" y="6350"/>
                  </a:lnTo>
                  <a:lnTo>
                    <a:pt x="1647" y="6350"/>
                  </a:lnTo>
                  <a:lnTo>
                    <a:pt x="0" y="4939"/>
                  </a:lnTo>
                  <a:lnTo>
                    <a:pt x="235" y="1411"/>
                  </a:lnTo>
                  <a:lnTo>
                    <a:pt x="1647" y="0"/>
                  </a:lnTo>
                  <a:lnTo>
                    <a:pt x="3568467" y="17640"/>
                  </a:lnTo>
                  <a:lnTo>
                    <a:pt x="5098416" y="27519"/>
                  </a:lnTo>
                  <a:lnTo>
                    <a:pt x="5100063" y="29166"/>
                  </a:lnTo>
                  <a:lnTo>
                    <a:pt x="5099828" y="32929"/>
                  </a:lnTo>
                  <a:lnTo>
                    <a:pt x="5098416" y="34576"/>
                  </a:lnTo>
                  <a:close/>
                </a:path>
              </a:pathLst>
            </a:custGeom>
            <a:solidFill>
              <a:srgbClr val="3B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91361" y="4763801"/>
              <a:ext cx="2016125" cy="2516505"/>
            </a:xfrm>
            <a:custGeom>
              <a:avLst/>
              <a:gdLst/>
              <a:ahLst/>
              <a:cxnLst/>
              <a:rect l="l" t="t" r="r" b="b"/>
              <a:pathLst>
                <a:path w="2016125" h="2516504">
                  <a:moveTo>
                    <a:pt x="185862" y="1900274"/>
                  </a:moveTo>
                  <a:lnTo>
                    <a:pt x="185626" y="1899803"/>
                  </a:lnTo>
                  <a:lnTo>
                    <a:pt x="185626" y="1899097"/>
                  </a:lnTo>
                  <a:lnTo>
                    <a:pt x="184920" y="1897921"/>
                  </a:lnTo>
                  <a:lnTo>
                    <a:pt x="183508" y="1896040"/>
                  </a:lnTo>
                  <a:lnTo>
                    <a:pt x="182096" y="1893923"/>
                  </a:lnTo>
                  <a:lnTo>
                    <a:pt x="180920" y="1892512"/>
                  </a:lnTo>
                  <a:lnTo>
                    <a:pt x="179978" y="1891100"/>
                  </a:lnTo>
                  <a:lnTo>
                    <a:pt x="178331" y="1888748"/>
                  </a:lnTo>
                  <a:lnTo>
                    <a:pt x="176448" y="1886631"/>
                  </a:lnTo>
                  <a:lnTo>
                    <a:pt x="174801" y="1884514"/>
                  </a:lnTo>
                  <a:lnTo>
                    <a:pt x="170329" y="1878869"/>
                  </a:lnTo>
                  <a:lnTo>
                    <a:pt x="165622" y="1873224"/>
                  </a:lnTo>
                  <a:lnTo>
                    <a:pt x="160916" y="1867814"/>
                  </a:lnTo>
                  <a:lnTo>
                    <a:pt x="156444" y="1862169"/>
                  </a:lnTo>
                  <a:lnTo>
                    <a:pt x="151737" y="1856759"/>
                  </a:lnTo>
                  <a:lnTo>
                    <a:pt x="146795" y="1851350"/>
                  </a:lnTo>
                  <a:lnTo>
                    <a:pt x="141382" y="1844999"/>
                  </a:lnTo>
                  <a:lnTo>
                    <a:pt x="109799" y="1815219"/>
                  </a:lnTo>
                  <a:lnTo>
                    <a:pt x="77583" y="1792547"/>
                  </a:lnTo>
                  <a:lnTo>
                    <a:pt x="48658" y="1777023"/>
                  </a:lnTo>
                  <a:lnTo>
                    <a:pt x="47717" y="1774906"/>
                  </a:lnTo>
                  <a:lnTo>
                    <a:pt x="48658" y="1773024"/>
                  </a:lnTo>
                  <a:lnTo>
                    <a:pt x="49364" y="1771378"/>
                  </a:lnTo>
                  <a:lnTo>
                    <a:pt x="51482" y="1770437"/>
                  </a:lnTo>
                  <a:lnTo>
                    <a:pt x="53365" y="1771378"/>
                  </a:lnTo>
                  <a:lnTo>
                    <a:pt x="68066" y="1777728"/>
                  </a:lnTo>
                  <a:lnTo>
                    <a:pt x="82194" y="1784785"/>
                  </a:lnTo>
                  <a:lnTo>
                    <a:pt x="116580" y="1806619"/>
                  </a:lnTo>
                  <a:lnTo>
                    <a:pt x="147001" y="1834385"/>
                  </a:lnTo>
                  <a:lnTo>
                    <a:pt x="159974" y="1849938"/>
                  </a:lnTo>
                  <a:lnTo>
                    <a:pt x="164446" y="1855583"/>
                  </a:lnTo>
                  <a:lnTo>
                    <a:pt x="168917" y="1861464"/>
                  </a:lnTo>
                  <a:lnTo>
                    <a:pt x="173153" y="1867579"/>
                  </a:lnTo>
                  <a:lnTo>
                    <a:pt x="177389" y="1873459"/>
                  </a:lnTo>
                  <a:lnTo>
                    <a:pt x="181626" y="1879575"/>
                  </a:lnTo>
                  <a:lnTo>
                    <a:pt x="183038" y="1881927"/>
                  </a:lnTo>
                  <a:lnTo>
                    <a:pt x="186332" y="1886631"/>
                  </a:lnTo>
                  <a:lnTo>
                    <a:pt x="187274" y="1888278"/>
                  </a:lnTo>
                  <a:lnTo>
                    <a:pt x="188215" y="1890159"/>
                  </a:lnTo>
                  <a:lnTo>
                    <a:pt x="189230" y="1891953"/>
                  </a:lnTo>
                  <a:lnTo>
                    <a:pt x="189863" y="1893217"/>
                  </a:lnTo>
                  <a:lnTo>
                    <a:pt x="191510" y="1897216"/>
                  </a:lnTo>
                  <a:lnTo>
                    <a:pt x="191981" y="1898157"/>
                  </a:lnTo>
                  <a:lnTo>
                    <a:pt x="192216" y="1898862"/>
                  </a:lnTo>
                  <a:lnTo>
                    <a:pt x="192216" y="1899568"/>
                  </a:lnTo>
                  <a:lnTo>
                    <a:pt x="185862" y="1899568"/>
                  </a:lnTo>
                  <a:lnTo>
                    <a:pt x="185862" y="1900274"/>
                  </a:lnTo>
                  <a:close/>
                </a:path>
                <a:path w="2016125" h="2516504">
                  <a:moveTo>
                    <a:pt x="3473" y="1854172"/>
                  </a:moveTo>
                  <a:lnTo>
                    <a:pt x="2009" y="1853437"/>
                  </a:lnTo>
                  <a:lnTo>
                    <a:pt x="413" y="1852526"/>
                  </a:lnTo>
                  <a:lnTo>
                    <a:pt x="119" y="1851350"/>
                  </a:lnTo>
                  <a:lnTo>
                    <a:pt x="0" y="1850512"/>
                  </a:lnTo>
                  <a:lnTo>
                    <a:pt x="649" y="1848997"/>
                  </a:lnTo>
                  <a:lnTo>
                    <a:pt x="2767" y="1844764"/>
                  </a:lnTo>
                  <a:lnTo>
                    <a:pt x="9356" y="1842176"/>
                  </a:lnTo>
                  <a:lnTo>
                    <a:pt x="17829" y="1840765"/>
                  </a:lnTo>
                  <a:lnTo>
                    <a:pt x="28956" y="1839971"/>
                  </a:lnTo>
                  <a:lnTo>
                    <a:pt x="40304" y="1840059"/>
                  </a:lnTo>
                  <a:lnTo>
                    <a:pt x="86541" y="1844304"/>
                  </a:lnTo>
                  <a:lnTo>
                    <a:pt x="102258" y="1848527"/>
                  </a:lnTo>
                  <a:lnTo>
                    <a:pt x="18535" y="1848527"/>
                  </a:lnTo>
                  <a:lnTo>
                    <a:pt x="13592" y="1848762"/>
                  </a:lnTo>
                  <a:lnTo>
                    <a:pt x="9827" y="1849938"/>
                  </a:lnTo>
                  <a:lnTo>
                    <a:pt x="8415" y="1850644"/>
                  </a:lnTo>
                  <a:lnTo>
                    <a:pt x="7003" y="1851114"/>
                  </a:lnTo>
                  <a:lnTo>
                    <a:pt x="6297" y="1852055"/>
                  </a:lnTo>
                  <a:lnTo>
                    <a:pt x="5591" y="1853702"/>
                  </a:lnTo>
                  <a:lnTo>
                    <a:pt x="3473" y="1854172"/>
                  </a:lnTo>
                  <a:close/>
                </a:path>
                <a:path w="2016125" h="2516504">
                  <a:moveTo>
                    <a:pt x="191745" y="1919796"/>
                  </a:moveTo>
                  <a:lnTo>
                    <a:pt x="189627" y="1919561"/>
                  </a:lnTo>
                  <a:lnTo>
                    <a:pt x="174499" y="1904272"/>
                  </a:lnTo>
                  <a:lnTo>
                    <a:pt x="159945" y="1891953"/>
                  </a:lnTo>
                  <a:lnTo>
                    <a:pt x="119544" y="1867425"/>
                  </a:lnTo>
                  <a:lnTo>
                    <a:pt x="74752" y="1853437"/>
                  </a:lnTo>
                  <a:lnTo>
                    <a:pt x="55718" y="1851114"/>
                  </a:lnTo>
                  <a:lnTo>
                    <a:pt x="42804" y="1849644"/>
                  </a:lnTo>
                  <a:lnTo>
                    <a:pt x="33446" y="1848865"/>
                  </a:lnTo>
                  <a:lnTo>
                    <a:pt x="23712" y="1848527"/>
                  </a:lnTo>
                  <a:lnTo>
                    <a:pt x="102258" y="1848527"/>
                  </a:lnTo>
                  <a:lnTo>
                    <a:pt x="149877" y="1872497"/>
                  </a:lnTo>
                  <a:lnTo>
                    <a:pt x="180074" y="1898384"/>
                  </a:lnTo>
                  <a:lnTo>
                    <a:pt x="194805" y="1914857"/>
                  </a:lnTo>
                  <a:lnTo>
                    <a:pt x="194805" y="1917209"/>
                  </a:lnTo>
                  <a:lnTo>
                    <a:pt x="193393" y="1918385"/>
                  </a:lnTo>
                  <a:lnTo>
                    <a:pt x="191745" y="1919796"/>
                  </a:lnTo>
                  <a:close/>
                </a:path>
                <a:path w="2016125" h="2516504">
                  <a:moveTo>
                    <a:pt x="187980" y="1904272"/>
                  </a:moveTo>
                  <a:lnTo>
                    <a:pt x="186332" y="1901450"/>
                  </a:lnTo>
                  <a:lnTo>
                    <a:pt x="186097" y="1901214"/>
                  </a:lnTo>
                  <a:lnTo>
                    <a:pt x="186097" y="1900979"/>
                  </a:lnTo>
                  <a:lnTo>
                    <a:pt x="185862" y="1900744"/>
                  </a:lnTo>
                  <a:lnTo>
                    <a:pt x="186097" y="1900744"/>
                  </a:lnTo>
                  <a:lnTo>
                    <a:pt x="186332" y="1900509"/>
                  </a:lnTo>
                  <a:lnTo>
                    <a:pt x="186097" y="1900274"/>
                  </a:lnTo>
                  <a:lnTo>
                    <a:pt x="185862" y="1899568"/>
                  </a:lnTo>
                  <a:lnTo>
                    <a:pt x="192216" y="1899568"/>
                  </a:lnTo>
                  <a:lnTo>
                    <a:pt x="192216" y="1901214"/>
                  </a:lnTo>
                  <a:lnTo>
                    <a:pt x="191510" y="1902155"/>
                  </a:lnTo>
                  <a:lnTo>
                    <a:pt x="190569" y="1902626"/>
                  </a:lnTo>
                  <a:lnTo>
                    <a:pt x="187980" y="1904272"/>
                  </a:lnTo>
                  <a:close/>
                </a:path>
                <a:path w="2016125" h="2516504">
                  <a:moveTo>
                    <a:pt x="185626" y="1900979"/>
                  </a:moveTo>
                  <a:lnTo>
                    <a:pt x="185862" y="1900509"/>
                  </a:lnTo>
                  <a:lnTo>
                    <a:pt x="185862" y="1900744"/>
                  </a:lnTo>
                  <a:lnTo>
                    <a:pt x="185626" y="1900979"/>
                  </a:lnTo>
                  <a:close/>
                </a:path>
                <a:path w="2016125" h="2516504">
                  <a:moveTo>
                    <a:pt x="1781235" y="1844528"/>
                  </a:moveTo>
                  <a:lnTo>
                    <a:pt x="1779352" y="1843588"/>
                  </a:lnTo>
                  <a:lnTo>
                    <a:pt x="1778882" y="1841941"/>
                  </a:lnTo>
                  <a:lnTo>
                    <a:pt x="1778463" y="1840059"/>
                  </a:lnTo>
                  <a:lnTo>
                    <a:pt x="1778458" y="1839354"/>
                  </a:lnTo>
                  <a:lnTo>
                    <a:pt x="1778646" y="1837472"/>
                  </a:lnTo>
                  <a:lnTo>
                    <a:pt x="1779980" y="1833944"/>
                  </a:lnTo>
                  <a:lnTo>
                    <a:pt x="1781000" y="1830886"/>
                  </a:lnTo>
                  <a:lnTo>
                    <a:pt x="1810410" y="1794866"/>
                  </a:lnTo>
                  <a:lnTo>
                    <a:pt x="1814889" y="1789959"/>
                  </a:lnTo>
                  <a:lnTo>
                    <a:pt x="1845483" y="1755854"/>
                  </a:lnTo>
                  <a:lnTo>
                    <a:pt x="1878901" y="1724571"/>
                  </a:lnTo>
                  <a:lnTo>
                    <a:pt x="1914349" y="1695610"/>
                  </a:lnTo>
                  <a:lnTo>
                    <a:pt x="1953034" y="1667414"/>
                  </a:lnTo>
                  <a:lnTo>
                    <a:pt x="1955387" y="1667885"/>
                  </a:lnTo>
                  <a:lnTo>
                    <a:pt x="1956328" y="1669296"/>
                  </a:lnTo>
                  <a:lnTo>
                    <a:pt x="1957505" y="1670942"/>
                  </a:lnTo>
                  <a:lnTo>
                    <a:pt x="1957270" y="1673294"/>
                  </a:lnTo>
                  <a:lnTo>
                    <a:pt x="1955622" y="1674470"/>
                  </a:lnTo>
                  <a:lnTo>
                    <a:pt x="1937659" y="1688311"/>
                  </a:lnTo>
                  <a:lnTo>
                    <a:pt x="1902968" y="1717404"/>
                  </a:lnTo>
                  <a:lnTo>
                    <a:pt x="1869899" y="1748239"/>
                  </a:lnTo>
                  <a:lnTo>
                    <a:pt x="1838040" y="1780257"/>
                  </a:lnTo>
                  <a:lnTo>
                    <a:pt x="1822655" y="1796780"/>
                  </a:lnTo>
                  <a:lnTo>
                    <a:pt x="1820301" y="1799133"/>
                  </a:lnTo>
                  <a:lnTo>
                    <a:pt x="1812771" y="1806189"/>
                  </a:lnTo>
                  <a:lnTo>
                    <a:pt x="1805004" y="1813951"/>
                  </a:lnTo>
                  <a:lnTo>
                    <a:pt x="1819090" y="1813951"/>
                  </a:lnTo>
                  <a:lnTo>
                    <a:pt x="1816301" y="1815833"/>
                  </a:lnTo>
                  <a:lnTo>
                    <a:pt x="1813006" y="1818185"/>
                  </a:lnTo>
                  <a:lnTo>
                    <a:pt x="1809476" y="1820537"/>
                  </a:lnTo>
                  <a:lnTo>
                    <a:pt x="1806181" y="1822889"/>
                  </a:lnTo>
                  <a:lnTo>
                    <a:pt x="1801945" y="1826182"/>
                  </a:lnTo>
                  <a:lnTo>
                    <a:pt x="1799592" y="1827828"/>
                  </a:lnTo>
                  <a:lnTo>
                    <a:pt x="1799356" y="1828064"/>
                  </a:lnTo>
                  <a:lnTo>
                    <a:pt x="1796061" y="1830886"/>
                  </a:lnTo>
                  <a:lnTo>
                    <a:pt x="1794885" y="1832062"/>
                  </a:lnTo>
                  <a:lnTo>
                    <a:pt x="1794414" y="1832062"/>
                  </a:lnTo>
                  <a:lnTo>
                    <a:pt x="1794414" y="1832768"/>
                  </a:lnTo>
                  <a:lnTo>
                    <a:pt x="1794179" y="1832768"/>
                  </a:lnTo>
                  <a:lnTo>
                    <a:pt x="1794179" y="1833003"/>
                  </a:lnTo>
                  <a:lnTo>
                    <a:pt x="1788766" y="1833003"/>
                  </a:lnTo>
                  <a:lnTo>
                    <a:pt x="1788060" y="1834414"/>
                  </a:lnTo>
                  <a:lnTo>
                    <a:pt x="1786648" y="1835826"/>
                  </a:lnTo>
                  <a:lnTo>
                    <a:pt x="1786177" y="1837002"/>
                  </a:lnTo>
                  <a:lnTo>
                    <a:pt x="1785471" y="1838178"/>
                  </a:lnTo>
                  <a:lnTo>
                    <a:pt x="1785000" y="1839354"/>
                  </a:lnTo>
                  <a:lnTo>
                    <a:pt x="1785236" y="1840059"/>
                  </a:lnTo>
                  <a:lnTo>
                    <a:pt x="1785706" y="1841941"/>
                  </a:lnTo>
                  <a:lnTo>
                    <a:pt x="1784530" y="1843588"/>
                  </a:lnTo>
                  <a:lnTo>
                    <a:pt x="1781235" y="1844528"/>
                  </a:lnTo>
                  <a:close/>
                </a:path>
                <a:path w="2016125" h="2516504">
                  <a:moveTo>
                    <a:pt x="1819090" y="1813951"/>
                  </a:moveTo>
                  <a:lnTo>
                    <a:pt x="1805004" y="1813951"/>
                  </a:lnTo>
                  <a:lnTo>
                    <a:pt x="1816874" y="1804686"/>
                  </a:lnTo>
                  <a:lnTo>
                    <a:pt x="1851491" y="1781301"/>
                  </a:lnTo>
                  <a:lnTo>
                    <a:pt x="1886432" y="1762675"/>
                  </a:lnTo>
                  <a:lnTo>
                    <a:pt x="1932088" y="1744799"/>
                  </a:lnTo>
                  <a:lnTo>
                    <a:pt x="1972155" y="1735184"/>
                  </a:lnTo>
                  <a:lnTo>
                    <a:pt x="2012575" y="1732097"/>
                  </a:lnTo>
                  <a:lnTo>
                    <a:pt x="2014457" y="1732097"/>
                  </a:lnTo>
                  <a:lnTo>
                    <a:pt x="2016105" y="1733509"/>
                  </a:lnTo>
                  <a:lnTo>
                    <a:pt x="2016105" y="1737507"/>
                  </a:lnTo>
                  <a:lnTo>
                    <a:pt x="2014457" y="1739154"/>
                  </a:lnTo>
                  <a:lnTo>
                    <a:pt x="2012575" y="1739154"/>
                  </a:lnTo>
                  <a:lnTo>
                    <a:pt x="1996910" y="1740282"/>
                  </a:lnTo>
                  <a:lnTo>
                    <a:pt x="1950445" y="1749973"/>
                  </a:lnTo>
                  <a:lnTo>
                    <a:pt x="1910036" y="1764626"/>
                  </a:lnTo>
                  <a:lnTo>
                    <a:pt x="1871242" y="1783105"/>
                  </a:lnTo>
                  <a:lnTo>
                    <a:pt x="1833543" y="1804587"/>
                  </a:lnTo>
                  <a:lnTo>
                    <a:pt x="1821989" y="1811996"/>
                  </a:lnTo>
                  <a:lnTo>
                    <a:pt x="1819090" y="1813951"/>
                  </a:lnTo>
                  <a:close/>
                </a:path>
                <a:path w="2016125" h="2516504">
                  <a:moveTo>
                    <a:pt x="1794414" y="1832533"/>
                  </a:moveTo>
                  <a:lnTo>
                    <a:pt x="1794414" y="1832062"/>
                  </a:lnTo>
                  <a:lnTo>
                    <a:pt x="1794885" y="1832062"/>
                  </a:lnTo>
                  <a:lnTo>
                    <a:pt x="1794414" y="1832533"/>
                  </a:lnTo>
                  <a:close/>
                </a:path>
                <a:path w="2016125" h="2516504">
                  <a:moveTo>
                    <a:pt x="1794414" y="1833003"/>
                  </a:moveTo>
                  <a:lnTo>
                    <a:pt x="1794179" y="1833003"/>
                  </a:lnTo>
                  <a:lnTo>
                    <a:pt x="1794414" y="1832768"/>
                  </a:lnTo>
                  <a:lnTo>
                    <a:pt x="1794414" y="1833003"/>
                  </a:lnTo>
                  <a:close/>
                </a:path>
                <a:path w="2016125" h="2516504">
                  <a:moveTo>
                    <a:pt x="1792296" y="1834650"/>
                  </a:moveTo>
                  <a:lnTo>
                    <a:pt x="1790884" y="1834414"/>
                  </a:lnTo>
                  <a:lnTo>
                    <a:pt x="1789943" y="1834414"/>
                  </a:lnTo>
                  <a:lnTo>
                    <a:pt x="1789237" y="1833944"/>
                  </a:lnTo>
                  <a:lnTo>
                    <a:pt x="1788766" y="1833238"/>
                  </a:lnTo>
                  <a:lnTo>
                    <a:pt x="1788766" y="1833003"/>
                  </a:lnTo>
                  <a:lnTo>
                    <a:pt x="1794179" y="1833003"/>
                  </a:lnTo>
                  <a:lnTo>
                    <a:pt x="1793473" y="1834179"/>
                  </a:lnTo>
                  <a:lnTo>
                    <a:pt x="1792296" y="1834650"/>
                  </a:lnTo>
                  <a:close/>
                </a:path>
                <a:path w="2016125" h="2516504">
                  <a:moveTo>
                    <a:pt x="1518124" y="2357995"/>
                  </a:moveTo>
                  <a:lnTo>
                    <a:pt x="1509652" y="2357290"/>
                  </a:lnTo>
                  <a:lnTo>
                    <a:pt x="1504239" y="2357054"/>
                  </a:lnTo>
                  <a:lnTo>
                    <a:pt x="1499768" y="2355643"/>
                  </a:lnTo>
                  <a:lnTo>
                    <a:pt x="1497885" y="2353526"/>
                  </a:lnTo>
                  <a:lnTo>
                    <a:pt x="1496708" y="2352115"/>
                  </a:lnTo>
                  <a:lnTo>
                    <a:pt x="1496944" y="2349998"/>
                  </a:lnTo>
                  <a:lnTo>
                    <a:pt x="1498120" y="2348822"/>
                  </a:lnTo>
                  <a:lnTo>
                    <a:pt x="1499532" y="2347646"/>
                  </a:lnTo>
                  <a:lnTo>
                    <a:pt x="1501650" y="2347881"/>
                  </a:lnTo>
                  <a:lnTo>
                    <a:pt x="1503298" y="2349528"/>
                  </a:lnTo>
                  <a:lnTo>
                    <a:pt x="1504004" y="2349763"/>
                  </a:lnTo>
                  <a:lnTo>
                    <a:pt x="1504710" y="2349763"/>
                  </a:lnTo>
                  <a:lnTo>
                    <a:pt x="1506357" y="2350233"/>
                  </a:lnTo>
                  <a:lnTo>
                    <a:pt x="1508005" y="2350468"/>
                  </a:lnTo>
                  <a:lnTo>
                    <a:pt x="1510123" y="2350468"/>
                  </a:lnTo>
                  <a:lnTo>
                    <a:pt x="1518595" y="2350704"/>
                  </a:lnTo>
                  <a:lnTo>
                    <a:pt x="1553943" y="2350704"/>
                  </a:lnTo>
                  <a:lnTo>
                    <a:pt x="1564667" y="2352038"/>
                  </a:lnTo>
                  <a:lnTo>
                    <a:pt x="1575077" y="2353761"/>
                  </a:lnTo>
                  <a:lnTo>
                    <a:pt x="1585307" y="2355878"/>
                  </a:lnTo>
                  <a:lnTo>
                    <a:pt x="1590157" y="2357054"/>
                  </a:lnTo>
                  <a:lnTo>
                    <a:pt x="1529421" y="2357054"/>
                  </a:lnTo>
                  <a:lnTo>
                    <a:pt x="1518124" y="2357995"/>
                  </a:lnTo>
                  <a:close/>
                </a:path>
                <a:path w="2016125" h="2516504">
                  <a:moveTo>
                    <a:pt x="1553943" y="2350704"/>
                  </a:moveTo>
                  <a:lnTo>
                    <a:pt x="1518595" y="2350704"/>
                  </a:lnTo>
                  <a:lnTo>
                    <a:pt x="1529891" y="2349057"/>
                  </a:lnTo>
                  <a:lnTo>
                    <a:pt x="1533657" y="2349292"/>
                  </a:lnTo>
                  <a:lnTo>
                    <a:pt x="1543935" y="2349825"/>
                  </a:lnTo>
                  <a:lnTo>
                    <a:pt x="1553943" y="2350704"/>
                  </a:lnTo>
                  <a:close/>
                </a:path>
                <a:path w="2016125" h="2516504">
                  <a:moveTo>
                    <a:pt x="1767115" y="2516057"/>
                  </a:moveTo>
                  <a:lnTo>
                    <a:pt x="1764996" y="2515587"/>
                  </a:lnTo>
                  <a:lnTo>
                    <a:pt x="1763820" y="2513705"/>
                  </a:lnTo>
                  <a:lnTo>
                    <a:pt x="1749817" y="2492749"/>
                  </a:lnTo>
                  <a:lnTo>
                    <a:pt x="1716693" y="2451455"/>
                  </a:lnTo>
                  <a:lnTo>
                    <a:pt x="1686099" y="2421429"/>
                  </a:lnTo>
                  <a:lnTo>
                    <a:pt x="1648503" y="2393512"/>
                  </a:lnTo>
                  <a:lnTo>
                    <a:pt x="1611554" y="2374930"/>
                  </a:lnTo>
                  <a:lnTo>
                    <a:pt x="1573194" y="2363405"/>
                  </a:lnTo>
                  <a:lnTo>
                    <a:pt x="1532951" y="2357290"/>
                  </a:lnTo>
                  <a:lnTo>
                    <a:pt x="1529421" y="2357054"/>
                  </a:lnTo>
                  <a:lnTo>
                    <a:pt x="1590157" y="2357054"/>
                  </a:lnTo>
                  <a:lnTo>
                    <a:pt x="1635471" y="2372931"/>
                  </a:lnTo>
                  <a:lnTo>
                    <a:pt x="1680921" y="2402509"/>
                  </a:lnTo>
                  <a:lnTo>
                    <a:pt x="1723904" y="2444851"/>
                  </a:lnTo>
                  <a:lnTo>
                    <a:pt x="1756418" y="2488166"/>
                  </a:lnTo>
                  <a:lnTo>
                    <a:pt x="1769939" y="2510177"/>
                  </a:lnTo>
                  <a:lnTo>
                    <a:pt x="1771115" y="2511824"/>
                  </a:lnTo>
                  <a:lnTo>
                    <a:pt x="1770409" y="2513940"/>
                  </a:lnTo>
                  <a:lnTo>
                    <a:pt x="1768762" y="2515116"/>
                  </a:lnTo>
                  <a:lnTo>
                    <a:pt x="1767115" y="2516057"/>
                  </a:lnTo>
                  <a:close/>
                </a:path>
                <a:path w="2016125" h="2516504">
                  <a:moveTo>
                    <a:pt x="215279" y="2512059"/>
                  </a:moveTo>
                  <a:lnTo>
                    <a:pt x="212691" y="2509471"/>
                  </a:lnTo>
                  <a:lnTo>
                    <a:pt x="212455" y="2507590"/>
                  </a:lnTo>
                  <a:lnTo>
                    <a:pt x="213632" y="2506178"/>
                  </a:lnTo>
                  <a:lnTo>
                    <a:pt x="248415" y="2470224"/>
                  </a:lnTo>
                  <a:lnTo>
                    <a:pt x="284058" y="2437114"/>
                  </a:lnTo>
                  <a:lnTo>
                    <a:pt x="316159" y="2409216"/>
                  </a:lnTo>
                  <a:lnTo>
                    <a:pt x="365162" y="2368638"/>
                  </a:lnTo>
                  <a:lnTo>
                    <a:pt x="377352" y="2358444"/>
                  </a:lnTo>
                  <a:lnTo>
                    <a:pt x="407288" y="2332442"/>
                  </a:lnTo>
                  <a:lnTo>
                    <a:pt x="441853" y="2299857"/>
                  </a:lnTo>
                  <a:lnTo>
                    <a:pt x="458386" y="2282727"/>
                  </a:lnTo>
                  <a:lnTo>
                    <a:pt x="459798" y="2281316"/>
                  </a:lnTo>
                  <a:lnTo>
                    <a:pt x="462151" y="2281081"/>
                  </a:lnTo>
                  <a:lnTo>
                    <a:pt x="463564" y="2282492"/>
                  </a:lnTo>
                  <a:lnTo>
                    <a:pt x="464976" y="2283668"/>
                  </a:lnTo>
                  <a:lnTo>
                    <a:pt x="465211" y="2286020"/>
                  </a:lnTo>
                  <a:lnTo>
                    <a:pt x="463799" y="2287432"/>
                  </a:lnTo>
                  <a:lnTo>
                    <a:pt x="447042" y="2306105"/>
                  </a:lnTo>
                  <a:lnTo>
                    <a:pt x="411675" y="2341512"/>
                  </a:lnTo>
                  <a:lnTo>
                    <a:pt x="380227" y="2370028"/>
                  </a:lnTo>
                  <a:lnTo>
                    <a:pt x="331615" y="2411506"/>
                  </a:lnTo>
                  <a:lnTo>
                    <a:pt x="304709" y="2433733"/>
                  </a:lnTo>
                  <a:lnTo>
                    <a:pt x="278134" y="2456060"/>
                  </a:lnTo>
                  <a:lnTo>
                    <a:pt x="243520" y="2486597"/>
                  </a:lnTo>
                  <a:lnTo>
                    <a:pt x="217162" y="2511824"/>
                  </a:lnTo>
                  <a:lnTo>
                    <a:pt x="215279" y="2512059"/>
                  </a:lnTo>
                  <a:close/>
                </a:path>
                <a:path w="2016125" h="2516504">
                  <a:moveTo>
                    <a:pt x="814669" y="483396"/>
                  </a:moveTo>
                  <a:lnTo>
                    <a:pt x="780354" y="464711"/>
                  </a:lnTo>
                  <a:lnTo>
                    <a:pt x="739147" y="426438"/>
                  </a:lnTo>
                  <a:lnTo>
                    <a:pt x="690641" y="333022"/>
                  </a:lnTo>
                  <a:lnTo>
                    <a:pt x="664927" y="208691"/>
                  </a:lnTo>
                  <a:lnTo>
                    <a:pt x="654789" y="99972"/>
                  </a:lnTo>
                  <a:lnTo>
                    <a:pt x="653013" y="53392"/>
                  </a:lnTo>
                  <a:lnTo>
                    <a:pt x="1110515" y="0"/>
                  </a:lnTo>
                  <a:lnTo>
                    <a:pt x="1136167" y="77384"/>
                  </a:lnTo>
                  <a:lnTo>
                    <a:pt x="1199461" y="77384"/>
                  </a:lnTo>
                  <a:lnTo>
                    <a:pt x="1213112" y="87506"/>
                  </a:lnTo>
                  <a:lnTo>
                    <a:pt x="1213358" y="155474"/>
                  </a:lnTo>
                  <a:lnTo>
                    <a:pt x="1187537" y="217272"/>
                  </a:lnTo>
                  <a:lnTo>
                    <a:pt x="1150464" y="260349"/>
                  </a:lnTo>
                  <a:lnTo>
                    <a:pt x="1117185" y="285565"/>
                  </a:lnTo>
                  <a:lnTo>
                    <a:pt x="1102748" y="293779"/>
                  </a:lnTo>
                  <a:lnTo>
                    <a:pt x="1125897" y="479596"/>
                  </a:lnTo>
                  <a:lnTo>
                    <a:pt x="817751" y="479596"/>
                  </a:lnTo>
                  <a:lnTo>
                    <a:pt x="814669" y="483396"/>
                  </a:lnTo>
                  <a:close/>
                </a:path>
                <a:path w="2016125" h="2516504">
                  <a:moveTo>
                    <a:pt x="1199461" y="77384"/>
                  </a:moveTo>
                  <a:lnTo>
                    <a:pt x="1136167" y="77384"/>
                  </a:lnTo>
                  <a:lnTo>
                    <a:pt x="1152166" y="70997"/>
                  </a:lnTo>
                  <a:lnTo>
                    <a:pt x="1185265" y="66858"/>
                  </a:lnTo>
                  <a:lnTo>
                    <a:pt x="1199461" y="77384"/>
                  </a:lnTo>
                  <a:close/>
                </a:path>
                <a:path w="2016125" h="2516504">
                  <a:moveTo>
                    <a:pt x="797982" y="842998"/>
                  </a:moveTo>
                  <a:lnTo>
                    <a:pt x="796100" y="842527"/>
                  </a:lnTo>
                  <a:lnTo>
                    <a:pt x="795158" y="840881"/>
                  </a:lnTo>
                  <a:lnTo>
                    <a:pt x="794217" y="839469"/>
                  </a:lnTo>
                  <a:lnTo>
                    <a:pt x="794688" y="837353"/>
                  </a:lnTo>
                  <a:lnTo>
                    <a:pt x="796335" y="836412"/>
                  </a:lnTo>
                  <a:lnTo>
                    <a:pt x="803708" y="831053"/>
                  </a:lnTo>
                  <a:lnTo>
                    <a:pt x="834813" y="796102"/>
                  </a:lnTo>
                  <a:lnTo>
                    <a:pt x="845521" y="779961"/>
                  </a:lnTo>
                  <a:lnTo>
                    <a:pt x="849757" y="773610"/>
                  </a:lnTo>
                  <a:lnTo>
                    <a:pt x="873674" y="737652"/>
                  </a:lnTo>
                  <a:lnTo>
                    <a:pt x="904209" y="701694"/>
                  </a:lnTo>
                  <a:lnTo>
                    <a:pt x="919418" y="689640"/>
                  </a:lnTo>
                  <a:lnTo>
                    <a:pt x="803866" y="620252"/>
                  </a:lnTo>
                  <a:lnTo>
                    <a:pt x="817751" y="479596"/>
                  </a:lnTo>
                  <a:lnTo>
                    <a:pt x="1125897" y="479596"/>
                  </a:lnTo>
                  <a:lnTo>
                    <a:pt x="1139932" y="592262"/>
                  </a:lnTo>
                  <a:lnTo>
                    <a:pt x="966631" y="692462"/>
                  </a:lnTo>
                  <a:lnTo>
                    <a:pt x="924125" y="692462"/>
                  </a:lnTo>
                  <a:lnTo>
                    <a:pt x="924125" y="693403"/>
                  </a:lnTo>
                  <a:lnTo>
                    <a:pt x="924596" y="694814"/>
                  </a:lnTo>
                  <a:lnTo>
                    <a:pt x="923619" y="695314"/>
                  </a:lnTo>
                  <a:lnTo>
                    <a:pt x="916175" y="701485"/>
                  </a:lnTo>
                  <a:lnTo>
                    <a:pt x="890379" y="731673"/>
                  </a:lnTo>
                  <a:lnTo>
                    <a:pt x="873997" y="756910"/>
                  </a:lnTo>
                  <a:lnTo>
                    <a:pt x="863076" y="774275"/>
                  </a:lnTo>
                  <a:lnTo>
                    <a:pt x="833651" y="814173"/>
                  </a:lnTo>
                  <a:lnTo>
                    <a:pt x="799630" y="842057"/>
                  </a:lnTo>
                  <a:lnTo>
                    <a:pt x="797982" y="842998"/>
                  </a:lnTo>
                  <a:close/>
                </a:path>
                <a:path w="2016125" h="2516504">
                  <a:moveTo>
                    <a:pt x="945070" y="704928"/>
                  </a:moveTo>
                  <a:lnTo>
                    <a:pt x="924125" y="692462"/>
                  </a:lnTo>
                  <a:lnTo>
                    <a:pt x="966631" y="692462"/>
                  </a:lnTo>
                  <a:lnTo>
                    <a:pt x="945070" y="704928"/>
                  </a:lnTo>
                  <a:close/>
                </a:path>
                <a:path w="2016125" h="2516504">
                  <a:moveTo>
                    <a:pt x="1126518" y="831237"/>
                  </a:moveTo>
                  <a:lnTo>
                    <a:pt x="1124164" y="831237"/>
                  </a:lnTo>
                  <a:lnTo>
                    <a:pt x="1122988" y="829826"/>
                  </a:lnTo>
                  <a:lnTo>
                    <a:pt x="1114846" y="822060"/>
                  </a:lnTo>
                  <a:lnTo>
                    <a:pt x="1080149" y="796102"/>
                  </a:lnTo>
                  <a:lnTo>
                    <a:pt x="1031205" y="766554"/>
                  </a:lnTo>
                  <a:lnTo>
                    <a:pt x="1021593" y="760556"/>
                  </a:lnTo>
                  <a:lnTo>
                    <a:pt x="967681" y="722915"/>
                  </a:lnTo>
                  <a:lnTo>
                    <a:pt x="959191" y="716454"/>
                  </a:lnTo>
                  <a:lnTo>
                    <a:pt x="957543" y="715278"/>
                  </a:lnTo>
                  <a:lnTo>
                    <a:pt x="956367" y="714102"/>
                  </a:lnTo>
                  <a:lnTo>
                    <a:pt x="955660" y="713631"/>
                  </a:lnTo>
                  <a:lnTo>
                    <a:pt x="953307" y="711514"/>
                  </a:lnTo>
                  <a:lnTo>
                    <a:pt x="954719" y="709162"/>
                  </a:lnTo>
                  <a:lnTo>
                    <a:pt x="954954" y="708927"/>
                  </a:lnTo>
                  <a:lnTo>
                    <a:pt x="955896" y="707516"/>
                  </a:lnTo>
                  <a:lnTo>
                    <a:pt x="958014" y="707281"/>
                  </a:lnTo>
                  <a:lnTo>
                    <a:pt x="959426" y="708221"/>
                  </a:lnTo>
                  <a:lnTo>
                    <a:pt x="959426" y="708457"/>
                  </a:lnTo>
                  <a:lnTo>
                    <a:pt x="959661" y="708457"/>
                  </a:lnTo>
                  <a:lnTo>
                    <a:pt x="959897" y="708692"/>
                  </a:lnTo>
                  <a:lnTo>
                    <a:pt x="959661" y="708927"/>
                  </a:lnTo>
                  <a:lnTo>
                    <a:pt x="959897" y="709162"/>
                  </a:lnTo>
                  <a:lnTo>
                    <a:pt x="960367" y="709397"/>
                  </a:lnTo>
                  <a:lnTo>
                    <a:pt x="960367" y="709633"/>
                  </a:lnTo>
                  <a:lnTo>
                    <a:pt x="960603" y="709868"/>
                  </a:lnTo>
                  <a:lnTo>
                    <a:pt x="960603" y="710103"/>
                  </a:lnTo>
                  <a:lnTo>
                    <a:pt x="961897" y="710103"/>
                  </a:lnTo>
                  <a:lnTo>
                    <a:pt x="962485" y="710338"/>
                  </a:lnTo>
                  <a:lnTo>
                    <a:pt x="963191" y="711044"/>
                  </a:lnTo>
                  <a:lnTo>
                    <a:pt x="999904" y="734095"/>
                  </a:lnTo>
                  <a:lnTo>
                    <a:pt x="1005637" y="737763"/>
                  </a:lnTo>
                  <a:lnTo>
                    <a:pt x="1011524" y="741386"/>
                  </a:lnTo>
                  <a:lnTo>
                    <a:pt x="1023674" y="748678"/>
                  </a:lnTo>
                  <a:lnTo>
                    <a:pt x="1034500" y="754793"/>
                  </a:lnTo>
                  <a:lnTo>
                    <a:pt x="1049999" y="764176"/>
                  </a:lnTo>
                  <a:lnTo>
                    <a:pt x="1092985" y="793265"/>
                  </a:lnTo>
                  <a:lnTo>
                    <a:pt x="1128224" y="824945"/>
                  </a:lnTo>
                  <a:lnTo>
                    <a:pt x="1129577" y="826298"/>
                  </a:lnTo>
                  <a:lnTo>
                    <a:pt x="1129342" y="828650"/>
                  </a:lnTo>
                  <a:lnTo>
                    <a:pt x="1127930" y="829826"/>
                  </a:lnTo>
                  <a:lnTo>
                    <a:pt x="1126518" y="831237"/>
                  </a:lnTo>
                  <a:close/>
                </a:path>
                <a:path w="2016125" h="2516504">
                  <a:moveTo>
                    <a:pt x="960603" y="709397"/>
                  </a:moveTo>
                  <a:lnTo>
                    <a:pt x="960367" y="709397"/>
                  </a:lnTo>
                  <a:lnTo>
                    <a:pt x="960132" y="708927"/>
                  </a:lnTo>
                  <a:lnTo>
                    <a:pt x="959897" y="708692"/>
                  </a:lnTo>
                  <a:lnTo>
                    <a:pt x="960603" y="707751"/>
                  </a:lnTo>
                  <a:lnTo>
                    <a:pt x="960603" y="709397"/>
                  </a:lnTo>
                  <a:close/>
                </a:path>
                <a:path w="2016125" h="2516504">
                  <a:moveTo>
                    <a:pt x="961897" y="710103"/>
                  </a:moveTo>
                  <a:lnTo>
                    <a:pt x="960603" y="710103"/>
                  </a:lnTo>
                  <a:lnTo>
                    <a:pt x="960603" y="709633"/>
                  </a:lnTo>
                  <a:lnTo>
                    <a:pt x="961309" y="709868"/>
                  </a:lnTo>
                  <a:lnTo>
                    <a:pt x="961897" y="710103"/>
                  </a:lnTo>
                  <a:close/>
                </a:path>
              </a:pathLst>
            </a:custGeom>
            <a:solidFill>
              <a:srgbClr val="FB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415975" y="8108979"/>
              <a:ext cx="2435860" cy="37465"/>
            </a:xfrm>
            <a:custGeom>
              <a:avLst/>
              <a:gdLst/>
              <a:ahLst/>
              <a:cxnLst/>
              <a:rect l="l" t="t" r="r" b="b"/>
              <a:pathLst>
                <a:path w="2435859" h="37465">
                  <a:moveTo>
                    <a:pt x="3294" y="36928"/>
                  </a:moveTo>
                  <a:lnTo>
                    <a:pt x="1647" y="36928"/>
                  </a:lnTo>
                  <a:lnTo>
                    <a:pt x="235" y="35516"/>
                  </a:lnTo>
                  <a:lnTo>
                    <a:pt x="0" y="31988"/>
                  </a:lnTo>
                  <a:lnTo>
                    <a:pt x="1412" y="30577"/>
                  </a:lnTo>
                  <a:lnTo>
                    <a:pt x="1703159" y="7526"/>
                  </a:lnTo>
                  <a:lnTo>
                    <a:pt x="2433655" y="0"/>
                  </a:lnTo>
                  <a:lnTo>
                    <a:pt x="2435303" y="1646"/>
                  </a:lnTo>
                  <a:lnTo>
                    <a:pt x="2435303" y="5645"/>
                  </a:lnTo>
                  <a:lnTo>
                    <a:pt x="2431773" y="7291"/>
                  </a:lnTo>
                  <a:lnTo>
                    <a:pt x="731908" y="30107"/>
                  </a:lnTo>
                  <a:lnTo>
                    <a:pt x="3294" y="36928"/>
                  </a:lnTo>
                  <a:close/>
                </a:path>
              </a:pathLst>
            </a:custGeom>
            <a:solidFill>
              <a:srgbClr val="BD6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07307" y="7441919"/>
              <a:ext cx="2026281" cy="11225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53959" y="4432388"/>
              <a:ext cx="646289" cy="81688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726560"/>
            <a:ext cx="42157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370" dirty="0">
                <a:solidFill>
                  <a:srgbClr val="37B5FF"/>
                </a:solidFill>
                <a:latin typeface="Arial Black"/>
                <a:cs typeface="Arial Black"/>
              </a:rPr>
              <a:t>J</a:t>
            </a:r>
            <a:r>
              <a:rPr sz="3500" b="0" spc="-110" dirty="0">
                <a:solidFill>
                  <a:srgbClr val="37B5FF"/>
                </a:solidFill>
                <a:latin typeface="Arial Black"/>
                <a:cs typeface="Arial Black"/>
              </a:rPr>
              <a:t>o</a:t>
            </a:r>
            <a:r>
              <a:rPr sz="3500" b="0" spc="-275" dirty="0">
                <a:solidFill>
                  <a:srgbClr val="37B5FF"/>
                </a:solidFill>
                <a:latin typeface="Arial Black"/>
                <a:cs typeface="Arial Black"/>
              </a:rPr>
              <a:t>s</a:t>
            </a:r>
            <a:r>
              <a:rPr sz="3500" b="0" spc="-175" dirty="0">
                <a:solidFill>
                  <a:srgbClr val="37B5FF"/>
                </a:solidFill>
                <a:latin typeface="Arial Black"/>
                <a:cs typeface="Arial Black"/>
              </a:rPr>
              <a:t>e</a:t>
            </a:r>
            <a:r>
              <a:rPr sz="3500" b="0" spc="-120" dirty="0">
                <a:solidFill>
                  <a:srgbClr val="37B5FF"/>
                </a:solidFill>
                <a:latin typeface="Arial Black"/>
                <a:cs typeface="Arial Black"/>
              </a:rPr>
              <a:t> </a:t>
            </a:r>
            <a:r>
              <a:rPr sz="3500" b="0" spc="-25" dirty="0">
                <a:solidFill>
                  <a:srgbClr val="37B5FF"/>
                </a:solidFill>
                <a:latin typeface="Arial Black"/>
                <a:cs typeface="Arial Black"/>
              </a:rPr>
              <a:t>C</a:t>
            </a:r>
            <a:r>
              <a:rPr sz="3500" b="0" spc="-70" dirty="0">
                <a:solidFill>
                  <a:srgbClr val="37B5FF"/>
                </a:solidFill>
                <a:latin typeface="Arial Black"/>
                <a:cs typeface="Arial Black"/>
              </a:rPr>
              <a:t>h</a:t>
            </a:r>
            <a:r>
              <a:rPr sz="3500" b="0" spc="-250" dirty="0">
                <a:solidFill>
                  <a:srgbClr val="37B5FF"/>
                </a:solidFill>
                <a:latin typeface="Arial Black"/>
                <a:cs typeface="Arial Black"/>
              </a:rPr>
              <a:t>i</a:t>
            </a:r>
            <a:r>
              <a:rPr sz="3500" b="0" spc="30" dirty="0">
                <a:solidFill>
                  <a:srgbClr val="37B5FF"/>
                </a:solidFill>
                <a:latin typeface="Arial Black"/>
                <a:cs typeface="Arial Black"/>
              </a:rPr>
              <a:t>pa</a:t>
            </a:r>
            <a:r>
              <a:rPr sz="3500" b="0" spc="-70" dirty="0">
                <a:solidFill>
                  <a:srgbClr val="37B5FF"/>
                </a:solidFill>
                <a:latin typeface="Arial Black"/>
                <a:cs typeface="Arial Black"/>
              </a:rPr>
              <a:t>n</a:t>
            </a:r>
            <a:r>
              <a:rPr sz="3500" b="0" spc="35" dirty="0">
                <a:solidFill>
                  <a:srgbClr val="37B5FF"/>
                </a:solidFill>
                <a:latin typeface="Arial Black"/>
                <a:cs typeface="Arial Black"/>
              </a:rPr>
              <a:t>a</a:t>
            </a:r>
            <a:r>
              <a:rPr sz="3500" b="0" spc="-120" dirty="0">
                <a:solidFill>
                  <a:srgbClr val="37B5FF"/>
                </a:solidFill>
                <a:latin typeface="Arial Black"/>
                <a:cs typeface="Arial Black"/>
              </a:rPr>
              <a:t> </a:t>
            </a:r>
            <a:r>
              <a:rPr sz="3500" b="0" spc="-560" dirty="0">
                <a:solidFill>
                  <a:srgbClr val="37B5FF"/>
                </a:solidFill>
                <a:latin typeface="Arial Black"/>
                <a:cs typeface="Arial Black"/>
              </a:rPr>
              <a:t>T</a:t>
            </a:r>
            <a:r>
              <a:rPr sz="3500" b="0" spc="-250" dirty="0">
                <a:solidFill>
                  <a:srgbClr val="37B5FF"/>
                </a:solidFill>
                <a:latin typeface="Arial Black"/>
                <a:cs typeface="Arial Black"/>
              </a:rPr>
              <a:t>i</a:t>
            </a:r>
            <a:r>
              <a:rPr sz="3500" b="0" spc="-240" dirty="0">
                <a:solidFill>
                  <a:srgbClr val="37B5FF"/>
                </a:solidFill>
                <a:latin typeface="Arial Black"/>
                <a:cs typeface="Arial Black"/>
              </a:rPr>
              <a:t>c</a:t>
            </a:r>
            <a:r>
              <a:rPr sz="3500" b="0" spc="35" dirty="0">
                <a:solidFill>
                  <a:srgbClr val="37B5FF"/>
                </a:solidFill>
                <a:latin typeface="Arial Black"/>
                <a:cs typeface="Arial Black"/>
              </a:rPr>
              <a:t>a</a:t>
            </a:r>
            <a:endParaRPr sz="35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6000" y="2067434"/>
            <a:ext cx="12063730" cy="7492365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 marR="5080">
              <a:lnSpc>
                <a:spcPts val="15369"/>
              </a:lnSpc>
              <a:spcBef>
                <a:spcPts val="1800"/>
              </a:spcBef>
            </a:pPr>
            <a:r>
              <a:rPr sz="14000" b="1" spc="-148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0" b="1" spc="-10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0" b="1" spc="6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0" b="1" spc="-136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4000" b="1" spc="-10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0" b="1" spc="-5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0" b="1" spc="-191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0" b="1" spc="-13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0" b="1" spc="-13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0" b="1" spc="-191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0" b="1" spc="-1714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14000" b="1" spc="-1255" dirty="0">
                <a:solidFill>
                  <a:srgbClr val="FFFFFF"/>
                </a:solidFill>
                <a:latin typeface="Verdana"/>
                <a:cs typeface="Verdana"/>
              </a:rPr>
              <a:t>DATATHON </a:t>
            </a:r>
            <a:r>
              <a:rPr sz="14000" b="1" spc="-1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0" b="1" spc="-1670" dirty="0">
                <a:solidFill>
                  <a:srgbClr val="FFFFFF"/>
                </a:solidFill>
                <a:latin typeface="Verdana"/>
                <a:cs typeface="Verdana"/>
              </a:rPr>
              <a:t>2022</a:t>
            </a:r>
            <a:endParaRPr sz="14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25"/>
              </a:spcBef>
            </a:pPr>
            <a:r>
              <a:rPr sz="2800" spc="-170" dirty="0">
                <a:solidFill>
                  <a:srgbClr val="FFFFFF"/>
                </a:solidFill>
                <a:latin typeface="Arial Black"/>
                <a:cs typeface="Arial Black"/>
              </a:rPr>
              <a:t>Reto</a:t>
            </a:r>
            <a:r>
              <a:rPr sz="2800" spc="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35" dirty="0">
                <a:solidFill>
                  <a:srgbClr val="FFFFFF"/>
                </a:solidFill>
                <a:latin typeface="Arial Black"/>
                <a:cs typeface="Arial Black"/>
              </a:rPr>
              <a:t>2:</a:t>
            </a:r>
            <a:r>
              <a:rPr sz="2800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 Black"/>
                <a:cs typeface="Arial Black"/>
              </a:rPr>
              <a:t>Abastecimiento</a:t>
            </a:r>
            <a:r>
              <a:rPr sz="2800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 Black"/>
                <a:cs typeface="Arial Black"/>
              </a:rPr>
              <a:t>de</a:t>
            </a:r>
            <a:r>
              <a:rPr sz="2800" spc="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Arial Black"/>
                <a:cs typeface="Arial Black"/>
              </a:rPr>
              <a:t>equipos</a:t>
            </a:r>
            <a:r>
              <a:rPr sz="2800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 Black"/>
                <a:cs typeface="Arial Black"/>
              </a:rPr>
              <a:t>móviles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065">
              <a:lnSpc>
                <a:spcPct val="100000"/>
              </a:lnSpc>
              <a:spcBef>
                <a:spcPts val="100"/>
              </a:spcBef>
            </a:pPr>
            <a:r>
              <a:rPr spc="-1095" dirty="0"/>
              <a:t>E</a:t>
            </a:r>
            <a:r>
              <a:rPr spc="-1185" dirty="0"/>
              <a:t>x</a:t>
            </a:r>
            <a:r>
              <a:rPr spc="-515" dirty="0"/>
              <a:t>t</a:t>
            </a:r>
            <a:r>
              <a:rPr spc="-760" dirty="0"/>
              <a:t>r</a:t>
            </a:r>
            <a:r>
              <a:rPr spc="145" dirty="0"/>
              <a:t>a</a:t>
            </a:r>
            <a:r>
              <a:rPr spc="85" dirty="0"/>
              <a:t>cc</a:t>
            </a:r>
            <a:r>
              <a:rPr spc="-415" dirty="0"/>
              <a:t>i</a:t>
            </a:r>
            <a:r>
              <a:rPr spc="-340" dirty="0"/>
              <a:t>ó</a:t>
            </a:r>
            <a:r>
              <a:rPr spc="-320" dirty="0"/>
              <a:t>n</a:t>
            </a:r>
            <a:r>
              <a:rPr spc="-335" dirty="0"/>
              <a:t> </a:t>
            </a:r>
            <a:r>
              <a:rPr spc="-105" dirty="0"/>
              <a:t>d</a:t>
            </a:r>
            <a:r>
              <a:rPr spc="-220" dirty="0"/>
              <a:t>e  </a:t>
            </a:r>
            <a:r>
              <a:rPr spc="85" dirty="0"/>
              <a:t>c</a:t>
            </a:r>
            <a:r>
              <a:rPr spc="145" dirty="0"/>
              <a:t>a</a:t>
            </a:r>
            <a:r>
              <a:rPr spc="-760" dirty="0"/>
              <a:t>r</a:t>
            </a:r>
            <a:r>
              <a:rPr spc="145" dirty="0"/>
              <a:t>a</a:t>
            </a:r>
            <a:r>
              <a:rPr spc="85" dirty="0"/>
              <a:t>c</a:t>
            </a:r>
            <a:r>
              <a:rPr spc="-515" dirty="0"/>
              <a:t>t</a:t>
            </a:r>
            <a:r>
              <a:rPr spc="-330" dirty="0"/>
              <a:t>e</a:t>
            </a:r>
            <a:r>
              <a:rPr spc="-760" dirty="0"/>
              <a:t>r</a:t>
            </a:r>
            <a:r>
              <a:rPr spc="-415" dirty="0"/>
              <a:t>í</a:t>
            </a:r>
            <a:r>
              <a:rPr spc="-400" dirty="0"/>
              <a:t>s</a:t>
            </a:r>
            <a:r>
              <a:rPr spc="-515" dirty="0"/>
              <a:t>t</a:t>
            </a:r>
            <a:r>
              <a:rPr spc="-415" dirty="0"/>
              <a:t>i</a:t>
            </a:r>
            <a:r>
              <a:rPr spc="85" dirty="0"/>
              <a:t>c</a:t>
            </a:r>
            <a:r>
              <a:rPr spc="145" dirty="0"/>
              <a:t>a</a:t>
            </a:r>
            <a:r>
              <a:rPr spc="-395" dirty="0"/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9067" y="5636184"/>
            <a:ext cx="33762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3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-3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-1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3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254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3000" spc="-145" dirty="0">
                <a:solidFill>
                  <a:srgbClr val="FFFFFF"/>
                </a:solidFill>
                <a:latin typeface="Verdana"/>
                <a:cs typeface="Verdana"/>
              </a:rPr>
              <a:t>TIEMPO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167" y="7385129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167" y="8013779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167" y="8328104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167" y="8642429"/>
            <a:ext cx="85725" cy="85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2151" y="7227002"/>
            <a:ext cx="3805554" cy="191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sz="1750" spc="40" dirty="0">
                <a:solidFill>
                  <a:srgbClr val="FFFFFF"/>
                </a:solidFill>
                <a:latin typeface="Verdana"/>
                <a:cs typeface="Verdana"/>
              </a:rPr>
              <a:t>Cantidad</a:t>
            </a:r>
            <a:r>
              <a:rPr sz="17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7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40" dirty="0">
                <a:solidFill>
                  <a:srgbClr val="FFFFFF"/>
                </a:solidFill>
                <a:latin typeface="Verdana"/>
                <a:cs typeface="Verdana"/>
              </a:rPr>
              <a:t>semanas</a:t>
            </a:r>
            <a:r>
              <a:rPr sz="17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25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17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Verdana"/>
                <a:cs typeface="Verdana"/>
              </a:rPr>
              <a:t>vendió </a:t>
            </a:r>
            <a:r>
              <a:rPr sz="17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7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-15" dirty="0">
                <a:solidFill>
                  <a:srgbClr val="FFFFFF"/>
                </a:solidFill>
                <a:latin typeface="Verdana"/>
                <a:cs typeface="Verdana"/>
              </a:rPr>
              <a:t>productos.</a:t>
            </a:r>
            <a:endParaRPr sz="1750">
              <a:latin typeface="Verdana"/>
              <a:cs typeface="Verdana"/>
            </a:endParaRPr>
          </a:p>
          <a:p>
            <a:pPr marL="12700" marR="2552700">
              <a:lnSpc>
                <a:spcPct val="117900"/>
              </a:lnSpc>
            </a:pPr>
            <a:r>
              <a:rPr sz="1750" spc="-10" dirty="0">
                <a:solidFill>
                  <a:srgbClr val="FFFFFF"/>
                </a:solidFill>
                <a:latin typeface="Verdana"/>
                <a:cs typeface="Verdana"/>
              </a:rPr>
              <a:t>Suma </a:t>
            </a:r>
            <a:r>
              <a:rPr sz="1750" spc="-25" dirty="0">
                <a:solidFill>
                  <a:srgbClr val="FFFFFF"/>
                </a:solidFill>
                <a:latin typeface="Verdana"/>
                <a:cs typeface="Verdana"/>
              </a:rPr>
              <a:t>total </a:t>
            </a:r>
            <a:r>
              <a:rPr sz="1750" spc="-6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-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7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750" spc="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750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75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75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75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75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50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1750">
              <a:latin typeface="Verdana"/>
              <a:cs typeface="Verdana"/>
            </a:endParaRPr>
          </a:p>
          <a:p>
            <a:pPr marL="12700" marR="290195">
              <a:lnSpc>
                <a:spcPct val="117900"/>
              </a:lnSpc>
            </a:pPr>
            <a:r>
              <a:rPr sz="1750" spc="-5" dirty="0">
                <a:solidFill>
                  <a:srgbClr val="FFFFFF"/>
                </a:solidFill>
                <a:latin typeface="Verdana"/>
                <a:cs typeface="Verdana"/>
              </a:rPr>
              <a:t>Máxima</a:t>
            </a:r>
            <a:r>
              <a:rPr sz="17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40" dirty="0">
                <a:solidFill>
                  <a:srgbClr val="FFFFFF"/>
                </a:solidFill>
                <a:latin typeface="Verdana"/>
                <a:cs typeface="Verdana"/>
              </a:rPr>
              <a:t>cantidad</a:t>
            </a:r>
            <a:r>
              <a:rPr sz="17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10" dirty="0">
                <a:solidFill>
                  <a:srgbClr val="FFFFFF"/>
                </a:solidFill>
                <a:latin typeface="Verdana"/>
                <a:cs typeface="Verdana"/>
              </a:rPr>
              <a:t>vendida</a:t>
            </a:r>
            <a:r>
              <a:rPr sz="17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-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7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10" dirty="0">
                <a:solidFill>
                  <a:srgbClr val="FFFFFF"/>
                </a:solidFill>
                <a:latin typeface="Verdana"/>
                <a:cs typeface="Verdana"/>
              </a:rPr>
              <a:t>la </a:t>
            </a:r>
            <a:r>
              <a:rPr sz="17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50" dirty="0">
                <a:solidFill>
                  <a:srgbClr val="FFFFFF"/>
                </a:solidFill>
                <a:latin typeface="Verdana"/>
                <a:cs typeface="Verdana"/>
              </a:rPr>
              <a:t>semana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1288" y="6959020"/>
            <a:ext cx="4305935" cy="0"/>
          </a:xfrm>
          <a:custGeom>
            <a:avLst/>
            <a:gdLst/>
            <a:ahLst/>
            <a:cxnLst/>
            <a:rect l="l" t="t" r="r" b="b"/>
            <a:pathLst>
              <a:path w="4305935">
                <a:moveTo>
                  <a:pt x="0" y="0"/>
                </a:moveTo>
                <a:lnTo>
                  <a:pt x="4305331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68145" y="5636184"/>
            <a:ext cx="33877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-3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1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409" dirty="0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r>
              <a:rPr sz="3000" spc="-38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3000" spc="-409" dirty="0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2295" y="7391796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2295" y="8096646"/>
            <a:ext cx="95250" cy="95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2295" y="8449071"/>
            <a:ext cx="95250" cy="952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399895" y="7220334"/>
            <a:ext cx="3860165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Cantidad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máxima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vendida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por </a:t>
            </a:r>
            <a:r>
              <a:rPr sz="2000" spc="-6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1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endParaRPr sz="2000">
              <a:latin typeface="Verdana"/>
              <a:cs typeface="Verdana"/>
            </a:endParaRPr>
          </a:p>
          <a:p>
            <a:pPr marL="12700" marR="90170">
              <a:lnSpc>
                <a:spcPct val="115599"/>
              </a:lnSpc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Suma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total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por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variable </a:t>
            </a:r>
            <a:r>
              <a:rPr sz="2000" spc="-315" dirty="0">
                <a:solidFill>
                  <a:srgbClr val="FFFFFF"/>
                </a:solidFill>
                <a:latin typeface="Verdana"/>
                <a:cs typeface="Verdana"/>
              </a:rPr>
              <a:t>Z </a:t>
            </a:r>
            <a:r>
              <a:rPr sz="20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ó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por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1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90366" y="6959020"/>
            <a:ext cx="4305935" cy="0"/>
          </a:xfrm>
          <a:custGeom>
            <a:avLst/>
            <a:gdLst/>
            <a:ahLst/>
            <a:cxnLst/>
            <a:rect l="l" t="t" r="r" b="b"/>
            <a:pathLst>
              <a:path w="4305934">
                <a:moveTo>
                  <a:pt x="0" y="0"/>
                </a:moveTo>
                <a:lnTo>
                  <a:pt x="4305331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15571" y="467385"/>
            <a:ext cx="4876799" cy="411479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79067" y="1524723"/>
            <a:ext cx="6030595" cy="935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50" spc="-165" dirty="0"/>
              <a:t>Características</a:t>
            </a:r>
            <a:endParaRPr sz="5950" dirty="0"/>
          </a:p>
        </p:txBody>
      </p:sp>
      <p:sp>
        <p:nvSpPr>
          <p:cNvPr id="17" name="object 17"/>
          <p:cNvSpPr txBox="1"/>
          <p:nvPr/>
        </p:nvSpPr>
        <p:spPr>
          <a:xfrm>
            <a:off x="12656529" y="5636184"/>
            <a:ext cx="35896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-3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3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-4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00" spc="-3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114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40679" y="7391796"/>
            <a:ext cx="95250" cy="952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088278" y="7220334"/>
            <a:ext cx="315087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tiempo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678749" y="6959020"/>
            <a:ext cx="4305935" cy="0"/>
          </a:xfrm>
          <a:custGeom>
            <a:avLst/>
            <a:gdLst/>
            <a:ahLst/>
            <a:cxnLst/>
            <a:rect l="l" t="t" r="r" b="b"/>
            <a:pathLst>
              <a:path w="4305934">
                <a:moveTo>
                  <a:pt x="0" y="0"/>
                </a:moveTo>
                <a:lnTo>
                  <a:pt x="4305331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8517" y="631102"/>
            <a:ext cx="4772024" cy="41147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8028" y="5496327"/>
            <a:ext cx="4095749" cy="4114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3108" y="2551976"/>
            <a:ext cx="97421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215" dirty="0"/>
              <a:t>¿</a:t>
            </a:r>
            <a:r>
              <a:rPr sz="9000" spc="-844" dirty="0"/>
              <a:t>Y</a:t>
            </a:r>
            <a:r>
              <a:rPr sz="9000" spc="-380" dirty="0"/>
              <a:t> </a:t>
            </a:r>
            <a:r>
              <a:rPr sz="9000" spc="-459" dirty="0"/>
              <a:t>l</a:t>
            </a:r>
            <a:r>
              <a:rPr sz="9000" spc="-375" dirty="0"/>
              <a:t>o</a:t>
            </a:r>
            <a:r>
              <a:rPr sz="9000" spc="-445" dirty="0"/>
              <a:t>s</a:t>
            </a:r>
            <a:r>
              <a:rPr sz="9000" spc="-380" dirty="0"/>
              <a:t> </a:t>
            </a:r>
            <a:r>
              <a:rPr sz="9000" spc="15" dirty="0"/>
              <a:t>m</a:t>
            </a:r>
            <a:r>
              <a:rPr sz="9000" spc="-375" dirty="0"/>
              <a:t>o</a:t>
            </a:r>
            <a:r>
              <a:rPr sz="9000" spc="-110" dirty="0"/>
              <a:t>d</a:t>
            </a:r>
            <a:r>
              <a:rPr sz="9000" spc="-365" dirty="0"/>
              <a:t>e</a:t>
            </a:r>
            <a:r>
              <a:rPr sz="9000" spc="-459" dirty="0"/>
              <a:t>l</a:t>
            </a:r>
            <a:r>
              <a:rPr sz="9000" spc="-375" dirty="0"/>
              <a:t>o</a:t>
            </a:r>
            <a:r>
              <a:rPr sz="9000" spc="-445" dirty="0"/>
              <a:t>s</a:t>
            </a:r>
            <a:r>
              <a:rPr sz="9000" spc="215" dirty="0"/>
              <a:t>?</a:t>
            </a:r>
            <a:endParaRPr sz="9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792" y="1222738"/>
            <a:ext cx="6044565" cy="18065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1071880">
              <a:lnSpc>
                <a:spcPts val="6980"/>
              </a:lnSpc>
              <a:spcBef>
                <a:spcPts val="265"/>
              </a:spcBef>
            </a:pPr>
            <a:r>
              <a:rPr sz="5850" b="0" spc="50" dirty="0">
                <a:latin typeface="Verdana"/>
                <a:cs typeface="Verdana"/>
              </a:rPr>
              <a:t>6 </a:t>
            </a:r>
            <a:r>
              <a:rPr sz="5850" b="0" spc="160" dirty="0">
                <a:latin typeface="Verdana"/>
                <a:cs typeface="Verdana"/>
              </a:rPr>
              <a:t>Modelos </a:t>
            </a:r>
            <a:r>
              <a:rPr sz="5850" b="0" spc="165" dirty="0">
                <a:latin typeface="Verdana"/>
                <a:cs typeface="Verdana"/>
              </a:rPr>
              <a:t> </a:t>
            </a:r>
            <a:r>
              <a:rPr sz="5850" b="0" spc="-55" dirty="0">
                <a:latin typeface="Verdana"/>
                <a:cs typeface="Verdana"/>
              </a:rPr>
              <a:t>i</a:t>
            </a:r>
            <a:r>
              <a:rPr sz="5850" b="0" spc="405" dirty="0">
                <a:latin typeface="Verdana"/>
                <a:cs typeface="Verdana"/>
              </a:rPr>
              <a:t>m</a:t>
            </a:r>
            <a:r>
              <a:rPr sz="5850" b="0" spc="330" dirty="0">
                <a:latin typeface="Verdana"/>
                <a:cs typeface="Verdana"/>
              </a:rPr>
              <a:t>p</a:t>
            </a:r>
            <a:r>
              <a:rPr sz="5850" b="0" spc="-55" dirty="0">
                <a:latin typeface="Verdana"/>
                <a:cs typeface="Verdana"/>
              </a:rPr>
              <a:t>l</a:t>
            </a:r>
            <a:r>
              <a:rPr sz="5850" b="0" spc="130" dirty="0">
                <a:latin typeface="Verdana"/>
                <a:cs typeface="Verdana"/>
              </a:rPr>
              <a:t>e</a:t>
            </a:r>
            <a:r>
              <a:rPr sz="5850" b="0" spc="405" dirty="0">
                <a:latin typeface="Verdana"/>
                <a:cs typeface="Verdana"/>
              </a:rPr>
              <a:t>m</a:t>
            </a:r>
            <a:r>
              <a:rPr sz="5850" b="0" spc="130" dirty="0">
                <a:latin typeface="Verdana"/>
                <a:cs typeface="Verdana"/>
              </a:rPr>
              <a:t>e</a:t>
            </a:r>
            <a:r>
              <a:rPr sz="5850" b="0" spc="105" dirty="0">
                <a:latin typeface="Verdana"/>
                <a:cs typeface="Verdana"/>
              </a:rPr>
              <a:t>n</a:t>
            </a:r>
            <a:r>
              <a:rPr sz="5850" b="0" spc="-125" dirty="0">
                <a:latin typeface="Verdana"/>
                <a:cs typeface="Verdana"/>
              </a:rPr>
              <a:t>t</a:t>
            </a:r>
            <a:r>
              <a:rPr sz="5850" b="0" spc="459" dirty="0">
                <a:latin typeface="Verdana"/>
                <a:cs typeface="Verdana"/>
              </a:rPr>
              <a:t>a</a:t>
            </a:r>
            <a:r>
              <a:rPr sz="5850" b="0" spc="330" dirty="0">
                <a:latin typeface="Verdana"/>
                <a:cs typeface="Verdana"/>
              </a:rPr>
              <a:t>d</a:t>
            </a:r>
            <a:r>
              <a:rPr sz="5850" b="0" spc="190" dirty="0">
                <a:latin typeface="Verdana"/>
                <a:cs typeface="Verdana"/>
              </a:rPr>
              <a:t>o</a:t>
            </a:r>
            <a:r>
              <a:rPr sz="5850" b="0" spc="85" dirty="0">
                <a:latin typeface="Verdana"/>
                <a:cs typeface="Verdana"/>
              </a:rPr>
              <a:t>s</a:t>
            </a:r>
            <a:endParaRPr sz="58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3958" y="1333046"/>
            <a:ext cx="0" cy="7620634"/>
          </a:xfrm>
          <a:custGeom>
            <a:avLst/>
            <a:gdLst/>
            <a:ahLst/>
            <a:cxnLst/>
            <a:rect l="l" t="t" r="r" b="b"/>
            <a:pathLst>
              <a:path h="7620634">
                <a:moveTo>
                  <a:pt x="0" y="7620081"/>
                </a:moveTo>
                <a:lnTo>
                  <a:pt x="0" y="0"/>
                </a:lnTo>
              </a:path>
            </a:pathLst>
          </a:custGeom>
          <a:ln w="19051">
            <a:solidFill>
              <a:srgbClr val="0FB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17315" y="1106508"/>
            <a:ext cx="9525" cy="7715250"/>
          </a:xfrm>
          <a:custGeom>
            <a:avLst/>
            <a:gdLst/>
            <a:ahLst/>
            <a:cxnLst/>
            <a:rect l="l" t="t" r="r" b="b"/>
            <a:pathLst>
              <a:path w="9525" h="7715250">
                <a:moveTo>
                  <a:pt x="9524" y="7715249"/>
                </a:moveTo>
                <a:lnTo>
                  <a:pt x="0" y="7715249"/>
                </a:lnTo>
                <a:lnTo>
                  <a:pt x="0" y="0"/>
                </a:lnTo>
                <a:lnTo>
                  <a:pt x="9524" y="0"/>
                </a:lnTo>
                <a:lnTo>
                  <a:pt x="9524" y="7715249"/>
                </a:lnTo>
                <a:close/>
              </a:path>
            </a:pathLst>
          </a:custGeom>
          <a:solidFill>
            <a:srgbClr val="FFFFFF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102066" y="1106508"/>
            <a:ext cx="7444105" cy="7715250"/>
            <a:chOff x="10102066" y="1106508"/>
            <a:chExt cx="7444105" cy="7715250"/>
          </a:xfrm>
        </p:grpSpPr>
        <p:sp>
          <p:nvSpPr>
            <p:cNvPr id="6" name="object 6"/>
            <p:cNvSpPr/>
            <p:nvPr/>
          </p:nvSpPr>
          <p:spPr>
            <a:xfrm>
              <a:off x="10102062" y="1106512"/>
              <a:ext cx="5153025" cy="7715250"/>
            </a:xfrm>
            <a:custGeom>
              <a:avLst/>
              <a:gdLst/>
              <a:ahLst/>
              <a:cxnLst/>
              <a:rect l="l" t="t" r="r" b="b"/>
              <a:pathLst>
                <a:path w="5153025" h="7715250">
                  <a:moveTo>
                    <a:pt x="9525" y="0"/>
                  </a:moveTo>
                  <a:lnTo>
                    <a:pt x="0" y="0"/>
                  </a:lnTo>
                  <a:lnTo>
                    <a:pt x="0" y="7715250"/>
                  </a:lnTo>
                  <a:lnTo>
                    <a:pt x="9525" y="7715250"/>
                  </a:lnTo>
                  <a:lnTo>
                    <a:pt x="9525" y="0"/>
                  </a:lnTo>
                  <a:close/>
                </a:path>
                <a:path w="5153025" h="7715250">
                  <a:moveTo>
                    <a:pt x="2581275" y="0"/>
                  </a:moveTo>
                  <a:lnTo>
                    <a:pt x="2571750" y="0"/>
                  </a:lnTo>
                  <a:lnTo>
                    <a:pt x="2571750" y="7715250"/>
                  </a:lnTo>
                  <a:lnTo>
                    <a:pt x="2581275" y="7715250"/>
                  </a:lnTo>
                  <a:lnTo>
                    <a:pt x="2581275" y="0"/>
                  </a:lnTo>
                  <a:close/>
                </a:path>
                <a:path w="5153025" h="7715250">
                  <a:moveTo>
                    <a:pt x="5153025" y="0"/>
                  </a:moveTo>
                  <a:lnTo>
                    <a:pt x="5143500" y="0"/>
                  </a:lnTo>
                  <a:lnTo>
                    <a:pt x="5143500" y="7715250"/>
                  </a:lnTo>
                  <a:lnTo>
                    <a:pt x="5153025" y="7715250"/>
                  </a:lnTo>
                  <a:lnTo>
                    <a:pt x="5153025" y="0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06825" y="1106524"/>
              <a:ext cx="7439025" cy="7715250"/>
            </a:xfrm>
            <a:custGeom>
              <a:avLst/>
              <a:gdLst/>
              <a:ahLst/>
              <a:cxnLst/>
              <a:rect l="l" t="t" r="r" b="b"/>
              <a:pathLst>
                <a:path w="7439025" h="7715250">
                  <a:moveTo>
                    <a:pt x="5201031" y="7526756"/>
                  </a:moveTo>
                  <a:lnTo>
                    <a:pt x="5186972" y="7512698"/>
                  </a:lnTo>
                  <a:lnTo>
                    <a:pt x="0" y="7512698"/>
                  </a:lnTo>
                  <a:lnTo>
                    <a:pt x="0" y="7715224"/>
                  </a:lnTo>
                  <a:lnTo>
                    <a:pt x="5186972" y="7715224"/>
                  </a:lnTo>
                  <a:lnTo>
                    <a:pt x="5201031" y="7701166"/>
                  </a:lnTo>
                  <a:lnTo>
                    <a:pt x="5201031" y="7526756"/>
                  </a:lnTo>
                  <a:close/>
                </a:path>
                <a:path w="7439025" h="7715250">
                  <a:moveTo>
                    <a:pt x="5741238" y="2160536"/>
                  </a:moveTo>
                  <a:lnTo>
                    <a:pt x="5727179" y="2146490"/>
                  </a:lnTo>
                  <a:lnTo>
                    <a:pt x="0" y="2146490"/>
                  </a:lnTo>
                  <a:lnTo>
                    <a:pt x="0" y="2349017"/>
                  </a:lnTo>
                  <a:lnTo>
                    <a:pt x="5727179" y="2349017"/>
                  </a:lnTo>
                  <a:lnTo>
                    <a:pt x="5741238" y="2334958"/>
                  </a:lnTo>
                  <a:lnTo>
                    <a:pt x="5741238" y="2160536"/>
                  </a:lnTo>
                  <a:close/>
                </a:path>
                <a:path w="7439025" h="7715250">
                  <a:moveTo>
                    <a:pt x="5792686" y="1087297"/>
                  </a:moveTo>
                  <a:lnTo>
                    <a:pt x="5778627" y="1073251"/>
                  </a:lnTo>
                  <a:lnTo>
                    <a:pt x="0" y="1073251"/>
                  </a:lnTo>
                  <a:lnTo>
                    <a:pt x="0" y="1275765"/>
                  </a:lnTo>
                  <a:lnTo>
                    <a:pt x="5778627" y="1275765"/>
                  </a:lnTo>
                  <a:lnTo>
                    <a:pt x="5792686" y="1261719"/>
                  </a:lnTo>
                  <a:lnTo>
                    <a:pt x="5792686" y="1087297"/>
                  </a:lnTo>
                  <a:close/>
                </a:path>
                <a:path w="7439025" h="7715250">
                  <a:moveTo>
                    <a:pt x="5869851" y="14058"/>
                  </a:moveTo>
                  <a:lnTo>
                    <a:pt x="5855792" y="0"/>
                  </a:lnTo>
                  <a:lnTo>
                    <a:pt x="0" y="0"/>
                  </a:lnTo>
                  <a:lnTo>
                    <a:pt x="0" y="202526"/>
                  </a:lnTo>
                  <a:lnTo>
                    <a:pt x="5855792" y="202526"/>
                  </a:lnTo>
                  <a:lnTo>
                    <a:pt x="5869851" y="188480"/>
                  </a:lnTo>
                  <a:lnTo>
                    <a:pt x="5869851" y="14058"/>
                  </a:lnTo>
                  <a:close/>
                </a:path>
                <a:path w="7439025" h="7715250">
                  <a:moveTo>
                    <a:pt x="6332880" y="4307027"/>
                  </a:moveTo>
                  <a:lnTo>
                    <a:pt x="6318834" y="4292968"/>
                  </a:lnTo>
                  <a:lnTo>
                    <a:pt x="0" y="4292968"/>
                  </a:lnTo>
                  <a:lnTo>
                    <a:pt x="0" y="4495495"/>
                  </a:lnTo>
                  <a:lnTo>
                    <a:pt x="6318834" y="4495495"/>
                  </a:lnTo>
                  <a:lnTo>
                    <a:pt x="6332880" y="4481449"/>
                  </a:lnTo>
                  <a:lnTo>
                    <a:pt x="6332880" y="4307027"/>
                  </a:lnTo>
                  <a:close/>
                </a:path>
                <a:path w="7439025" h="7715250">
                  <a:moveTo>
                    <a:pt x="6384328" y="5380266"/>
                  </a:moveTo>
                  <a:lnTo>
                    <a:pt x="6370282" y="5366220"/>
                  </a:lnTo>
                  <a:lnTo>
                    <a:pt x="0" y="5366220"/>
                  </a:lnTo>
                  <a:lnTo>
                    <a:pt x="0" y="5568734"/>
                  </a:lnTo>
                  <a:lnTo>
                    <a:pt x="6370282" y="5568734"/>
                  </a:lnTo>
                  <a:lnTo>
                    <a:pt x="6384328" y="5554688"/>
                  </a:lnTo>
                  <a:lnTo>
                    <a:pt x="6384328" y="5380266"/>
                  </a:lnTo>
                  <a:close/>
                </a:path>
                <a:path w="7439025" h="7715250">
                  <a:moveTo>
                    <a:pt x="6538684" y="3233788"/>
                  </a:moveTo>
                  <a:lnTo>
                    <a:pt x="6524625" y="3219729"/>
                  </a:lnTo>
                  <a:lnTo>
                    <a:pt x="0" y="3219729"/>
                  </a:lnTo>
                  <a:lnTo>
                    <a:pt x="0" y="3422256"/>
                  </a:lnTo>
                  <a:lnTo>
                    <a:pt x="6524625" y="3422256"/>
                  </a:lnTo>
                  <a:lnTo>
                    <a:pt x="6538684" y="3408197"/>
                  </a:lnTo>
                  <a:lnTo>
                    <a:pt x="6538684" y="3233788"/>
                  </a:lnTo>
                  <a:close/>
                </a:path>
                <a:path w="7439025" h="7715250">
                  <a:moveTo>
                    <a:pt x="7439025" y="6453505"/>
                  </a:moveTo>
                  <a:lnTo>
                    <a:pt x="7424966" y="6439459"/>
                  </a:lnTo>
                  <a:lnTo>
                    <a:pt x="0" y="6439459"/>
                  </a:lnTo>
                  <a:lnTo>
                    <a:pt x="0" y="6641986"/>
                  </a:lnTo>
                  <a:lnTo>
                    <a:pt x="7424966" y="6641986"/>
                  </a:lnTo>
                  <a:lnTo>
                    <a:pt x="7439025" y="6627927"/>
                  </a:lnTo>
                  <a:lnTo>
                    <a:pt x="7439025" y="6453505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007138" y="8950028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8889" y="8950028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50639" y="8950028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22389" y="8950028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12979" y="1004571"/>
            <a:ext cx="137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LSTM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40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12979" y="2077818"/>
            <a:ext cx="137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LSTM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20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12979" y="3151064"/>
            <a:ext cx="1375410" cy="146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LSTM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200">
              <a:latin typeface="Microsoft Sans Serif"/>
              <a:cs typeface="Microsoft Sans Serif"/>
            </a:endParaRPr>
          </a:p>
          <a:p>
            <a:pPr marL="160020">
              <a:lnSpc>
                <a:spcPct val="100000"/>
              </a:lnSpc>
              <a:spcBef>
                <a:spcPts val="1945"/>
              </a:spcBef>
            </a:pP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MLP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40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60468" y="5297557"/>
            <a:ext cx="122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MLP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20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60468" y="6370801"/>
            <a:ext cx="122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MLP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97440" y="7444051"/>
            <a:ext cx="69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LAST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6887" y="8517295"/>
            <a:ext cx="1541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ENSAMBLE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879" y="5582091"/>
            <a:ext cx="152400" cy="1523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879" y="6182166"/>
            <a:ext cx="152400" cy="1523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94835" y="4684195"/>
            <a:ext cx="5855335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5755" marR="5080" indent="-1583690">
              <a:lnSpc>
                <a:spcPct val="115799"/>
              </a:lnSpc>
              <a:spcBef>
                <a:spcPts val="100"/>
              </a:spcBef>
            </a:pPr>
            <a:r>
              <a:rPr sz="3400" spc="-42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e 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4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4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4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4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r>
              <a:rPr sz="3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:  </a:t>
            </a:r>
            <a:r>
              <a:rPr sz="3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Dos</a:t>
            </a:r>
            <a:r>
              <a:rPr sz="3400" spc="8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de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tipo </a:t>
            </a:r>
            <a:r>
              <a:rPr sz="34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LSTM </a:t>
            </a:r>
            <a:r>
              <a:rPr sz="34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Dos </a:t>
            </a:r>
            <a:r>
              <a:rPr sz="3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tipo</a:t>
            </a:r>
            <a:r>
              <a:rPr sz="3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MLP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2229" y="7084495"/>
            <a:ext cx="597027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Cada</a:t>
            </a:r>
            <a:r>
              <a:rPr sz="3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modelo</a:t>
            </a:r>
            <a:r>
              <a:rPr sz="3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diferente</a:t>
            </a:r>
            <a:r>
              <a:rPr sz="3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"n"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cantidad</a:t>
            </a:r>
            <a:r>
              <a:rPr sz="3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variable</a:t>
            </a:r>
            <a:r>
              <a:rPr sz="3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tiempo.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7365" y="3007277"/>
            <a:ext cx="4638674" cy="5153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924759"/>
            <a:ext cx="1117727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105" dirty="0"/>
              <a:t>¿</a:t>
            </a:r>
            <a:r>
              <a:rPr sz="4600" spc="-285" dirty="0"/>
              <a:t>Q</a:t>
            </a:r>
            <a:r>
              <a:rPr sz="4600" spc="-190" dirty="0"/>
              <a:t>u</a:t>
            </a:r>
            <a:r>
              <a:rPr sz="4600" spc="-185" dirty="0"/>
              <a:t>é</a:t>
            </a:r>
            <a:r>
              <a:rPr sz="4600" spc="-195" dirty="0"/>
              <a:t> </a:t>
            </a:r>
            <a:r>
              <a:rPr sz="4600" spc="-240" dirty="0"/>
              <a:t>v</a:t>
            </a:r>
            <a:r>
              <a:rPr sz="4600" spc="-190" dirty="0"/>
              <a:t>en</a:t>
            </a:r>
            <a:r>
              <a:rPr sz="4600" spc="-300" dirty="0"/>
              <a:t>t</a:t>
            </a:r>
            <a:r>
              <a:rPr sz="4600" spc="80" dirty="0"/>
              <a:t>a</a:t>
            </a:r>
            <a:r>
              <a:rPr sz="4600" spc="-515" dirty="0"/>
              <a:t>j</a:t>
            </a:r>
            <a:r>
              <a:rPr sz="4600" spc="80" dirty="0"/>
              <a:t>a</a:t>
            </a:r>
            <a:r>
              <a:rPr sz="4600" spc="-229" dirty="0"/>
              <a:t>s</a:t>
            </a:r>
            <a:r>
              <a:rPr sz="4600" spc="-195" dirty="0"/>
              <a:t> </a:t>
            </a:r>
            <a:r>
              <a:rPr sz="4600" spc="-300" dirty="0"/>
              <a:t>t</a:t>
            </a:r>
            <a:r>
              <a:rPr sz="4600" spc="-440" dirty="0"/>
              <a:t>r</a:t>
            </a:r>
            <a:r>
              <a:rPr sz="4600" spc="80" dirty="0"/>
              <a:t>a</a:t>
            </a:r>
            <a:r>
              <a:rPr sz="4600" spc="-190" dirty="0"/>
              <a:t>e</a:t>
            </a:r>
            <a:r>
              <a:rPr sz="4600" spc="-185" dirty="0"/>
              <a:t>n</a:t>
            </a:r>
            <a:r>
              <a:rPr sz="4600" spc="-195" dirty="0"/>
              <a:t> </a:t>
            </a:r>
            <a:r>
              <a:rPr sz="4600" spc="-190" dirty="0"/>
              <a:t>e</a:t>
            </a:r>
            <a:r>
              <a:rPr sz="4600" spc="-235" dirty="0"/>
              <a:t>s</a:t>
            </a:r>
            <a:r>
              <a:rPr sz="4600" spc="-300" dirty="0"/>
              <a:t>t</a:t>
            </a:r>
            <a:r>
              <a:rPr sz="4600" spc="-200" dirty="0"/>
              <a:t>o</a:t>
            </a:r>
            <a:r>
              <a:rPr sz="4600" spc="-229" dirty="0"/>
              <a:t>s</a:t>
            </a:r>
            <a:r>
              <a:rPr sz="4600" spc="-195" dirty="0"/>
              <a:t> </a:t>
            </a:r>
            <a:r>
              <a:rPr sz="4600" dirty="0"/>
              <a:t>m</a:t>
            </a:r>
            <a:r>
              <a:rPr sz="4600" spc="-200" dirty="0"/>
              <a:t>o</a:t>
            </a:r>
            <a:r>
              <a:rPr sz="4600" spc="-65" dirty="0"/>
              <a:t>d</a:t>
            </a:r>
            <a:r>
              <a:rPr sz="4600" spc="-190" dirty="0"/>
              <a:t>e</a:t>
            </a:r>
            <a:r>
              <a:rPr sz="4600" spc="-235" dirty="0"/>
              <a:t>l</a:t>
            </a:r>
            <a:r>
              <a:rPr sz="4600" spc="-200" dirty="0"/>
              <a:t>o</a:t>
            </a:r>
            <a:r>
              <a:rPr sz="4600" spc="-235" dirty="0"/>
              <a:t>s</a:t>
            </a:r>
            <a:r>
              <a:rPr sz="4600" spc="110" dirty="0"/>
              <a:t>?</a:t>
            </a:r>
            <a:endParaRPr sz="4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5540972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5979122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6855421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7293571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7731721"/>
            <a:ext cx="114300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55650" y="5325066"/>
            <a:ext cx="1082865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19470">
              <a:lnSpc>
                <a:spcPct val="114999"/>
              </a:lnSpc>
              <a:spcBef>
                <a:spcPts val="100"/>
              </a:spcBef>
            </a:pP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Alta</a:t>
            </a:r>
            <a:r>
              <a:rPr sz="2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aproximación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realidad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Evitamos</a:t>
            </a:r>
            <a:r>
              <a:rPr sz="2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2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sobre</a:t>
            </a:r>
            <a:r>
              <a:rPr sz="2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ajuste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Fácil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implementación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despliegue</a:t>
            </a:r>
            <a:endParaRPr sz="25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Rápido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manejo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cambios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inclusión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nuevos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modelos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Verdana"/>
                <a:cs typeface="Verdana"/>
              </a:rPr>
              <a:t>marcas </a:t>
            </a:r>
            <a:r>
              <a:rPr sz="2500" spc="-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Fácil</a:t>
            </a:r>
            <a:r>
              <a:rPr sz="2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re-entrenamiento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modelos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5621" y="189196"/>
            <a:ext cx="4876799" cy="41147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698" y="5834131"/>
            <a:ext cx="4876799" cy="4114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2820" y="3375712"/>
            <a:ext cx="10452100" cy="33794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-635" algn="ctr">
              <a:lnSpc>
                <a:spcPts val="6590"/>
              </a:lnSpc>
              <a:spcBef>
                <a:spcPts val="245"/>
              </a:spcBef>
            </a:pPr>
            <a:r>
              <a:rPr sz="5550" b="1" spc="-99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5550" b="1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50" b="1" spc="-29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5550" b="1" spc="-3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550" b="1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550" b="1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50" b="1" spc="-2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550" b="1" spc="-2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550" b="1" spc="-8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5550" b="1" spc="-5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550" b="1" spc="-22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50" b="1" spc="-1245" dirty="0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550" b="1" spc="-1245" dirty="0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50" b="1" spc="-3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550" b="1" spc="-2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550" b="1" spc="-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550" b="1" spc="-8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5550" b="1" spc="-160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5550" b="1" spc="-125" dirty="0">
                <a:solidFill>
                  <a:srgbClr val="FFFFFF"/>
                </a:solidFill>
                <a:latin typeface="Verdana"/>
                <a:cs typeface="Verdana"/>
              </a:rPr>
              <a:t>han </a:t>
            </a:r>
            <a:r>
              <a:rPr sz="5550" b="1" spc="-225" dirty="0">
                <a:solidFill>
                  <a:srgbClr val="FFFFFF"/>
                </a:solidFill>
                <a:latin typeface="Verdana"/>
                <a:cs typeface="Verdana"/>
              </a:rPr>
              <a:t>sido </a:t>
            </a:r>
            <a:r>
              <a:rPr sz="5550" b="1" spc="-160" dirty="0">
                <a:solidFill>
                  <a:srgbClr val="FFFFFF"/>
                </a:solidFill>
                <a:latin typeface="Verdana"/>
                <a:cs typeface="Verdana"/>
              </a:rPr>
              <a:t>las </a:t>
            </a:r>
            <a:r>
              <a:rPr sz="5550" b="1" spc="-195" dirty="0">
                <a:solidFill>
                  <a:srgbClr val="FFFFFF"/>
                </a:solidFill>
                <a:latin typeface="Verdana"/>
                <a:cs typeface="Verdana"/>
              </a:rPr>
              <a:t>principales </a:t>
            </a:r>
            <a:r>
              <a:rPr sz="555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50" b="1" spc="-29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5550" b="1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550" b="1" spc="-5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550" b="1" spc="-2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550" b="1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550" b="1" spc="-8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5550" b="1" spc="-2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550" b="1" spc="-2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550" b="1" spc="-79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50" b="1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550" b="1" spc="-285" dirty="0">
                <a:solidFill>
                  <a:srgbClr val="FFFFFF"/>
                </a:solidFill>
                <a:latin typeface="Verdana"/>
                <a:cs typeface="Verdana"/>
              </a:rPr>
              <a:t>sí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50" b="1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550" b="1" spc="-2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550" b="1" spc="-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550" b="1" spc="-2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50" b="1" spc="-3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550" b="1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550" b="1" spc="-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550" b="1" spc="-8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5550" b="1" spc="-2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5550" b="1" spc="-15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550" b="1" spc="-2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50" b="1" spc="-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550" b="1" spc="-2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550" b="1" spc="-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550" b="1" spc="-2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5550" b="1" spc="-2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50" b="1" spc="-24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50" b="1" spc="-8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5550" b="1" spc="-3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550" b="1" spc="-2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50" b="1" spc="-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550" b="1" spc="-22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50" b="1" spc="-29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5550" b="1" spc="-23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5550" b="1" spc="-3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550" b="1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5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215" y="1081779"/>
            <a:ext cx="4663440" cy="7763509"/>
            <a:chOff x="11793215" y="1081779"/>
            <a:chExt cx="4663440" cy="77635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2433" y="1510643"/>
              <a:ext cx="4553621" cy="73341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93215" y="6865539"/>
              <a:ext cx="3913504" cy="1593850"/>
            </a:xfrm>
            <a:custGeom>
              <a:avLst/>
              <a:gdLst/>
              <a:ahLst/>
              <a:cxnLst/>
              <a:rect l="l" t="t" r="r" b="b"/>
              <a:pathLst>
                <a:path w="3913505" h="1593850">
                  <a:moveTo>
                    <a:pt x="1841678" y="1593356"/>
                  </a:moveTo>
                  <a:lnTo>
                    <a:pt x="25451" y="825833"/>
                  </a:lnTo>
                  <a:lnTo>
                    <a:pt x="0" y="413804"/>
                  </a:lnTo>
                  <a:lnTo>
                    <a:pt x="591302" y="192102"/>
                  </a:lnTo>
                  <a:lnTo>
                    <a:pt x="3409902" y="0"/>
                  </a:lnTo>
                  <a:lnTo>
                    <a:pt x="3885489" y="262254"/>
                  </a:lnTo>
                  <a:lnTo>
                    <a:pt x="3913012" y="576603"/>
                  </a:lnTo>
                  <a:lnTo>
                    <a:pt x="1841678" y="1593356"/>
                  </a:lnTo>
                  <a:close/>
                </a:path>
              </a:pathLst>
            </a:custGeom>
            <a:solidFill>
              <a:srgbClr val="3B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06091" y="4742643"/>
              <a:ext cx="3002915" cy="3201035"/>
            </a:xfrm>
            <a:custGeom>
              <a:avLst/>
              <a:gdLst/>
              <a:ahLst/>
              <a:cxnLst/>
              <a:rect l="l" t="t" r="r" b="b"/>
              <a:pathLst>
                <a:path w="3002915" h="3201034">
                  <a:moveTo>
                    <a:pt x="1454579" y="3200920"/>
                  </a:moveTo>
                  <a:lnTo>
                    <a:pt x="0" y="2470101"/>
                  </a:lnTo>
                  <a:lnTo>
                    <a:pt x="85824" y="867569"/>
                  </a:lnTo>
                  <a:lnTo>
                    <a:pt x="400712" y="831161"/>
                  </a:lnTo>
                  <a:lnTo>
                    <a:pt x="357800" y="814585"/>
                  </a:lnTo>
                  <a:lnTo>
                    <a:pt x="360759" y="236798"/>
                  </a:lnTo>
                  <a:lnTo>
                    <a:pt x="1475296" y="0"/>
                  </a:lnTo>
                  <a:lnTo>
                    <a:pt x="2844051" y="411732"/>
                  </a:lnTo>
                  <a:lnTo>
                    <a:pt x="2831029" y="929729"/>
                  </a:lnTo>
                  <a:lnTo>
                    <a:pt x="3002383" y="967320"/>
                  </a:lnTo>
                  <a:lnTo>
                    <a:pt x="2956807" y="2550613"/>
                  </a:lnTo>
                  <a:lnTo>
                    <a:pt x="1454579" y="3200920"/>
                  </a:lnTo>
                  <a:close/>
                </a:path>
              </a:pathLst>
            </a:custGeom>
            <a:solidFill>
              <a:srgbClr val="F5B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2761" y="1081779"/>
              <a:ext cx="1034335" cy="111735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030353" y="3128456"/>
              <a:ext cx="2242185" cy="1715770"/>
            </a:xfrm>
            <a:custGeom>
              <a:avLst/>
              <a:gdLst/>
              <a:ahLst/>
              <a:cxnLst/>
              <a:rect l="l" t="t" r="r" b="b"/>
              <a:pathLst>
                <a:path w="2242184" h="1715770">
                  <a:moveTo>
                    <a:pt x="524344" y="54574"/>
                  </a:moveTo>
                  <a:lnTo>
                    <a:pt x="521680" y="53982"/>
                  </a:lnTo>
                  <a:lnTo>
                    <a:pt x="519017" y="53686"/>
                  </a:lnTo>
                  <a:lnTo>
                    <a:pt x="517241" y="51022"/>
                  </a:lnTo>
                  <a:lnTo>
                    <a:pt x="517833" y="48358"/>
                  </a:lnTo>
                  <a:lnTo>
                    <a:pt x="518425" y="44806"/>
                  </a:lnTo>
                  <a:lnTo>
                    <a:pt x="519905" y="41254"/>
                  </a:lnTo>
                  <a:lnTo>
                    <a:pt x="550091" y="16686"/>
                  </a:lnTo>
                  <a:lnTo>
                    <a:pt x="602770" y="1567"/>
                  </a:lnTo>
                  <a:lnTo>
                    <a:pt x="624892" y="0"/>
                  </a:lnTo>
                  <a:lnTo>
                    <a:pt x="650898" y="263"/>
                  </a:lnTo>
                  <a:lnTo>
                    <a:pt x="691221" y="4324"/>
                  </a:lnTo>
                  <a:lnTo>
                    <a:pt x="737333" y="14240"/>
                  </a:lnTo>
                  <a:lnTo>
                    <a:pt x="741646" y="15502"/>
                  </a:lnTo>
                  <a:lnTo>
                    <a:pt x="625743" y="15502"/>
                  </a:lnTo>
                  <a:lnTo>
                    <a:pt x="604855" y="16030"/>
                  </a:lnTo>
                  <a:lnTo>
                    <a:pt x="567251" y="23411"/>
                  </a:lnTo>
                  <a:lnTo>
                    <a:pt x="531742" y="42142"/>
                  </a:lnTo>
                  <a:lnTo>
                    <a:pt x="527007" y="52798"/>
                  </a:lnTo>
                  <a:lnTo>
                    <a:pt x="524344" y="54574"/>
                  </a:lnTo>
                  <a:close/>
                </a:path>
                <a:path w="2242184" h="1715770">
                  <a:moveTo>
                    <a:pt x="920025" y="142485"/>
                  </a:moveTo>
                  <a:lnTo>
                    <a:pt x="916770" y="142189"/>
                  </a:lnTo>
                  <a:lnTo>
                    <a:pt x="914994" y="139821"/>
                  </a:lnTo>
                  <a:lnTo>
                    <a:pt x="881862" y="106142"/>
                  </a:lnTo>
                  <a:lnTo>
                    <a:pt x="845039" y="78846"/>
                  </a:lnTo>
                  <a:lnTo>
                    <a:pt x="805831" y="57321"/>
                  </a:lnTo>
                  <a:lnTo>
                    <a:pt x="765541" y="40958"/>
                  </a:lnTo>
                  <a:lnTo>
                    <a:pt x="710605" y="25853"/>
                  </a:lnTo>
                  <a:lnTo>
                    <a:pt x="650237" y="16751"/>
                  </a:lnTo>
                  <a:lnTo>
                    <a:pt x="625743" y="15502"/>
                  </a:lnTo>
                  <a:lnTo>
                    <a:pt x="741646" y="15502"/>
                  </a:lnTo>
                  <a:lnTo>
                    <a:pt x="812786" y="43271"/>
                  </a:lnTo>
                  <a:lnTo>
                    <a:pt x="852808" y="66932"/>
                  </a:lnTo>
                  <a:lnTo>
                    <a:pt x="890111" y="96698"/>
                  </a:lnTo>
                  <a:lnTo>
                    <a:pt x="923280" y="133013"/>
                  </a:lnTo>
                  <a:lnTo>
                    <a:pt x="925056" y="135381"/>
                  </a:lnTo>
                  <a:lnTo>
                    <a:pt x="924760" y="138637"/>
                  </a:lnTo>
                  <a:lnTo>
                    <a:pt x="922393" y="140413"/>
                  </a:lnTo>
                  <a:lnTo>
                    <a:pt x="920025" y="142485"/>
                  </a:lnTo>
                  <a:close/>
                </a:path>
                <a:path w="2242184" h="1715770">
                  <a:moveTo>
                    <a:pt x="1779159" y="303804"/>
                  </a:moveTo>
                  <a:lnTo>
                    <a:pt x="1776200" y="303804"/>
                  </a:lnTo>
                  <a:lnTo>
                    <a:pt x="1772353" y="299956"/>
                  </a:lnTo>
                  <a:lnTo>
                    <a:pt x="1772353" y="296996"/>
                  </a:lnTo>
                  <a:lnTo>
                    <a:pt x="1774128" y="294924"/>
                  </a:lnTo>
                  <a:lnTo>
                    <a:pt x="1813748" y="268506"/>
                  </a:lnTo>
                  <a:lnTo>
                    <a:pt x="1852910" y="253383"/>
                  </a:lnTo>
                  <a:lnTo>
                    <a:pt x="1905529" y="242533"/>
                  </a:lnTo>
                  <a:lnTo>
                    <a:pt x="1944774" y="240160"/>
                  </a:lnTo>
                  <a:lnTo>
                    <a:pt x="1959095" y="240165"/>
                  </a:lnTo>
                  <a:lnTo>
                    <a:pt x="1998091" y="243120"/>
                  </a:lnTo>
                  <a:lnTo>
                    <a:pt x="2035940" y="249179"/>
                  </a:lnTo>
                  <a:lnTo>
                    <a:pt x="2069303" y="257226"/>
                  </a:lnTo>
                  <a:lnTo>
                    <a:pt x="1944802" y="257226"/>
                  </a:lnTo>
                  <a:lnTo>
                    <a:pt x="1931683" y="257296"/>
                  </a:lnTo>
                  <a:lnTo>
                    <a:pt x="1857225" y="266726"/>
                  </a:lnTo>
                  <a:lnTo>
                    <a:pt x="1819630" y="279125"/>
                  </a:lnTo>
                  <a:lnTo>
                    <a:pt x="1781231" y="301732"/>
                  </a:lnTo>
                  <a:lnTo>
                    <a:pt x="1779159" y="303804"/>
                  </a:lnTo>
                  <a:close/>
                </a:path>
                <a:path w="2242184" h="1715770">
                  <a:moveTo>
                    <a:pt x="2231071" y="352940"/>
                  </a:moveTo>
                  <a:lnTo>
                    <a:pt x="2231071" y="352348"/>
                  </a:lnTo>
                  <a:lnTo>
                    <a:pt x="2226386" y="347233"/>
                  </a:lnTo>
                  <a:lnTo>
                    <a:pt x="2185236" y="319196"/>
                  </a:lnTo>
                  <a:lnTo>
                    <a:pt x="2148270" y="300234"/>
                  </a:lnTo>
                  <a:lnTo>
                    <a:pt x="2109732" y="285748"/>
                  </a:lnTo>
                  <a:lnTo>
                    <a:pt x="2057350" y="271281"/>
                  </a:lnTo>
                  <a:lnTo>
                    <a:pt x="2009406" y="262365"/>
                  </a:lnTo>
                  <a:lnTo>
                    <a:pt x="1970535" y="258244"/>
                  </a:lnTo>
                  <a:lnTo>
                    <a:pt x="1944802" y="257226"/>
                  </a:lnTo>
                  <a:lnTo>
                    <a:pt x="2069303" y="257226"/>
                  </a:lnTo>
                  <a:lnTo>
                    <a:pt x="2114763" y="270949"/>
                  </a:lnTo>
                  <a:lnTo>
                    <a:pt x="2154342" y="287140"/>
                  </a:lnTo>
                  <a:lnTo>
                    <a:pt x="2191932" y="308096"/>
                  </a:lnTo>
                  <a:lnTo>
                    <a:pt x="2227334" y="335106"/>
                  </a:lnTo>
                  <a:lnTo>
                    <a:pt x="2241483" y="352644"/>
                  </a:lnTo>
                  <a:lnTo>
                    <a:pt x="2231367" y="352644"/>
                  </a:lnTo>
                  <a:lnTo>
                    <a:pt x="2231071" y="352940"/>
                  </a:lnTo>
                  <a:close/>
                </a:path>
                <a:path w="2242184" h="1715770">
                  <a:moveTo>
                    <a:pt x="2241692" y="355604"/>
                  </a:moveTo>
                  <a:lnTo>
                    <a:pt x="2230479" y="355604"/>
                  </a:lnTo>
                  <a:lnTo>
                    <a:pt x="2230775" y="355308"/>
                  </a:lnTo>
                  <a:lnTo>
                    <a:pt x="2231663" y="354716"/>
                  </a:lnTo>
                  <a:lnTo>
                    <a:pt x="2231958" y="353828"/>
                  </a:lnTo>
                  <a:lnTo>
                    <a:pt x="2231367" y="352644"/>
                  </a:lnTo>
                  <a:lnTo>
                    <a:pt x="2241483" y="352644"/>
                  </a:lnTo>
                  <a:lnTo>
                    <a:pt x="2242021" y="354124"/>
                  </a:lnTo>
                  <a:lnTo>
                    <a:pt x="2241692" y="355604"/>
                  </a:lnTo>
                  <a:close/>
                </a:path>
                <a:path w="2242184" h="1715770">
                  <a:moveTo>
                    <a:pt x="2231071" y="353532"/>
                  </a:moveTo>
                  <a:lnTo>
                    <a:pt x="2230775" y="353532"/>
                  </a:lnTo>
                  <a:lnTo>
                    <a:pt x="2231071" y="353236"/>
                  </a:lnTo>
                  <a:lnTo>
                    <a:pt x="2231071" y="353532"/>
                  </a:lnTo>
                  <a:close/>
                </a:path>
                <a:path w="2242184" h="1715770">
                  <a:moveTo>
                    <a:pt x="2230479" y="355308"/>
                  </a:moveTo>
                  <a:lnTo>
                    <a:pt x="2230479" y="355012"/>
                  </a:lnTo>
                  <a:lnTo>
                    <a:pt x="2230775" y="354716"/>
                  </a:lnTo>
                  <a:lnTo>
                    <a:pt x="2230479" y="355308"/>
                  </a:lnTo>
                  <a:close/>
                </a:path>
                <a:path w="2242184" h="1715770">
                  <a:moveTo>
                    <a:pt x="2234030" y="362412"/>
                  </a:moveTo>
                  <a:lnTo>
                    <a:pt x="2231071" y="360932"/>
                  </a:lnTo>
                  <a:lnTo>
                    <a:pt x="2229887" y="358268"/>
                  </a:lnTo>
                  <a:lnTo>
                    <a:pt x="2229295" y="356788"/>
                  </a:lnTo>
                  <a:lnTo>
                    <a:pt x="2230183" y="355900"/>
                  </a:lnTo>
                  <a:lnTo>
                    <a:pt x="2230479" y="355308"/>
                  </a:lnTo>
                  <a:lnTo>
                    <a:pt x="2230479" y="355604"/>
                  </a:lnTo>
                  <a:lnTo>
                    <a:pt x="2241692" y="355604"/>
                  </a:lnTo>
                  <a:lnTo>
                    <a:pt x="2241429" y="356788"/>
                  </a:lnTo>
                  <a:lnTo>
                    <a:pt x="2240541" y="358564"/>
                  </a:lnTo>
                  <a:lnTo>
                    <a:pt x="2239653" y="359748"/>
                  </a:lnTo>
                  <a:lnTo>
                    <a:pt x="2238469" y="360636"/>
                  </a:lnTo>
                  <a:lnTo>
                    <a:pt x="2236990" y="361524"/>
                  </a:lnTo>
                  <a:lnTo>
                    <a:pt x="2234030" y="362412"/>
                  </a:lnTo>
                  <a:close/>
                </a:path>
                <a:path w="2242184" h="1715770">
                  <a:moveTo>
                    <a:pt x="1040771" y="1680194"/>
                  </a:moveTo>
                  <a:lnTo>
                    <a:pt x="1038700" y="1678122"/>
                  </a:lnTo>
                  <a:lnTo>
                    <a:pt x="1036332" y="1676050"/>
                  </a:lnTo>
                  <a:lnTo>
                    <a:pt x="1036332" y="1672794"/>
                  </a:lnTo>
                  <a:lnTo>
                    <a:pt x="1065187" y="1643786"/>
                  </a:lnTo>
                  <a:lnTo>
                    <a:pt x="1104678" y="1612244"/>
                  </a:lnTo>
                  <a:lnTo>
                    <a:pt x="1114314" y="1604567"/>
                  </a:lnTo>
                  <a:lnTo>
                    <a:pt x="1123729" y="1596667"/>
                  </a:lnTo>
                  <a:lnTo>
                    <a:pt x="1130296" y="1590715"/>
                  </a:lnTo>
                  <a:lnTo>
                    <a:pt x="1137588" y="1584152"/>
                  </a:lnTo>
                  <a:lnTo>
                    <a:pt x="1165957" y="1549955"/>
                  </a:lnTo>
                  <a:lnTo>
                    <a:pt x="1169804" y="1544035"/>
                  </a:lnTo>
                  <a:lnTo>
                    <a:pt x="1171876" y="1538411"/>
                  </a:lnTo>
                  <a:lnTo>
                    <a:pt x="1173356" y="1532787"/>
                  </a:lnTo>
                  <a:lnTo>
                    <a:pt x="1175746" y="1520503"/>
                  </a:lnTo>
                  <a:lnTo>
                    <a:pt x="1177166" y="1508441"/>
                  </a:lnTo>
                  <a:lnTo>
                    <a:pt x="1178974" y="1496490"/>
                  </a:lnTo>
                  <a:lnTo>
                    <a:pt x="1182530" y="1484539"/>
                  </a:lnTo>
                  <a:lnTo>
                    <a:pt x="1183418" y="1481875"/>
                  </a:lnTo>
                  <a:lnTo>
                    <a:pt x="1186081" y="1480691"/>
                  </a:lnTo>
                  <a:lnTo>
                    <a:pt x="1188745" y="1481283"/>
                  </a:lnTo>
                  <a:lnTo>
                    <a:pt x="1191408" y="1482467"/>
                  </a:lnTo>
                  <a:lnTo>
                    <a:pt x="1192592" y="1485131"/>
                  </a:lnTo>
                  <a:lnTo>
                    <a:pt x="1191704" y="1487499"/>
                  </a:lnTo>
                  <a:lnTo>
                    <a:pt x="1189633" y="1495491"/>
                  </a:lnTo>
                  <a:lnTo>
                    <a:pt x="1189337" y="1502891"/>
                  </a:lnTo>
                  <a:lnTo>
                    <a:pt x="1189337" y="1510587"/>
                  </a:lnTo>
                  <a:lnTo>
                    <a:pt x="1189143" y="1516812"/>
                  </a:lnTo>
                  <a:lnTo>
                    <a:pt x="1179867" y="1557947"/>
                  </a:lnTo>
                  <a:lnTo>
                    <a:pt x="1154859" y="1591839"/>
                  </a:lnTo>
                  <a:lnTo>
                    <a:pt x="1124931" y="1617405"/>
                  </a:lnTo>
                  <a:lnTo>
                    <a:pt x="1088969" y="1642861"/>
                  </a:lnTo>
                  <a:lnTo>
                    <a:pt x="1074029" y="1653702"/>
                  </a:lnTo>
                  <a:lnTo>
                    <a:pt x="1059698" y="1665209"/>
                  </a:lnTo>
                  <a:lnTo>
                    <a:pt x="1046394" y="1677826"/>
                  </a:lnTo>
                  <a:lnTo>
                    <a:pt x="1044323" y="1679898"/>
                  </a:lnTo>
                  <a:lnTo>
                    <a:pt x="1040771" y="1680194"/>
                  </a:lnTo>
                  <a:close/>
                </a:path>
                <a:path w="2242184" h="1715770">
                  <a:moveTo>
                    <a:pt x="1273780" y="1540779"/>
                  </a:moveTo>
                  <a:lnTo>
                    <a:pt x="1264212" y="1540779"/>
                  </a:lnTo>
                  <a:lnTo>
                    <a:pt x="1263916" y="1540187"/>
                  </a:lnTo>
                  <a:lnTo>
                    <a:pt x="1264212" y="1539595"/>
                  </a:lnTo>
                  <a:lnTo>
                    <a:pt x="1264212" y="1539299"/>
                  </a:lnTo>
                  <a:lnTo>
                    <a:pt x="1263620" y="1539299"/>
                  </a:lnTo>
                  <a:lnTo>
                    <a:pt x="1263652" y="1537819"/>
                  </a:lnTo>
                  <a:lnTo>
                    <a:pt x="1263916" y="1535451"/>
                  </a:lnTo>
                  <a:lnTo>
                    <a:pt x="1265987" y="1533379"/>
                  </a:lnTo>
                  <a:lnTo>
                    <a:pt x="1271018" y="1533379"/>
                  </a:lnTo>
                  <a:lnTo>
                    <a:pt x="1272794" y="1534563"/>
                  </a:lnTo>
                  <a:lnTo>
                    <a:pt x="1273830" y="1538411"/>
                  </a:lnTo>
                  <a:lnTo>
                    <a:pt x="1273780" y="1540779"/>
                  </a:lnTo>
                  <a:close/>
                </a:path>
                <a:path w="2242184" h="1715770">
                  <a:moveTo>
                    <a:pt x="1263916" y="1540187"/>
                  </a:moveTo>
                  <a:lnTo>
                    <a:pt x="1263620" y="1539891"/>
                  </a:lnTo>
                  <a:lnTo>
                    <a:pt x="1263324" y="1539299"/>
                  </a:lnTo>
                  <a:lnTo>
                    <a:pt x="1263620" y="1539299"/>
                  </a:lnTo>
                  <a:lnTo>
                    <a:pt x="1263916" y="1539595"/>
                  </a:lnTo>
                  <a:lnTo>
                    <a:pt x="1263916" y="1540187"/>
                  </a:lnTo>
                  <a:close/>
                </a:path>
                <a:path w="2242184" h="1715770">
                  <a:moveTo>
                    <a:pt x="1146425" y="1715418"/>
                  </a:moveTo>
                  <a:lnTo>
                    <a:pt x="1142873" y="1715122"/>
                  </a:lnTo>
                  <a:lnTo>
                    <a:pt x="1139322" y="1710386"/>
                  </a:lnTo>
                  <a:lnTo>
                    <a:pt x="1139618" y="1706834"/>
                  </a:lnTo>
                  <a:lnTo>
                    <a:pt x="1141985" y="1705058"/>
                  </a:lnTo>
                  <a:lnTo>
                    <a:pt x="1150964" y="1697061"/>
                  </a:lnTo>
                  <a:lnTo>
                    <a:pt x="1185231" y="1665796"/>
                  </a:lnTo>
                  <a:lnTo>
                    <a:pt x="1208869" y="1640530"/>
                  </a:lnTo>
                  <a:lnTo>
                    <a:pt x="1214196" y="1634610"/>
                  </a:lnTo>
                  <a:lnTo>
                    <a:pt x="1238524" y="1599026"/>
                  </a:lnTo>
                  <a:lnTo>
                    <a:pt x="1258177" y="1555588"/>
                  </a:lnTo>
                  <a:lnTo>
                    <a:pt x="1263028" y="1542555"/>
                  </a:lnTo>
                  <a:lnTo>
                    <a:pt x="1263324" y="1541963"/>
                  </a:lnTo>
                  <a:lnTo>
                    <a:pt x="1263916" y="1540187"/>
                  </a:lnTo>
                  <a:lnTo>
                    <a:pt x="1264212" y="1540779"/>
                  </a:lnTo>
                  <a:lnTo>
                    <a:pt x="1273780" y="1540779"/>
                  </a:lnTo>
                  <a:lnTo>
                    <a:pt x="1259783" y="1590803"/>
                  </a:lnTo>
                  <a:lnTo>
                    <a:pt x="1238168" y="1631946"/>
                  </a:lnTo>
                  <a:lnTo>
                    <a:pt x="1204541" y="1668761"/>
                  </a:lnTo>
                  <a:lnTo>
                    <a:pt x="1148792" y="1713346"/>
                  </a:lnTo>
                  <a:lnTo>
                    <a:pt x="1146425" y="1715418"/>
                  </a:lnTo>
                  <a:close/>
                </a:path>
                <a:path w="2242184" h="1715770">
                  <a:moveTo>
                    <a:pt x="1279601" y="1705946"/>
                  </a:moveTo>
                  <a:lnTo>
                    <a:pt x="1276345" y="1705946"/>
                  </a:lnTo>
                  <a:lnTo>
                    <a:pt x="1274274" y="1703578"/>
                  </a:lnTo>
                  <a:lnTo>
                    <a:pt x="1271906" y="1701506"/>
                  </a:lnTo>
                  <a:lnTo>
                    <a:pt x="1272202" y="1698250"/>
                  </a:lnTo>
                  <a:lnTo>
                    <a:pt x="1274274" y="1696178"/>
                  </a:lnTo>
                  <a:lnTo>
                    <a:pt x="1278986" y="1690304"/>
                  </a:lnTo>
                  <a:lnTo>
                    <a:pt x="1302435" y="1655372"/>
                  </a:lnTo>
                  <a:lnTo>
                    <a:pt x="1315706" y="1632242"/>
                  </a:lnTo>
                  <a:lnTo>
                    <a:pt x="1318370" y="1627802"/>
                  </a:lnTo>
                  <a:lnTo>
                    <a:pt x="1320737" y="1623658"/>
                  </a:lnTo>
                  <a:lnTo>
                    <a:pt x="1323105" y="1618922"/>
                  </a:lnTo>
                  <a:lnTo>
                    <a:pt x="1325524" y="1614362"/>
                  </a:lnTo>
                  <a:lnTo>
                    <a:pt x="1327248" y="1610339"/>
                  </a:lnTo>
                  <a:lnTo>
                    <a:pt x="1331392" y="1601755"/>
                  </a:lnTo>
                  <a:lnTo>
                    <a:pt x="1334647" y="1594059"/>
                  </a:lnTo>
                  <a:lnTo>
                    <a:pt x="1336719" y="1581627"/>
                  </a:lnTo>
                  <a:lnTo>
                    <a:pt x="1337014" y="1576595"/>
                  </a:lnTo>
                  <a:lnTo>
                    <a:pt x="1335239" y="1572747"/>
                  </a:lnTo>
                  <a:lnTo>
                    <a:pt x="1333759" y="1570379"/>
                  </a:lnTo>
                  <a:lnTo>
                    <a:pt x="1334647" y="1567419"/>
                  </a:lnTo>
                  <a:lnTo>
                    <a:pt x="1337014" y="1565939"/>
                  </a:lnTo>
                  <a:lnTo>
                    <a:pt x="1339382" y="1564755"/>
                  </a:lnTo>
                  <a:lnTo>
                    <a:pt x="1342342" y="1565643"/>
                  </a:lnTo>
                  <a:lnTo>
                    <a:pt x="1346822" y="1574523"/>
                  </a:lnTo>
                  <a:lnTo>
                    <a:pt x="1348371" y="1582367"/>
                  </a:lnTo>
                  <a:lnTo>
                    <a:pt x="1348311" y="1591321"/>
                  </a:lnTo>
                  <a:lnTo>
                    <a:pt x="1336423" y="1630762"/>
                  </a:lnTo>
                  <a:lnTo>
                    <a:pt x="1331983" y="1639346"/>
                  </a:lnTo>
                  <a:lnTo>
                    <a:pt x="1329616" y="1643786"/>
                  </a:lnTo>
                  <a:lnTo>
                    <a:pt x="1307101" y="1675814"/>
                  </a:lnTo>
                  <a:lnTo>
                    <a:pt x="1281672" y="1703578"/>
                  </a:lnTo>
                  <a:lnTo>
                    <a:pt x="1279601" y="1705946"/>
                  </a:lnTo>
                  <a:close/>
                </a:path>
                <a:path w="2242184" h="1715770">
                  <a:moveTo>
                    <a:pt x="4957" y="1281781"/>
                  </a:moveTo>
                  <a:lnTo>
                    <a:pt x="2293" y="1279413"/>
                  </a:lnTo>
                  <a:lnTo>
                    <a:pt x="1997" y="1276453"/>
                  </a:lnTo>
                  <a:lnTo>
                    <a:pt x="887" y="1269451"/>
                  </a:lnTo>
                  <a:lnTo>
                    <a:pt x="221" y="1262615"/>
                  </a:lnTo>
                  <a:lnTo>
                    <a:pt x="0" y="1255890"/>
                  </a:lnTo>
                  <a:lnTo>
                    <a:pt x="143" y="1251589"/>
                  </a:lnTo>
                  <a:lnTo>
                    <a:pt x="221" y="1243005"/>
                  </a:lnTo>
                  <a:lnTo>
                    <a:pt x="813" y="1237085"/>
                  </a:lnTo>
                  <a:lnTo>
                    <a:pt x="2589" y="1228205"/>
                  </a:lnTo>
                  <a:lnTo>
                    <a:pt x="3181" y="1225541"/>
                  </a:lnTo>
                  <a:lnTo>
                    <a:pt x="4069" y="1222581"/>
                  </a:lnTo>
                  <a:lnTo>
                    <a:pt x="4661" y="1219621"/>
                  </a:lnTo>
                  <a:lnTo>
                    <a:pt x="6436" y="1214293"/>
                  </a:lnTo>
                  <a:lnTo>
                    <a:pt x="9988" y="1204526"/>
                  </a:lnTo>
                  <a:lnTo>
                    <a:pt x="11763" y="1199494"/>
                  </a:lnTo>
                  <a:lnTo>
                    <a:pt x="13539" y="1195054"/>
                  </a:lnTo>
                  <a:lnTo>
                    <a:pt x="15019" y="1190022"/>
                  </a:lnTo>
                  <a:lnTo>
                    <a:pt x="15315" y="1187358"/>
                  </a:lnTo>
                  <a:lnTo>
                    <a:pt x="17978" y="1185582"/>
                  </a:lnTo>
                  <a:lnTo>
                    <a:pt x="23305" y="1186174"/>
                  </a:lnTo>
                  <a:lnTo>
                    <a:pt x="25081" y="1188838"/>
                  </a:lnTo>
                  <a:lnTo>
                    <a:pt x="24785" y="1191502"/>
                  </a:lnTo>
                  <a:lnTo>
                    <a:pt x="24230" y="1199494"/>
                  </a:lnTo>
                  <a:lnTo>
                    <a:pt x="23823" y="1204822"/>
                  </a:lnTo>
                  <a:lnTo>
                    <a:pt x="23204" y="1211482"/>
                  </a:lnTo>
                  <a:lnTo>
                    <a:pt x="22417" y="1218141"/>
                  </a:lnTo>
                  <a:lnTo>
                    <a:pt x="21826" y="1220805"/>
                  </a:lnTo>
                  <a:lnTo>
                    <a:pt x="21530" y="1224061"/>
                  </a:lnTo>
                  <a:lnTo>
                    <a:pt x="20938" y="1227021"/>
                  </a:lnTo>
                  <a:lnTo>
                    <a:pt x="20346" y="1229685"/>
                  </a:lnTo>
                  <a:lnTo>
                    <a:pt x="19162" y="1235605"/>
                  </a:lnTo>
                  <a:lnTo>
                    <a:pt x="16203" y="1246261"/>
                  </a:lnTo>
                  <a:lnTo>
                    <a:pt x="15315" y="1251589"/>
                  </a:lnTo>
                  <a:lnTo>
                    <a:pt x="13835" y="1259285"/>
                  </a:lnTo>
                  <a:lnTo>
                    <a:pt x="12651" y="1266981"/>
                  </a:lnTo>
                  <a:lnTo>
                    <a:pt x="12740" y="1276453"/>
                  </a:lnTo>
                  <a:lnTo>
                    <a:pt x="12947" y="1278525"/>
                  </a:lnTo>
                  <a:lnTo>
                    <a:pt x="10580" y="1281189"/>
                  </a:lnTo>
                  <a:lnTo>
                    <a:pt x="7916" y="1281485"/>
                  </a:lnTo>
                  <a:lnTo>
                    <a:pt x="4957" y="1281781"/>
                  </a:lnTo>
                  <a:close/>
                </a:path>
                <a:path w="2242184" h="1715770">
                  <a:moveTo>
                    <a:pt x="102915" y="1369396"/>
                  </a:moveTo>
                  <a:lnTo>
                    <a:pt x="82116" y="1326504"/>
                  </a:lnTo>
                  <a:lnTo>
                    <a:pt x="73320" y="1285629"/>
                  </a:lnTo>
                  <a:lnTo>
                    <a:pt x="72433" y="1274973"/>
                  </a:lnTo>
                  <a:lnTo>
                    <a:pt x="72483" y="1260663"/>
                  </a:lnTo>
                  <a:lnTo>
                    <a:pt x="82421" y="1217623"/>
                  </a:lnTo>
                  <a:lnTo>
                    <a:pt x="94925" y="1202750"/>
                  </a:lnTo>
                  <a:lnTo>
                    <a:pt x="97884" y="1202750"/>
                  </a:lnTo>
                  <a:lnTo>
                    <a:pt x="99956" y="1204822"/>
                  </a:lnTo>
                  <a:lnTo>
                    <a:pt x="101731" y="1206894"/>
                  </a:lnTo>
                  <a:lnTo>
                    <a:pt x="101731" y="1209854"/>
                  </a:lnTo>
                  <a:lnTo>
                    <a:pt x="99660" y="1211629"/>
                  </a:lnTo>
                  <a:lnTo>
                    <a:pt x="95974" y="1216999"/>
                  </a:lnTo>
                  <a:lnTo>
                    <a:pt x="89270" y="1251959"/>
                  </a:lnTo>
                  <a:lnTo>
                    <a:pt x="89274" y="1260830"/>
                  </a:lnTo>
                  <a:lnTo>
                    <a:pt x="89598" y="1268757"/>
                  </a:lnTo>
                  <a:lnTo>
                    <a:pt x="89893" y="1273789"/>
                  </a:lnTo>
                  <a:lnTo>
                    <a:pt x="90485" y="1278821"/>
                  </a:lnTo>
                  <a:lnTo>
                    <a:pt x="90781" y="1283853"/>
                  </a:lnTo>
                  <a:lnTo>
                    <a:pt x="91669" y="1291253"/>
                  </a:lnTo>
                  <a:lnTo>
                    <a:pt x="92261" y="1298949"/>
                  </a:lnTo>
                  <a:lnTo>
                    <a:pt x="93445" y="1306053"/>
                  </a:lnTo>
                  <a:lnTo>
                    <a:pt x="103683" y="1350466"/>
                  </a:lnTo>
                  <a:lnTo>
                    <a:pt x="109130" y="1363180"/>
                  </a:lnTo>
                  <a:lnTo>
                    <a:pt x="108242" y="1366436"/>
                  </a:lnTo>
                  <a:lnTo>
                    <a:pt x="102915" y="1369396"/>
                  </a:lnTo>
                  <a:close/>
                </a:path>
                <a:path w="2242184" h="1715770">
                  <a:moveTo>
                    <a:pt x="188444" y="1360516"/>
                  </a:moveTo>
                  <a:lnTo>
                    <a:pt x="173480" y="1313203"/>
                  </a:lnTo>
                  <a:lnTo>
                    <a:pt x="172407" y="1291498"/>
                  </a:lnTo>
                  <a:lnTo>
                    <a:pt x="172685" y="1284260"/>
                  </a:lnTo>
                  <a:lnTo>
                    <a:pt x="180157" y="1241229"/>
                  </a:lnTo>
                  <a:lnTo>
                    <a:pt x="181332" y="1236789"/>
                  </a:lnTo>
                  <a:lnTo>
                    <a:pt x="183339" y="1228575"/>
                  </a:lnTo>
                  <a:lnTo>
                    <a:pt x="199098" y="1199198"/>
                  </a:lnTo>
                  <a:lnTo>
                    <a:pt x="201761" y="1200974"/>
                  </a:lnTo>
                  <a:lnTo>
                    <a:pt x="202353" y="1203638"/>
                  </a:lnTo>
                  <a:lnTo>
                    <a:pt x="202945" y="1205414"/>
                  </a:lnTo>
                  <a:lnTo>
                    <a:pt x="202057" y="1207486"/>
                  </a:lnTo>
                  <a:lnTo>
                    <a:pt x="200578" y="1208373"/>
                  </a:lnTo>
                  <a:lnTo>
                    <a:pt x="200282" y="1208373"/>
                  </a:lnTo>
                  <a:lnTo>
                    <a:pt x="200282" y="1208670"/>
                  </a:lnTo>
                  <a:lnTo>
                    <a:pt x="199986" y="1208966"/>
                  </a:lnTo>
                  <a:lnTo>
                    <a:pt x="199394" y="1209261"/>
                  </a:lnTo>
                  <a:lnTo>
                    <a:pt x="200282" y="1209261"/>
                  </a:lnTo>
                  <a:lnTo>
                    <a:pt x="200215" y="1210150"/>
                  </a:lnTo>
                  <a:lnTo>
                    <a:pt x="198335" y="1218511"/>
                  </a:lnTo>
                  <a:lnTo>
                    <a:pt x="196915" y="1229389"/>
                  </a:lnTo>
                  <a:lnTo>
                    <a:pt x="195995" y="1239157"/>
                  </a:lnTo>
                  <a:lnTo>
                    <a:pt x="195547" y="1244485"/>
                  </a:lnTo>
                  <a:lnTo>
                    <a:pt x="194363" y="1251293"/>
                  </a:lnTo>
                  <a:lnTo>
                    <a:pt x="191868" y="1269645"/>
                  </a:lnTo>
                  <a:lnTo>
                    <a:pt x="191403" y="1272901"/>
                  </a:lnTo>
                  <a:lnTo>
                    <a:pt x="190811" y="1277341"/>
                  </a:lnTo>
                  <a:lnTo>
                    <a:pt x="189817" y="1285509"/>
                  </a:lnTo>
                  <a:lnTo>
                    <a:pt x="189073" y="1293621"/>
                  </a:lnTo>
                  <a:lnTo>
                    <a:pt x="188606" y="1301733"/>
                  </a:lnTo>
                  <a:lnTo>
                    <a:pt x="188444" y="1309901"/>
                  </a:lnTo>
                  <a:lnTo>
                    <a:pt x="188915" y="1320390"/>
                  </a:lnTo>
                  <a:lnTo>
                    <a:pt x="189998" y="1330991"/>
                  </a:lnTo>
                  <a:lnTo>
                    <a:pt x="191856" y="1341702"/>
                  </a:lnTo>
                  <a:lnTo>
                    <a:pt x="194659" y="1352524"/>
                  </a:lnTo>
                  <a:lnTo>
                    <a:pt x="195547" y="1355484"/>
                  </a:lnTo>
                  <a:lnTo>
                    <a:pt x="194067" y="1358444"/>
                  </a:lnTo>
                  <a:lnTo>
                    <a:pt x="191403" y="1359628"/>
                  </a:lnTo>
                  <a:lnTo>
                    <a:pt x="188444" y="1360516"/>
                  </a:lnTo>
                  <a:close/>
                </a:path>
                <a:path w="2242184" h="1715770">
                  <a:moveTo>
                    <a:pt x="200874" y="1208966"/>
                  </a:moveTo>
                  <a:lnTo>
                    <a:pt x="200282" y="1208966"/>
                  </a:lnTo>
                  <a:lnTo>
                    <a:pt x="200282" y="1208670"/>
                  </a:lnTo>
                  <a:lnTo>
                    <a:pt x="200578" y="1208373"/>
                  </a:lnTo>
                  <a:lnTo>
                    <a:pt x="200874" y="1208670"/>
                  </a:lnTo>
                  <a:lnTo>
                    <a:pt x="200874" y="1208966"/>
                  </a:lnTo>
                  <a:close/>
                </a:path>
                <a:path w="2242184" h="1715770">
                  <a:moveTo>
                    <a:pt x="200282" y="1209261"/>
                  </a:moveTo>
                  <a:lnTo>
                    <a:pt x="199690" y="1209261"/>
                  </a:lnTo>
                  <a:lnTo>
                    <a:pt x="200282" y="1208966"/>
                  </a:lnTo>
                  <a:lnTo>
                    <a:pt x="200282" y="1209261"/>
                  </a:lnTo>
                  <a:close/>
                </a:path>
              </a:pathLst>
            </a:custGeom>
            <a:solidFill>
              <a:srgbClr val="F5B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08900" y="7190841"/>
              <a:ext cx="3855720" cy="1270000"/>
            </a:xfrm>
            <a:custGeom>
              <a:avLst/>
              <a:gdLst/>
              <a:ahLst/>
              <a:cxnLst/>
              <a:rect l="l" t="t" r="r" b="b"/>
              <a:pathLst>
                <a:path w="3855719" h="1270000">
                  <a:moveTo>
                    <a:pt x="1862785" y="908417"/>
                  </a:moveTo>
                  <a:lnTo>
                    <a:pt x="1819778" y="908417"/>
                  </a:lnTo>
                  <a:lnTo>
                    <a:pt x="3847016" y="1479"/>
                  </a:lnTo>
                  <a:lnTo>
                    <a:pt x="3849975" y="0"/>
                  </a:lnTo>
                  <a:lnTo>
                    <a:pt x="3852935" y="1183"/>
                  </a:lnTo>
                  <a:lnTo>
                    <a:pt x="3854414" y="4143"/>
                  </a:lnTo>
                  <a:lnTo>
                    <a:pt x="3855598" y="6807"/>
                  </a:lnTo>
                  <a:lnTo>
                    <a:pt x="3854414" y="10063"/>
                  </a:lnTo>
                  <a:lnTo>
                    <a:pt x="3851455" y="11247"/>
                  </a:lnTo>
                  <a:lnTo>
                    <a:pt x="1862785" y="908417"/>
                  </a:lnTo>
                  <a:close/>
                </a:path>
                <a:path w="3855719" h="1270000">
                  <a:moveTo>
                    <a:pt x="1821258" y="927065"/>
                  </a:moveTo>
                  <a:lnTo>
                    <a:pt x="1818594" y="927065"/>
                  </a:lnTo>
                  <a:lnTo>
                    <a:pt x="1816227" y="926177"/>
                  </a:lnTo>
                  <a:lnTo>
                    <a:pt x="3551" y="120175"/>
                  </a:lnTo>
                  <a:lnTo>
                    <a:pt x="1183" y="118991"/>
                  </a:lnTo>
                  <a:lnTo>
                    <a:pt x="0" y="116327"/>
                  </a:lnTo>
                  <a:lnTo>
                    <a:pt x="1183" y="113663"/>
                  </a:lnTo>
                  <a:lnTo>
                    <a:pt x="2367" y="111295"/>
                  </a:lnTo>
                  <a:lnTo>
                    <a:pt x="5031" y="110111"/>
                  </a:lnTo>
                  <a:lnTo>
                    <a:pt x="1819778" y="908417"/>
                  </a:lnTo>
                  <a:lnTo>
                    <a:pt x="1862785" y="908417"/>
                  </a:lnTo>
                  <a:lnTo>
                    <a:pt x="1823330" y="926177"/>
                  </a:lnTo>
                  <a:lnTo>
                    <a:pt x="1821258" y="927065"/>
                  </a:lnTo>
                  <a:close/>
                </a:path>
                <a:path w="3855719" h="1270000">
                  <a:moveTo>
                    <a:pt x="1832504" y="1269830"/>
                  </a:moveTo>
                  <a:lnTo>
                    <a:pt x="1824392" y="1207967"/>
                  </a:lnTo>
                  <a:lnTo>
                    <a:pt x="1819840" y="1156949"/>
                  </a:lnTo>
                  <a:lnTo>
                    <a:pt x="1816131" y="1110287"/>
                  </a:lnTo>
                  <a:lnTo>
                    <a:pt x="1815521" y="1102564"/>
                  </a:lnTo>
                  <a:lnTo>
                    <a:pt x="1812948" y="1057632"/>
                  </a:lnTo>
                  <a:lnTo>
                    <a:pt x="1812626" y="1049016"/>
                  </a:lnTo>
                  <a:lnTo>
                    <a:pt x="1811135" y="1012950"/>
                  </a:lnTo>
                  <a:lnTo>
                    <a:pt x="1810138" y="983822"/>
                  </a:lnTo>
                  <a:lnTo>
                    <a:pt x="1809580" y="964351"/>
                  </a:lnTo>
                  <a:lnTo>
                    <a:pt x="1809420" y="957848"/>
                  </a:lnTo>
                  <a:lnTo>
                    <a:pt x="1809420" y="955184"/>
                  </a:lnTo>
                  <a:lnTo>
                    <a:pt x="1811492" y="952816"/>
                  </a:lnTo>
                  <a:lnTo>
                    <a:pt x="1814155" y="952816"/>
                  </a:lnTo>
                  <a:lnTo>
                    <a:pt x="1816819" y="952520"/>
                  </a:lnTo>
                  <a:lnTo>
                    <a:pt x="1819186" y="954592"/>
                  </a:lnTo>
                  <a:lnTo>
                    <a:pt x="1819254" y="957848"/>
                  </a:lnTo>
                  <a:lnTo>
                    <a:pt x="1820071" y="964994"/>
                  </a:lnTo>
                  <a:lnTo>
                    <a:pt x="1825272" y="1013917"/>
                  </a:lnTo>
                  <a:lnTo>
                    <a:pt x="1831438" y="1080983"/>
                  </a:lnTo>
                  <a:lnTo>
                    <a:pt x="1833468" y="1111471"/>
                  </a:lnTo>
                  <a:lnTo>
                    <a:pt x="1834463" y="1127205"/>
                  </a:lnTo>
                  <a:lnTo>
                    <a:pt x="1838284" y="1208855"/>
                  </a:lnTo>
                  <a:lnTo>
                    <a:pt x="1840495" y="1263910"/>
                  </a:lnTo>
                  <a:lnTo>
                    <a:pt x="1840790" y="1266870"/>
                  </a:lnTo>
                  <a:lnTo>
                    <a:pt x="1838423" y="1269534"/>
                  </a:lnTo>
                  <a:lnTo>
                    <a:pt x="1835463" y="1269534"/>
                  </a:lnTo>
                  <a:lnTo>
                    <a:pt x="1832504" y="1269830"/>
                  </a:lnTo>
                  <a:close/>
                </a:path>
              </a:pathLst>
            </a:custGeom>
            <a:solidFill>
              <a:srgbClr val="FB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00202" y="5001345"/>
              <a:ext cx="2915920" cy="2929255"/>
            </a:xfrm>
            <a:custGeom>
              <a:avLst/>
              <a:gdLst/>
              <a:ahLst/>
              <a:cxnLst/>
              <a:rect l="l" t="t" r="r" b="b"/>
              <a:pathLst>
                <a:path w="2915919" h="2929254">
                  <a:moveTo>
                    <a:pt x="1385328" y="2928898"/>
                  </a:moveTo>
                  <a:lnTo>
                    <a:pt x="1379409" y="2928898"/>
                  </a:lnTo>
                  <a:lnTo>
                    <a:pt x="1377041" y="2926234"/>
                  </a:lnTo>
                  <a:lnTo>
                    <a:pt x="1377337" y="2923274"/>
                  </a:lnTo>
                  <a:lnTo>
                    <a:pt x="1382072" y="2781454"/>
                  </a:lnTo>
                  <a:lnTo>
                    <a:pt x="1387325" y="2626198"/>
                  </a:lnTo>
                  <a:lnTo>
                    <a:pt x="1393910" y="2434285"/>
                  </a:lnTo>
                  <a:lnTo>
                    <a:pt x="1395733" y="2382108"/>
                  </a:lnTo>
                  <a:lnTo>
                    <a:pt x="1397637" y="2328746"/>
                  </a:lnTo>
                  <a:lnTo>
                    <a:pt x="1401627" y="2219457"/>
                  </a:lnTo>
                  <a:lnTo>
                    <a:pt x="1405748" y="2108392"/>
                  </a:lnTo>
                  <a:lnTo>
                    <a:pt x="1411963" y="1945297"/>
                  </a:lnTo>
                  <a:lnTo>
                    <a:pt x="1413739" y="1903793"/>
                  </a:lnTo>
                  <a:lnTo>
                    <a:pt x="1417290" y="1822338"/>
                  </a:lnTo>
                  <a:lnTo>
                    <a:pt x="1419066" y="1782498"/>
                  </a:lnTo>
                  <a:lnTo>
                    <a:pt x="1427528" y="1590632"/>
                  </a:lnTo>
                  <a:lnTo>
                    <a:pt x="1434603" y="1435478"/>
                  </a:lnTo>
                  <a:lnTo>
                    <a:pt x="1439458" y="1331661"/>
                  </a:lnTo>
                  <a:lnTo>
                    <a:pt x="1441248" y="1294102"/>
                  </a:lnTo>
                  <a:lnTo>
                    <a:pt x="1441262" y="1291142"/>
                  </a:lnTo>
                  <a:lnTo>
                    <a:pt x="1443629" y="1289070"/>
                  </a:lnTo>
                  <a:lnTo>
                    <a:pt x="1448957" y="1289070"/>
                  </a:lnTo>
                  <a:lnTo>
                    <a:pt x="1451028" y="1291438"/>
                  </a:lnTo>
                  <a:lnTo>
                    <a:pt x="1451028" y="1294102"/>
                  </a:lnTo>
                  <a:lnTo>
                    <a:pt x="1446626" y="1435922"/>
                  </a:lnTo>
                  <a:lnTo>
                    <a:pt x="1441664" y="1591177"/>
                  </a:lnTo>
                  <a:lnTo>
                    <a:pt x="1435343" y="1783090"/>
                  </a:lnTo>
                  <a:lnTo>
                    <a:pt x="1433960" y="1822934"/>
                  </a:lnTo>
                  <a:lnTo>
                    <a:pt x="1432494" y="1863417"/>
                  </a:lnTo>
                  <a:lnTo>
                    <a:pt x="1429424" y="1946185"/>
                  </a:lnTo>
                  <a:lnTo>
                    <a:pt x="1423209" y="2108984"/>
                  </a:lnTo>
                  <a:lnTo>
                    <a:pt x="1420946" y="2164718"/>
                  </a:lnTo>
                  <a:lnTo>
                    <a:pt x="1418616" y="2220180"/>
                  </a:lnTo>
                  <a:lnTo>
                    <a:pt x="1416254" y="2275150"/>
                  </a:lnTo>
                  <a:lnTo>
                    <a:pt x="1409300" y="2434877"/>
                  </a:lnTo>
                  <a:lnTo>
                    <a:pt x="1401101" y="2626744"/>
                  </a:lnTo>
                  <a:lnTo>
                    <a:pt x="1394317" y="2781898"/>
                  </a:lnTo>
                  <a:lnTo>
                    <a:pt x="1389698" y="2885714"/>
                  </a:lnTo>
                  <a:lnTo>
                    <a:pt x="1388005" y="2923274"/>
                  </a:lnTo>
                  <a:lnTo>
                    <a:pt x="1387991" y="2926530"/>
                  </a:lnTo>
                  <a:lnTo>
                    <a:pt x="1385328" y="2928898"/>
                  </a:lnTo>
                  <a:close/>
                </a:path>
                <a:path w="2915919" h="2929254">
                  <a:moveTo>
                    <a:pt x="1481807" y="1148079"/>
                  </a:moveTo>
                  <a:lnTo>
                    <a:pt x="1476480" y="1148079"/>
                  </a:lnTo>
                  <a:lnTo>
                    <a:pt x="1474112" y="1145539"/>
                  </a:lnTo>
                  <a:lnTo>
                    <a:pt x="1474052" y="1141729"/>
                  </a:lnTo>
                  <a:lnTo>
                    <a:pt x="1471670" y="1090929"/>
                  </a:lnTo>
                  <a:lnTo>
                    <a:pt x="1469011" y="1031239"/>
                  </a:lnTo>
                  <a:lnTo>
                    <a:pt x="1466121" y="962659"/>
                  </a:lnTo>
                  <a:lnTo>
                    <a:pt x="1465197" y="932179"/>
                  </a:lnTo>
                  <a:lnTo>
                    <a:pt x="1464010" y="900429"/>
                  </a:lnTo>
                  <a:lnTo>
                    <a:pt x="1462797" y="854709"/>
                  </a:lnTo>
                  <a:lnTo>
                    <a:pt x="1461955" y="811529"/>
                  </a:lnTo>
                  <a:lnTo>
                    <a:pt x="1459569" y="659129"/>
                  </a:lnTo>
                  <a:lnTo>
                    <a:pt x="1458908" y="603249"/>
                  </a:lnTo>
                  <a:lnTo>
                    <a:pt x="1458542" y="565149"/>
                  </a:lnTo>
                  <a:lnTo>
                    <a:pt x="1458427" y="543559"/>
                  </a:lnTo>
                  <a:lnTo>
                    <a:pt x="1446215" y="538479"/>
                  </a:lnTo>
                  <a:lnTo>
                    <a:pt x="1422936" y="528319"/>
                  </a:lnTo>
                  <a:lnTo>
                    <a:pt x="1347410" y="494029"/>
                  </a:lnTo>
                  <a:lnTo>
                    <a:pt x="1297277" y="472439"/>
                  </a:lnTo>
                  <a:lnTo>
                    <a:pt x="1240309" y="447039"/>
                  </a:lnTo>
                  <a:lnTo>
                    <a:pt x="1177563" y="417829"/>
                  </a:lnTo>
                  <a:lnTo>
                    <a:pt x="1110097" y="387349"/>
                  </a:lnTo>
                  <a:lnTo>
                    <a:pt x="1052424" y="361949"/>
                  </a:lnTo>
                  <a:lnTo>
                    <a:pt x="1022992" y="347979"/>
                  </a:lnTo>
                  <a:lnTo>
                    <a:pt x="993198" y="335279"/>
                  </a:lnTo>
                  <a:lnTo>
                    <a:pt x="964241" y="321309"/>
                  </a:lnTo>
                  <a:lnTo>
                    <a:pt x="935118" y="308609"/>
                  </a:lnTo>
                  <a:lnTo>
                    <a:pt x="876595" y="280669"/>
                  </a:lnTo>
                  <a:lnTo>
                    <a:pt x="781210" y="237489"/>
                  </a:lnTo>
                  <a:lnTo>
                    <a:pt x="688268" y="194309"/>
                  </a:lnTo>
                  <a:lnTo>
                    <a:pt x="643388" y="172719"/>
                  </a:lnTo>
                  <a:lnTo>
                    <a:pt x="294171" y="10159"/>
                  </a:lnTo>
                  <a:lnTo>
                    <a:pt x="291507" y="8889"/>
                  </a:lnTo>
                  <a:lnTo>
                    <a:pt x="290324" y="6349"/>
                  </a:lnTo>
                  <a:lnTo>
                    <a:pt x="291507" y="3809"/>
                  </a:lnTo>
                  <a:lnTo>
                    <a:pt x="292987" y="0"/>
                  </a:lnTo>
                  <a:lnTo>
                    <a:pt x="298906" y="0"/>
                  </a:lnTo>
                  <a:lnTo>
                    <a:pt x="400712" y="46989"/>
                  </a:lnTo>
                  <a:lnTo>
                    <a:pt x="694954" y="179069"/>
                  </a:lnTo>
                  <a:lnTo>
                    <a:pt x="883698" y="265429"/>
                  </a:lnTo>
                  <a:lnTo>
                    <a:pt x="913033" y="278129"/>
                  </a:lnTo>
                  <a:lnTo>
                    <a:pt x="1308563" y="462279"/>
                  </a:lnTo>
                  <a:lnTo>
                    <a:pt x="1464346" y="535939"/>
                  </a:lnTo>
                  <a:lnTo>
                    <a:pt x="1498006" y="535939"/>
                  </a:lnTo>
                  <a:lnTo>
                    <a:pt x="1484735" y="539749"/>
                  </a:lnTo>
                  <a:lnTo>
                    <a:pt x="1469377" y="544829"/>
                  </a:lnTo>
                  <a:lnTo>
                    <a:pt x="1471838" y="608329"/>
                  </a:lnTo>
                  <a:lnTo>
                    <a:pt x="1473972" y="666749"/>
                  </a:lnTo>
                  <a:lnTo>
                    <a:pt x="1476176" y="728979"/>
                  </a:lnTo>
                  <a:lnTo>
                    <a:pt x="1477083" y="753109"/>
                  </a:lnTo>
                  <a:lnTo>
                    <a:pt x="1478070" y="781049"/>
                  </a:lnTo>
                  <a:lnTo>
                    <a:pt x="1479092" y="811529"/>
                  </a:lnTo>
                  <a:lnTo>
                    <a:pt x="1480068" y="843279"/>
                  </a:lnTo>
                  <a:lnTo>
                    <a:pt x="1481238" y="886459"/>
                  </a:lnTo>
                  <a:lnTo>
                    <a:pt x="1481779" y="916939"/>
                  </a:lnTo>
                  <a:lnTo>
                    <a:pt x="1482694" y="961389"/>
                  </a:lnTo>
                  <a:lnTo>
                    <a:pt x="1483652" y="1102359"/>
                  </a:lnTo>
                  <a:lnTo>
                    <a:pt x="1483878" y="1129029"/>
                  </a:lnTo>
                  <a:lnTo>
                    <a:pt x="1507643" y="1129029"/>
                  </a:lnTo>
                  <a:lnTo>
                    <a:pt x="1501076" y="1131569"/>
                  </a:lnTo>
                  <a:lnTo>
                    <a:pt x="1483878" y="1139189"/>
                  </a:lnTo>
                  <a:lnTo>
                    <a:pt x="1483878" y="1145539"/>
                  </a:lnTo>
                  <a:lnTo>
                    <a:pt x="1481807" y="1148079"/>
                  </a:lnTo>
                  <a:close/>
                </a:path>
                <a:path w="2915919" h="2929254">
                  <a:moveTo>
                    <a:pt x="1498006" y="535939"/>
                  </a:moveTo>
                  <a:lnTo>
                    <a:pt x="1464346" y="535939"/>
                  </a:lnTo>
                  <a:lnTo>
                    <a:pt x="1845230" y="417829"/>
                  </a:lnTo>
                  <a:lnTo>
                    <a:pt x="1876572" y="408939"/>
                  </a:lnTo>
                  <a:lnTo>
                    <a:pt x="1908414" y="398779"/>
                  </a:lnTo>
                  <a:lnTo>
                    <a:pt x="1973375" y="379729"/>
                  </a:lnTo>
                  <a:lnTo>
                    <a:pt x="2005221" y="369569"/>
                  </a:lnTo>
                  <a:lnTo>
                    <a:pt x="2101816" y="340359"/>
                  </a:lnTo>
                  <a:lnTo>
                    <a:pt x="2154357" y="325119"/>
                  </a:lnTo>
                  <a:lnTo>
                    <a:pt x="2258346" y="293369"/>
                  </a:lnTo>
                  <a:lnTo>
                    <a:pt x="2309140" y="279399"/>
                  </a:lnTo>
                  <a:lnTo>
                    <a:pt x="2358698" y="264159"/>
                  </a:lnTo>
                  <a:lnTo>
                    <a:pt x="2744317" y="151129"/>
                  </a:lnTo>
                  <a:lnTo>
                    <a:pt x="2746980" y="149859"/>
                  </a:lnTo>
                  <a:lnTo>
                    <a:pt x="2749940" y="152399"/>
                  </a:lnTo>
                  <a:lnTo>
                    <a:pt x="2751716" y="157479"/>
                  </a:lnTo>
                  <a:lnTo>
                    <a:pt x="2750236" y="160019"/>
                  </a:lnTo>
                  <a:lnTo>
                    <a:pt x="2747276" y="161289"/>
                  </a:lnTo>
                  <a:lnTo>
                    <a:pt x="2263121" y="309879"/>
                  </a:lnTo>
                  <a:lnTo>
                    <a:pt x="2211551" y="325119"/>
                  </a:lnTo>
                  <a:lnTo>
                    <a:pt x="2159355" y="341629"/>
                  </a:lnTo>
                  <a:lnTo>
                    <a:pt x="2106847" y="356869"/>
                  </a:lnTo>
                  <a:lnTo>
                    <a:pt x="2074501" y="367029"/>
                  </a:lnTo>
                  <a:lnTo>
                    <a:pt x="2010253" y="386079"/>
                  </a:lnTo>
                  <a:lnTo>
                    <a:pt x="1978406" y="396239"/>
                  </a:lnTo>
                  <a:lnTo>
                    <a:pt x="1945560" y="405129"/>
                  </a:lnTo>
                  <a:lnTo>
                    <a:pt x="1913187" y="415289"/>
                  </a:lnTo>
                  <a:lnTo>
                    <a:pt x="1881312" y="424179"/>
                  </a:lnTo>
                  <a:lnTo>
                    <a:pt x="1849965" y="434339"/>
                  </a:lnTo>
                  <a:lnTo>
                    <a:pt x="1777702" y="454659"/>
                  </a:lnTo>
                  <a:lnTo>
                    <a:pt x="1710343" y="474979"/>
                  </a:lnTo>
                  <a:lnTo>
                    <a:pt x="1498006" y="535939"/>
                  </a:lnTo>
                  <a:close/>
                </a:path>
                <a:path w="2915919" h="2929254">
                  <a:moveTo>
                    <a:pt x="270495" y="558799"/>
                  </a:moveTo>
                  <a:lnTo>
                    <a:pt x="262505" y="558799"/>
                  </a:lnTo>
                  <a:lnTo>
                    <a:pt x="263984" y="556259"/>
                  </a:lnTo>
                  <a:lnTo>
                    <a:pt x="266944" y="554989"/>
                  </a:lnTo>
                  <a:lnTo>
                    <a:pt x="269311" y="556259"/>
                  </a:lnTo>
                  <a:lnTo>
                    <a:pt x="269607" y="557529"/>
                  </a:lnTo>
                  <a:lnTo>
                    <a:pt x="270199" y="557529"/>
                  </a:lnTo>
                  <a:lnTo>
                    <a:pt x="270495" y="558799"/>
                  </a:lnTo>
                  <a:close/>
                </a:path>
                <a:path w="2915919" h="2929254">
                  <a:moveTo>
                    <a:pt x="271679" y="558799"/>
                  </a:moveTo>
                  <a:lnTo>
                    <a:pt x="271087" y="558799"/>
                  </a:lnTo>
                  <a:lnTo>
                    <a:pt x="270495" y="557529"/>
                  </a:lnTo>
                  <a:lnTo>
                    <a:pt x="271383" y="556259"/>
                  </a:lnTo>
                  <a:lnTo>
                    <a:pt x="271679" y="557529"/>
                  </a:lnTo>
                  <a:lnTo>
                    <a:pt x="271679" y="558799"/>
                  </a:lnTo>
                  <a:close/>
                </a:path>
                <a:path w="2915919" h="2929254">
                  <a:moveTo>
                    <a:pt x="1455763" y="1153159"/>
                  </a:moveTo>
                  <a:lnTo>
                    <a:pt x="1453100" y="1151889"/>
                  </a:lnTo>
                  <a:lnTo>
                    <a:pt x="1380380" y="1113789"/>
                  </a:lnTo>
                  <a:lnTo>
                    <a:pt x="1336872" y="1092199"/>
                  </a:lnTo>
                  <a:lnTo>
                    <a:pt x="1289293" y="1068069"/>
                  </a:lnTo>
                  <a:lnTo>
                    <a:pt x="1238162" y="1042669"/>
                  </a:lnTo>
                  <a:lnTo>
                    <a:pt x="1184001" y="1017269"/>
                  </a:lnTo>
                  <a:lnTo>
                    <a:pt x="1127328" y="989329"/>
                  </a:lnTo>
                  <a:lnTo>
                    <a:pt x="1068665" y="961389"/>
                  </a:lnTo>
                  <a:lnTo>
                    <a:pt x="1026325" y="939799"/>
                  </a:lnTo>
                  <a:lnTo>
                    <a:pt x="896971" y="878839"/>
                  </a:lnTo>
                  <a:lnTo>
                    <a:pt x="853678" y="857249"/>
                  </a:lnTo>
                  <a:lnTo>
                    <a:pt x="810599" y="836929"/>
                  </a:lnTo>
                  <a:lnTo>
                    <a:pt x="497450" y="684529"/>
                  </a:lnTo>
                  <a:lnTo>
                    <a:pt x="455605" y="662939"/>
                  </a:lnTo>
                  <a:lnTo>
                    <a:pt x="416933" y="643889"/>
                  </a:lnTo>
                  <a:lnTo>
                    <a:pt x="381771" y="627379"/>
                  </a:lnTo>
                  <a:lnTo>
                    <a:pt x="345897" y="608329"/>
                  </a:lnTo>
                  <a:lnTo>
                    <a:pt x="315849" y="593089"/>
                  </a:lnTo>
                  <a:lnTo>
                    <a:pt x="292127" y="581659"/>
                  </a:lnTo>
                  <a:lnTo>
                    <a:pt x="275230" y="571499"/>
                  </a:lnTo>
                  <a:lnTo>
                    <a:pt x="269607" y="568959"/>
                  </a:lnTo>
                  <a:lnTo>
                    <a:pt x="266056" y="566419"/>
                  </a:lnTo>
                  <a:lnTo>
                    <a:pt x="264576" y="565149"/>
                  </a:lnTo>
                  <a:lnTo>
                    <a:pt x="260729" y="562609"/>
                  </a:lnTo>
                  <a:lnTo>
                    <a:pt x="261913" y="558799"/>
                  </a:lnTo>
                  <a:lnTo>
                    <a:pt x="271383" y="558799"/>
                  </a:lnTo>
                  <a:lnTo>
                    <a:pt x="271383" y="560069"/>
                  </a:lnTo>
                  <a:lnTo>
                    <a:pt x="274342" y="560069"/>
                  </a:lnTo>
                  <a:lnTo>
                    <a:pt x="282578" y="565149"/>
                  </a:lnTo>
                  <a:lnTo>
                    <a:pt x="294282" y="570229"/>
                  </a:lnTo>
                  <a:lnTo>
                    <a:pt x="309260" y="577849"/>
                  </a:lnTo>
                  <a:lnTo>
                    <a:pt x="327317" y="586739"/>
                  </a:lnTo>
                  <a:lnTo>
                    <a:pt x="593064" y="713739"/>
                  </a:lnTo>
                  <a:lnTo>
                    <a:pt x="650787" y="740409"/>
                  </a:lnTo>
                  <a:lnTo>
                    <a:pt x="692340" y="760729"/>
                  </a:lnTo>
                  <a:lnTo>
                    <a:pt x="778061" y="801369"/>
                  </a:lnTo>
                  <a:lnTo>
                    <a:pt x="821830" y="822959"/>
                  </a:lnTo>
                  <a:lnTo>
                    <a:pt x="865941" y="843279"/>
                  </a:lnTo>
                  <a:lnTo>
                    <a:pt x="914270" y="867409"/>
                  </a:lnTo>
                  <a:lnTo>
                    <a:pt x="962500" y="890269"/>
                  </a:lnTo>
                  <a:lnTo>
                    <a:pt x="1010389" y="914399"/>
                  </a:lnTo>
                  <a:lnTo>
                    <a:pt x="1057696" y="937259"/>
                  </a:lnTo>
                  <a:lnTo>
                    <a:pt x="1158267" y="988059"/>
                  </a:lnTo>
                  <a:lnTo>
                    <a:pt x="1210386" y="1013459"/>
                  </a:lnTo>
                  <a:lnTo>
                    <a:pt x="1307050" y="1062989"/>
                  </a:lnTo>
                  <a:lnTo>
                    <a:pt x="1350762" y="1084579"/>
                  </a:lnTo>
                  <a:lnTo>
                    <a:pt x="1426867" y="1125219"/>
                  </a:lnTo>
                  <a:lnTo>
                    <a:pt x="1458427" y="1141729"/>
                  </a:lnTo>
                  <a:lnTo>
                    <a:pt x="1460794" y="1144269"/>
                  </a:lnTo>
                  <a:lnTo>
                    <a:pt x="1461978" y="1146809"/>
                  </a:lnTo>
                  <a:lnTo>
                    <a:pt x="1459019" y="1151889"/>
                  </a:lnTo>
                  <a:lnTo>
                    <a:pt x="1455763" y="1153159"/>
                  </a:lnTo>
                  <a:close/>
                </a:path>
                <a:path w="2915919" h="2929254">
                  <a:moveTo>
                    <a:pt x="273455" y="560069"/>
                  </a:moveTo>
                  <a:lnTo>
                    <a:pt x="271383" y="560069"/>
                  </a:lnTo>
                  <a:lnTo>
                    <a:pt x="271679" y="558799"/>
                  </a:lnTo>
                  <a:lnTo>
                    <a:pt x="272271" y="558799"/>
                  </a:lnTo>
                  <a:lnTo>
                    <a:pt x="273455" y="560069"/>
                  </a:lnTo>
                  <a:close/>
                </a:path>
                <a:path w="2915919" h="2929254">
                  <a:moveTo>
                    <a:pt x="1432679" y="1263649"/>
                  </a:moveTo>
                  <a:lnTo>
                    <a:pt x="1430312" y="1263649"/>
                  </a:lnTo>
                  <a:lnTo>
                    <a:pt x="1428240" y="1262379"/>
                  </a:lnTo>
                  <a:lnTo>
                    <a:pt x="1258441" y="1187449"/>
                  </a:lnTo>
                  <a:lnTo>
                    <a:pt x="1143243" y="1135379"/>
                  </a:lnTo>
                  <a:lnTo>
                    <a:pt x="1006923" y="1075689"/>
                  </a:lnTo>
                  <a:lnTo>
                    <a:pt x="887" y="624839"/>
                  </a:lnTo>
                  <a:lnTo>
                    <a:pt x="0" y="622299"/>
                  </a:lnTo>
                  <a:lnTo>
                    <a:pt x="887" y="619759"/>
                  </a:lnTo>
                  <a:lnTo>
                    <a:pt x="2071" y="617219"/>
                  </a:lnTo>
                  <a:lnTo>
                    <a:pt x="5031" y="615949"/>
                  </a:lnTo>
                  <a:lnTo>
                    <a:pt x="7398" y="617219"/>
                  </a:lnTo>
                  <a:lnTo>
                    <a:pt x="864461" y="994409"/>
                  </a:lnTo>
                  <a:lnTo>
                    <a:pt x="965138" y="1037589"/>
                  </a:lnTo>
                  <a:lnTo>
                    <a:pt x="1013803" y="1059179"/>
                  </a:lnTo>
                  <a:lnTo>
                    <a:pt x="1061014" y="1080769"/>
                  </a:lnTo>
                  <a:lnTo>
                    <a:pt x="1432383" y="1244599"/>
                  </a:lnTo>
                  <a:lnTo>
                    <a:pt x="1484766" y="1244599"/>
                  </a:lnTo>
                  <a:lnTo>
                    <a:pt x="1435047" y="1262379"/>
                  </a:lnTo>
                  <a:lnTo>
                    <a:pt x="1432679" y="1263649"/>
                  </a:lnTo>
                  <a:close/>
                </a:path>
                <a:path w="2915919" h="2929254">
                  <a:moveTo>
                    <a:pt x="1507643" y="1129029"/>
                  </a:moveTo>
                  <a:lnTo>
                    <a:pt x="1483878" y="1129029"/>
                  </a:lnTo>
                  <a:lnTo>
                    <a:pt x="1509145" y="1117599"/>
                  </a:lnTo>
                  <a:lnTo>
                    <a:pt x="1547083" y="1101089"/>
                  </a:lnTo>
                  <a:lnTo>
                    <a:pt x="1596300" y="1080769"/>
                  </a:lnTo>
                  <a:lnTo>
                    <a:pt x="1723003" y="1031239"/>
                  </a:lnTo>
                  <a:lnTo>
                    <a:pt x="1768650" y="1012189"/>
                  </a:lnTo>
                  <a:lnTo>
                    <a:pt x="1816570" y="994409"/>
                  </a:lnTo>
                  <a:lnTo>
                    <a:pt x="1866408" y="974089"/>
                  </a:lnTo>
                  <a:lnTo>
                    <a:pt x="1917808" y="955039"/>
                  </a:lnTo>
                  <a:lnTo>
                    <a:pt x="2089386" y="888999"/>
                  </a:lnTo>
                  <a:lnTo>
                    <a:pt x="2134634" y="871219"/>
                  </a:lnTo>
                  <a:lnTo>
                    <a:pt x="2341090" y="795019"/>
                  </a:lnTo>
                  <a:lnTo>
                    <a:pt x="2410409" y="768349"/>
                  </a:lnTo>
                  <a:lnTo>
                    <a:pt x="2475378" y="744219"/>
                  </a:lnTo>
                  <a:lnTo>
                    <a:pt x="2588211" y="703579"/>
                  </a:lnTo>
                  <a:lnTo>
                    <a:pt x="2634049" y="685799"/>
                  </a:lnTo>
                  <a:lnTo>
                    <a:pt x="2671484" y="673099"/>
                  </a:lnTo>
                  <a:lnTo>
                    <a:pt x="2717090" y="656589"/>
                  </a:lnTo>
                  <a:lnTo>
                    <a:pt x="2719753" y="655319"/>
                  </a:lnTo>
                  <a:lnTo>
                    <a:pt x="2723009" y="656589"/>
                  </a:lnTo>
                  <a:lnTo>
                    <a:pt x="2723897" y="659129"/>
                  </a:lnTo>
                  <a:lnTo>
                    <a:pt x="2725080" y="662939"/>
                  </a:lnTo>
                  <a:lnTo>
                    <a:pt x="2723601" y="665479"/>
                  </a:lnTo>
                  <a:lnTo>
                    <a:pt x="2720641" y="666749"/>
                  </a:lnTo>
                  <a:lnTo>
                    <a:pt x="2702122" y="673099"/>
                  </a:lnTo>
                  <a:lnTo>
                    <a:pt x="1561994" y="1107439"/>
                  </a:lnTo>
                  <a:lnTo>
                    <a:pt x="1527345" y="1121409"/>
                  </a:lnTo>
                  <a:lnTo>
                    <a:pt x="1507643" y="1129029"/>
                  </a:lnTo>
                  <a:close/>
                </a:path>
                <a:path w="2915919" h="2929254">
                  <a:moveTo>
                    <a:pt x="1484766" y="1244599"/>
                  </a:moveTo>
                  <a:lnTo>
                    <a:pt x="1432383" y="1244599"/>
                  </a:lnTo>
                  <a:lnTo>
                    <a:pt x="1466591" y="1233169"/>
                  </a:lnTo>
                  <a:lnTo>
                    <a:pt x="2907680" y="718819"/>
                  </a:lnTo>
                  <a:lnTo>
                    <a:pt x="2910343" y="717549"/>
                  </a:lnTo>
                  <a:lnTo>
                    <a:pt x="2913303" y="718819"/>
                  </a:lnTo>
                  <a:lnTo>
                    <a:pt x="2914487" y="722629"/>
                  </a:lnTo>
                  <a:lnTo>
                    <a:pt x="2915374" y="725169"/>
                  </a:lnTo>
                  <a:lnTo>
                    <a:pt x="2913895" y="727709"/>
                  </a:lnTo>
                  <a:lnTo>
                    <a:pt x="2911231" y="728979"/>
                  </a:lnTo>
                  <a:lnTo>
                    <a:pt x="1484766" y="1244599"/>
                  </a:lnTo>
                  <a:close/>
                </a:path>
              </a:pathLst>
            </a:custGeom>
            <a:solidFill>
              <a:srgbClr val="BD6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48056" y="4555870"/>
              <a:ext cx="3051810" cy="3042285"/>
            </a:xfrm>
            <a:custGeom>
              <a:avLst/>
              <a:gdLst/>
              <a:ahLst/>
              <a:cxnLst/>
              <a:rect l="l" t="t" r="r" b="b"/>
              <a:pathLst>
                <a:path w="3051809" h="3042284">
                  <a:moveTo>
                    <a:pt x="411073" y="2159304"/>
                  </a:moveTo>
                  <a:lnTo>
                    <a:pt x="43802" y="2025815"/>
                  </a:lnTo>
                  <a:lnTo>
                    <a:pt x="2959" y="2719933"/>
                  </a:lnTo>
                  <a:lnTo>
                    <a:pt x="377621" y="2879179"/>
                  </a:lnTo>
                  <a:lnTo>
                    <a:pt x="411073" y="2159304"/>
                  </a:lnTo>
                  <a:close/>
                </a:path>
                <a:path w="3051809" h="3042284">
                  <a:moveTo>
                    <a:pt x="762355" y="574535"/>
                  </a:moveTo>
                  <a:lnTo>
                    <a:pt x="553123" y="452589"/>
                  </a:lnTo>
                  <a:lnTo>
                    <a:pt x="52679" y="667778"/>
                  </a:lnTo>
                  <a:lnTo>
                    <a:pt x="0" y="1071816"/>
                  </a:lnTo>
                  <a:lnTo>
                    <a:pt x="250659" y="1183398"/>
                  </a:lnTo>
                  <a:lnTo>
                    <a:pt x="295059" y="779957"/>
                  </a:lnTo>
                  <a:lnTo>
                    <a:pt x="762355" y="574535"/>
                  </a:lnTo>
                  <a:close/>
                </a:path>
                <a:path w="3051809" h="3042284">
                  <a:moveTo>
                    <a:pt x="1589239" y="2195118"/>
                  </a:moveTo>
                  <a:lnTo>
                    <a:pt x="1562595" y="1380236"/>
                  </a:lnTo>
                  <a:lnTo>
                    <a:pt x="1440675" y="1305064"/>
                  </a:lnTo>
                  <a:lnTo>
                    <a:pt x="1190294" y="1413979"/>
                  </a:lnTo>
                  <a:lnTo>
                    <a:pt x="1298905" y="1499819"/>
                  </a:lnTo>
                  <a:lnTo>
                    <a:pt x="1316964" y="2314410"/>
                  </a:lnTo>
                  <a:lnTo>
                    <a:pt x="1589239" y="2195118"/>
                  </a:lnTo>
                  <a:close/>
                </a:path>
                <a:path w="3051809" h="3042284">
                  <a:moveTo>
                    <a:pt x="3012148" y="3024809"/>
                  </a:moveTo>
                  <a:lnTo>
                    <a:pt x="3010966" y="3022142"/>
                  </a:lnTo>
                  <a:lnTo>
                    <a:pt x="3010077" y="3019183"/>
                  </a:lnTo>
                  <a:lnTo>
                    <a:pt x="3006826" y="3018002"/>
                  </a:lnTo>
                  <a:lnTo>
                    <a:pt x="3004159" y="3018891"/>
                  </a:lnTo>
                  <a:lnTo>
                    <a:pt x="2973705" y="3027438"/>
                  </a:lnTo>
                  <a:lnTo>
                    <a:pt x="2944749" y="3030499"/>
                  </a:lnTo>
                  <a:lnTo>
                    <a:pt x="2917012" y="3028797"/>
                  </a:lnTo>
                  <a:lnTo>
                    <a:pt x="2890215" y="3023031"/>
                  </a:lnTo>
                  <a:lnTo>
                    <a:pt x="2850184" y="3007537"/>
                  </a:lnTo>
                  <a:lnTo>
                    <a:pt x="2811234" y="2986811"/>
                  </a:lnTo>
                  <a:lnTo>
                    <a:pt x="2733370" y="2940151"/>
                  </a:lnTo>
                  <a:lnTo>
                    <a:pt x="2723489" y="2934792"/>
                  </a:lnTo>
                  <a:lnTo>
                    <a:pt x="2685123" y="2916174"/>
                  </a:lnTo>
                  <a:lnTo>
                    <a:pt x="2669146" y="2910852"/>
                  </a:lnTo>
                  <a:lnTo>
                    <a:pt x="2670619" y="2910255"/>
                  </a:lnTo>
                  <a:lnTo>
                    <a:pt x="2675064" y="2908185"/>
                  </a:lnTo>
                  <a:lnTo>
                    <a:pt x="2679801" y="2906115"/>
                  </a:lnTo>
                  <a:lnTo>
                    <a:pt x="2682341" y="2904921"/>
                  </a:lnTo>
                  <a:lnTo>
                    <a:pt x="2717279" y="2885808"/>
                  </a:lnTo>
                  <a:lnTo>
                    <a:pt x="2748089" y="2863011"/>
                  </a:lnTo>
                  <a:lnTo>
                    <a:pt x="2775902" y="2832811"/>
                  </a:lnTo>
                  <a:lnTo>
                    <a:pt x="2785160" y="2809024"/>
                  </a:lnTo>
                  <a:lnTo>
                    <a:pt x="2784386" y="2806065"/>
                  </a:lnTo>
                  <a:lnTo>
                    <a:pt x="2783382" y="2802217"/>
                  </a:lnTo>
                  <a:lnTo>
                    <a:pt x="2777172" y="2796883"/>
                  </a:lnTo>
                  <a:lnTo>
                    <a:pt x="2766809" y="2791104"/>
                  </a:lnTo>
                  <a:lnTo>
                    <a:pt x="2766809" y="2811094"/>
                  </a:lnTo>
                  <a:lnTo>
                    <a:pt x="2766517" y="2811983"/>
                  </a:lnTo>
                  <a:lnTo>
                    <a:pt x="2766517" y="2813164"/>
                  </a:lnTo>
                  <a:lnTo>
                    <a:pt x="2765323" y="2816720"/>
                  </a:lnTo>
                  <a:lnTo>
                    <a:pt x="2764142" y="2818498"/>
                  </a:lnTo>
                  <a:lnTo>
                    <a:pt x="2761183" y="2824708"/>
                  </a:lnTo>
                  <a:lnTo>
                    <a:pt x="2756154" y="2830626"/>
                  </a:lnTo>
                  <a:lnTo>
                    <a:pt x="2753195" y="2833586"/>
                  </a:lnTo>
                  <a:lnTo>
                    <a:pt x="2745282" y="2842196"/>
                  </a:lnTo>
                  <a:lnTo>
                    <a:pt x="2708173" y="2871635"/>
                  </a:lnTo>
                  <a:lnTo>
                    <a:pt x="2672702" y="2891307"/>
                  </a:lnTo>
                  <a:lnTo>
                    <a:pt x="2650794" y="2900781"/>
                  </a:lnTo>
                  <a:lnTo>
                    <a:pt x="2650210" y="2901073"/>
                  </a:lnTo>
                  <a:lnTo>
                    <a:pt x="2649321" y="2901378"/>
                  </a:lnTo>
                  <a:lnTo>
                    <a:pt x="2648127" y="2901378"/>
                  </a:lnTo>
                  <a:lnTo>
                    <a:pt x="2648724" y="2899600"/>
                  </a:lnTo>
                  <a:lnTo>
                    <a:pt x="2649016" y="2897822"/>
                  </a:lnTo>
                  <a:lnTo>
                    <a:pt x="2649613" y="2895460"/>
                  </a:lnTo>
                  <a:lnTo>
                    <a:pt x="2650210" y="2894266"/>
                  </a:lnTo>
                  <a:lnTo>
                    <a:pt x="2650502" y="2893377"/>
                  </a:lnTo>
                  <a:lnTo>
                    <a:pt x="2650680" y="2893085"/>
                  </a:lnTo>
                  <a:lnTo>
                    <a:pt x="2654935" y="2886278"/>
                  </a:lnTo>
                  <a:lnTo>
                    <a:pt x="2660269" y="2879763"/>
                  </a:lnTo>
                  <a:lnTo>
                    <a:pt x="2661742" y="2877985"/>
                  </a:lnTo>
                  <a:lnTo>
                    <a:pt x="2671191" y="2866504"/>
                  </a:lnTo>
                  <a:lnTo>
                    <a:pt x="2679573" y="2857563"/>
                  </a:lnTo>
                  <a:lnTo>
                    <a:pt x="2685567" y="2851162"/>
                  </a:lnTo>
                  <a:lnTo>
                    <a:pt x="2703284" y="2834665"/>
                  </a:lnTo>
                  <a:lnTo>
                    <a:pt x="2737218" y="2811538"/>
                  </a:lnTo>
                  <a:lnTo>
                    <a:pt x="2756446" y="2806065"/>
                  </a:lnTo>
                  <a:lnTo>
                    <a:pt x="2761780" y="2806662"/>
                  </a:lnTo>
                  <a:lnTo>
                    <a:pt x="2765920" y="2810205"/>
                  </a:lnTo>
                  <a:lnTo>
                    <a:pt x="2766809" y="2811094"/>
                  </a:lnTo>
                  <a:lnTo>
                    <a:pt x="2766809" y="2791104"/>
                  </a:lnTo>
                  <a:lnTo>
                    <a:pt x="2766301" y="2790812"/>
                  </a:lnTo>
                  <a:lnTo>
                    <a:pt x="2753931" y="2789148"/>
                  </a:lnTo>
                  <a:lnTo>
                    <a:pt x="2740456" y="2791434"/>
                  </a:lnTo>
                  <a:lnTo>
                    <a:pt x="2706408" y="2809824"/>
                  </a:lnTo>
                  <a:lnTo>
                    <a:pt x="2670124" y="2842425"/>
                  </a:lnTo>
                  <a:lnTo>
                    <a:pt x="2656421" y="2857563"/>
                  </a:lnTo>
                  <a:lnTo>
                    <a:pt x="2656827" y="2845130"/>
                  </a:lnTo>
                  <a:lnTo>
                    <a:pt x="2652865" y="2802813"/>
                  </a:lnTo>
                  <a:lnTo>
                    <a:pt x="2640965" y="2764320"/>
                  </a:lnTo>
                  <a:lnTo>
                    <a:pt x="2640965" y="2842425"/>
                  </a:lnTo>
                  <a:lnTo>
                    <a:pt x="2640939" y="2845130"/>
                  </a:lnTo>
                  <a:lnTo>
                    <a:pt x="2640444" y="2856674"/>
                  </a:lnTo>
                  <a:lnTo>
                    <a:pt x="2639847" y="2862300"/>
                  </a:lnTo>
                  <a:lnTo>
                    <a:pt x="2639250" y="2868523"/>
                  </a:lnTo>
                  <a:lnTo>
                    <a:pt x="2638069" y="2874441"/>
                  </a:lnTo>
                  <a:lnTo>
                    <a:pt x="2637294" y="2877782"/>
                  </a:lnTo>
                  <a:lnTo>
                    <a:pt x="2636355" y="2881579"/>
                  </a:lnTo>
                  <a:lnTo>
                    <a:pt x="2635402" y="2885681"/>
                  </a:lnTo>
                  <a:lnTo>
                    <a:pt x="2633929" y="2888348"/>
                  </a:lnTo>
                  <a:lnTo>
                    <a:pt x="2632443" y="2890736"/>
                  </a:lnTo>
                  <a:lnTo>
                    <a:pt x="2632443" y="2901962"/>
                  </a:lnTo>
                  <a:lnTo>
                    <a:pt x="2632151" y="2903740"/>
                  </a:lnTo>
                  <a:lnTo>
                    <a:pt x="2631554" y="2904921"/>
                  </a:lnTo>
                  <a:lnTo>
                    <a:pt x="2630373" y="2904629"/>
                  </a:lnTo>
                  <a:lnTo>
                    <a:pt x="2628595" y="2903740"/>
                  </a:lnTo>
                  <a:lnTo>
                    <a:pt x="2630373" y="2902851"/>
                  </a:lnTo>
                  <a:lnTo>
                    <a:pt x="2632443" y="2901962"/>
                  </a:lnTo>
                  <a:lnTo>
                    <a:pt x="2632443" y="2890736"/>
                  </a:lnTo>
                  <a:lnTo>
                    <a:pt x="2607957" y="2836900"/>
                  </a:lnTo>
                  <a:lnTo>
                    <a:pt x="2601620" y="2791434"/>
                  </a:lnTo>
                  <a:lnTo>
                    <a:pt x="2599296" y="2770835"/>
                  </a:lnTo>
                  <a:lnTo>
                    <a:pt x="2598623" y="2766250"/>
                  </a:lnTo>
                  <a:lnTo>
                    <a:pt x="2597670" y="2759519"/>
                  </a:lnTo>
                  <a:lnTo>
                    <a:pt x="2596972" y="2751937"/>
                  </a:lnTo>
                  <a:lnTo>
                    <a:pt x="2596997" y="2741244"/>
                  </a:lnTo>
                  <a:lnTo>
                    <a:pt x="2597531" y="2738869"/>
                  </a:lnTo>
                  <a:lnTo>
                    <a:pt x="2598115" y="2736799"/>
                  </a:lnTo>
                  <a:lnTo>
                    <a:pt x="2598712" y="2735910"/>
                  </a:lnTo>
                  <a:lnTo>
                    <a:pt x="2599004" y="2734729"/>
                  </a:lnTo>
                  <a:lnTo>
                    <a:pt x="2600185" y="2734437"/>
                  </a:lnTo>
                  <a:lnTo>
                    <a:pt x="2601671" y="2733840"/>
                  </a:lnTo>
                  <a:lnTo>
                    <a:pt x="2604630" y="2735618"/>
                  </a:lnTo>
                  <a:lnTo>
                    <a:pt x="2627249" y="2769298"/>
                  </a:lnTo>
                  <a:lnTo>
                    <a:pt x="2639860" y="2818498"/>
                  </a:lnTo>
                  <a:lnTo>
                    <a:pt x="2640965" y="2842425"/>
                  </a:lnTo>
                  <a:lnTo>
                    <a:pt x="2640965" y="2764320"/>
                  </a:lnTo>
                  <a:lnTo>
                    <a:pt x="2620492" y="2731198"/>
                  </a:lnTo>
                  <a:lnTo>
                    <a:pt x="2602255" y="2719628"/>
                  </a:lnTo>
                  <a:lnTo>
                    <a:pt x="2596045" y="2721406"/>
                  </a:lnTo>
                  <a:lnTo>
                    <a:pt x="2589530" y="2723477"/>
                  </a:lnTo>
                  <a:lnTo>
                    <a:pt x="2585694" y="2729700"/>
                  </a:lnTo>
                  <a:lnTo>
                    <a:pt x="2584208" y="2737980"/>
                  </a:lnTo>
                  <a:lnTo>
                    <a:pt x="2583751" y="2747518"/>
                  </a:lnTo>
                  <a:lnTo>
                    <a:pt x="2584539" y="2757411"/>
                  </a:lnTo>
                  <a:lnTo>
                    <a:pt x="2585809" y="2766098"/>
                  </a:lnTo>
                  <a:lnTo>
                    <a:pt x="2586875" y="2772613"/>
                  </a:lnTo>
                  <a:lnTo>
                    <a:pt x="2589009" y="2789148"/>
                  </a:lnTo>
                  <a:lnTo>
                    <a:pt x="2597073" y="2839593"/>
                  </a:lnTo>
                  <a:lnTo>
                    <a:pt x="2608300" y="2877782"/>
                  </a:lnTo>
                  <a:lnTo>
                    <a:pt x="2626525" y="2901670"/>
                  </a:lnTo>
                  <a:lnTo>
                    <a:pt x="2626830" y="2901962"/>
                  </a:lnTo>
                  <a:lnTo>
                    <a:pt x="2627414" y="2901962"/>
                  </a:lnTo>
                  <a:lnTo>
                    <a:pt x="2626233" y="2906699"/>
                  </a:lnTo>
                  <a:lnTo>
                    <a:pt x="2626830" y="2910548"/>
                  </a:lnTo>
                  <a:lnTo>
                    <a:pt x="2628595" y="2912922"/>
                  </a:lnTo>
                  <a:lnTo>
                    <a:pt x="2628595" y="2913507"/>
                  </a:lnTo>
                  <a:lnTo>
                    <a:pt x="2629192" y="2914104"/>
                  </a:lnTo>
                  <a:lnTo>
                    <a:pt x="2629484" y="2915285"/>
                  </a:lnTo>
                  <a:lnTo>
                    <a:pt x="2629789" y="2916771"/>
                  </a:lnTo>
                  <a:lnTo>
                    <a:pt x="2630678" y="2918244"/>
                  </a:lnTo>
                  <a:lnTo>
                    <a:pt x="2631262" y="2919133"/>
                  </a:lnTo>
                  <a:lnTo>
                    <a:pt x="2633637" y="2921800"/>
                  </a:lnTo>
                  <a:lnTo>
                    <a:pt x="2638361" y="2922397"/>
                  </a:lnTo>
                  <a:lnTo>
                    <a:pt x="2643987" y="2923578"/>
                  </a:lnTo>
                  <a:lnTo>
                    <a:pt x="2658199" y="2924162"/>
                  </a:lnTo>
                  <a:lnTo>
                    <a:pt x="2659977" y="2924759"/>
                  </a:lnTo>
                  <a:lnTo>
                    <a:pt x="2666796" y="2926524"/>
                  </a:lnTo>
                  <a:lnTo>
                    <a:pt x="2706662" y="2943110"/>
                  </a:lnTo>
                  <a:lnTo>
                    <a:pt x="2806027" y="2999575"/>
                  </a:lnTo>
                  <a:lnTo>
                    <a:pt x="2845993" y="3019945"/>
                  </a:lnTo>
                  <a:lnTo>
                    <a:pt x="2886964" y="3034868"/>
                  </a:lnTo>
                  <a:lnTo>
                    <a:pt x="2915412" y="3040735"/>
                  </a:lnTo>
                  <a:lnTo>
                    <a:pt x="2944926" y="3042234"/>
                  </a:lnTo>
                  <a:lnTo>
                    <a:pt x="2975737" y="3038576"/>
                  </a:lnTo>
                  <a:lnTo>
                    <a:pt x="3002800" y="3030499"/>
                  </a:lnTo>
                  <a:lnTo>
                    <a:pt x="3008007" y="3028950"/>
                  </a:lnTo>
                  <a:lnTo>
                    <a:pt x="3010674" y="3028061"/>
                  </a:lnTo>
                  <a:lnTo>
                    <a:pt x="3012148" y="3024809"/>
                  </a:lnTo>
                  <a:close/>
                </a:path>
                <a:path w="3051809" h="3042284">
                  <a:moveTo>
                    <a:pt x="3046768" y="2634386"/>
                  </a:moveTo>
                  <a:lnTo>
                    <a:pt x="3046476" y="2631719"/>
                  </a:lnTo>
                  <a:lnTo>
                    <a:pt x="3045891" y="2628468"/>
                  </a:lnTo>
                  <a:lnTo>
                    <a:pt x="3043224" y="2626690"/>
                  </a:lnTo>
                  <a:lnTo>
                    <a:pt x="3040265" y="2626982"/>
                  </a:lnTo>
                  <a:lnTo>
                    <a:pt x="3017545" y="2629611"/>
                  </a:lnTo>
                  <a:lnTo>
                    <a:pt x="2995053" y="2632900"/>
                  </a:lnTo>
                  <a:lnTo>
                    <a:pt x="2920809" y="2645664"/>
                  </a:lnTo>
                  <a:lnTo>
                    <a:pt x="2905976" y="2647962"/>
                  </a:lnTo>
                  <a:lnTo>
                    <a:pt x="2867545" y="2652903"/>
                  </a:lnTo>
                  <a:lnTo>
                    <a:pt x="2828074" y="2655405"/>
                  </a:lnTo>
                  <a:lnTo>
                    <a:pt x="2780766" y="2653919"/>
                  </a:lnTo>
                  <a:lnTo>
                    <a:pt x="2765729" y="2653334"/>
                  </a:lnTo>
                  <a:lnTo>
                    <a:pt x="2758516" y="2653030"/>
                  </a:lnTo>
                  <a:lnTo>
                    <a:pt x="2756446" y="2652738"/>
                  </a:lnTo>
                  <a:lnTo>
                    <a:pt x="2754376" y="2653030"/>
                  </a:lnTo>
                  <a:lnTo>
                    <a:pt x="2754084" y="2653030"/>
                  </a:lnTo>
                  <a:lnTo>
                    <a:pt x="2754084" y="2653627"/>
                  </a:lnTo>
                  <a:lnTo>
                    <a:pt x="2754084" y="2653919"/>
                  </a:lnTo>
                  <a:lnTo>
                    <a:pt x="2753487" y="2653334"/>
                  </a:lnTo>
                  <a:lnTo>
                    <a:pt x="2753791" y="2653334"/>
                  </a:lnTo>
                  <a:lnTo>
                    <a:pt x="2754084" y="2653627"/>
                  </a:lnTo>
                  <a:lnTo>
                    <a:pt x="2754084" y="2653030"/>
                  </a:lnTo>
                  <a:lnTo>
                    <a:pt x="2752902" y="2653030"/>
                  </a:lnTo>
                  <a:lnTo>
                    <a:pt x="2752598" y="2652738"/>
                  </a:lnTo>
                  <a:lnTo>
                    <a:pt x="2752013" y="2652141"/>
                  </a:lnTo>
                  <a:lnTo>
                    <a:pt x="2752013" y="2652445"/>
                  </a:lnTo>
                  <a:lnTo>
                    <a:pt x="2752306" y="2652738"/>
                  </a:lnTo>
                  <a:lnTo>
                    <a:pt x="2752013" y="2652738"/>
                  </a:lnTo>
                  <a:lnTo>
                    <a:pt x="2752013" y="2652445"/>
                  </a:lnTo>
                  <a:lnTo>
                    <a:pt x="2749639" y="2651556"/>
                  </a:lnTo>
                  <a:lnTo>
                    <a:pt x="2746984" y="2652738"/>
                  </a:lnTo>
                  <a:lnTo>
                    <a:pt x="2746146" y="2654960"/>
                  </a:lnTo>
                  <a:lnTo>
                    <a:pt x="2746044" y="2655151"/>
                  </a:lnTo>
                  <a:lnTo>
                    <a:pt x="2745498" y="2655697"/>
                  </a:lnTo>
                  <a:lnTo>
                    <a:pt x="2744901" y="2661031"/>
                  </a:lnTo>
                  <a:lnTo>
                    <a:pt x="2750235" y="2662212"/>
                  </a:lnTo>
                  <a:lnTo>
                    <a:pt x="2751417" y="2662504"/>
                  </a:lnTo>
                  <a:lnTo>
                    <a:pt x="2754084" y="2662796"/>
                  </a:lnTo>
                  <a:lnTo>
                    <a:pt x="2757640" y="2663393"/>
                  </a:lnTo>
                  <a:lnTo>
                    <a:pt x="2775877" y="2665679"/>
                  </a:lnTo>
                  <a:lnTo>
                    <a:pt x="2817685" y="2670137"/>
                  </a:lnTo>
                  <a:lnTo>
                    <a:pt x="2827769" y="2671089"/>
                  </a:lnTo>
                  <a:lnTo>
                    <a:pt x="2837751" y="2671368"/>
                  </a:lnTo>
                  <a:lnTo>
                    <a:pt x="2847708" y="2671343"/>
                  </a:lnTo>
                  <a:lnTo>
                    <a:pt x="2887154" y="2668536"/>
                  </a:lnTo>
                  <a:lnTo>
                    <a:pt x="2938551" y="2659253"/>
                  </a:lnTo>
                  <a:lnTo>
                    <a:pt x="2997162" y="2646045"/>
                  </a:lnTo>
                  <a:lnTo>
                    <a:pt x="3019298" y="2641460"/>
                  </a:lnTo>
                  <a:lnTo>
                    <a:pt x="3041739" y="2637637"/>
                  </a:lnTo>
                  <a:lnTo>
                    <a:pt x="3044698" y="2637345"/>
                  </a:lnTo>
                  <a:lnTo>
                    <a:pt x="3046768" y="2634386"/>
                  </a:lnTo>
                  <a:close/>
                </a:path>
                <a:path w="3051809" h="3042284">
                  <a:moveTo>
                    <a:pt x="3051505" y="364083"/>
                  </a:moveTo>
                  <a:lnTo>
                    <a:pt x="3015996" y="335368"/>
                  </a:lnTo>
                  <a:lnTo>
                    <a:pt x="2974162" y="310807"/>
                  </a:lnTo>
                  <a:lnTo>
                    <a:pt x="2953448" y="298577"/>
                  </a:lnTo>
                  <a:lnTo>
                    <a:pt x="2912643" y="267550"/>
                  </a:lnTo>
                  <a:lnTo>
                    <a:pt x="2874505" y="228193"/>
                  </a:lnTo>
                  <a:lnTo>
                    <a:pt x="2851162" y="197967"/>
                  </a:lnTo>
                  <a:lnTo>
                    <a:pt x="2824315" y="156387"/>
                  </a:lnTo>
                  <a:lnTo>
                    <a:pt x="2800540" y="112191"/>
                  </a:lnTo>
                  <a:lnTo>
                    <a:pt x="2796108" y="103695"/>
                  </a:lnTo>
                  <a:lnTo>
                    <a:pt x="2777693" y="69062"/>
                  </a:lnTo>
                  <a:lnTo>
                    <a:pt x="2758186" y="28943"/>
                  </a:lnTo>
                  <a:lnTo>
                    <a:pt x="2752598" y="13614"/>
                  </a:lnTo>
                  <a:lnTo>
                    <a:pt x="2751709" y="10960"/>
                  </a:lnTo>
                  <a:lnTo>
                    <a:pt x="2750235" y="7696"/>
                  </a:lnTo>
                  <a:lnTo>
                    <a:pt x="2751417" y="8001"/>
                  </a:lnTo>
                  <a:lnTo>
                    <a:pt x="2751582" y="7696"/>
                  </a:lnTo>
                  <a:lnTo>
                    <a:pt x="2752598" y="5918"/>
                  </a:lnTo>
                  <a:lnTo>
                    <a:pt x="2752013" y="3263"/>
                  </a:lnTo>
                  <a:lnTo>
                    <a:pt x="2750235" y="1778"/>
                  </a:lnTo>
                  <a:lnTo>
                    <a:pt x="2747873" y="0"/>
                  </a:lnTo>
                  <a:lnTo>
                    <a:pt x="2744901" y="304"/>
                  </a:lnTo>
                  <a:lnTo>
                    <a:pt x="2743428" y="2667"/>
                  </a:lnTo>
                  <a:lnTo>
                    <a:pt x="2742247" y="4152"/>
                  </a:lnTo>
                  <a:lnTo>
                    <a:pt x="2741358" y="6807"/>
                  </a:lnTo>
                  <a:lnTo>
                    <a:pt x="2741650" y="10655"/>
                  </a:lnTo>
                  <a:lnTo>
                    <a:pt x="2741942" y="15392"/>
                  </a:lnTo>
                  <a:lnTo>
                    <a:pt x="2757335" y="56388"/>
                  </a:lnTo>
                  <a:lnTo>
                    <a:pt x="2780601" y="106248"/>
                  </a:lnTo>
                  <a:lnTo>
                    <a:pt x="2786634" y="118694"/>
                  </a:lnTo>
                  <a:lnTo>
                    <a:pt x="2793911" y="134467"/>
                  </a:lnTo>
                  <a:lnTo>
                    <a:pt x="2818003" y="179374"/>
                  </a:lnTo>
                  <a:lnTo>
                    <a:pt x="2843453" y="217563"/>
                  </a:lnTo>
                  <a:lnTo>
                    <a:pt x="2880855" y="260108"/>
                  </a:lnTo>
                  <a:lnTo>
                    <a:pt x="2925140" y="297776"/>
                  </a:lnTo>
                  <a:lnTo>
                    <a:pt x="2966313" y="322199"/>
                  </a:lnTo>
                  <a:lnTo>
                    <a:pt x="2988195" y="333654"/>
                  </a:lnTo>
                  <a:lnTo>
                    <a:pt x="3009481" y="345732"/>
                  </a:lnTo>
                  <a:lnTo>
                    <a:pt x="3041739" y="369709"/>
                  </a:lnTo>
                  <a:lnTo>
                    <a:pt x="3043809" y="371779"/>
                  </a:lnTo>
                  <a:lnTo>
                    <a:pt x="3047073" y="371779"/>
                  </a:lnTo>
                  <a:lnTo>
                    <a:pt x="3049435" y="369709"/>
                  </a:lnTo>
                  <a:lnTo>
                    <a:pt x="3051505" y="367639"/>
                  </a:lnTo>
                  <a:lnTo>
                    <a:pt x="3051505" y="364083"/>
                  </a:lnTo>
                  <a:close/>
                </a:path>
              </a:pathLst>
            </a:custGeom>
            <a:solidFill>
              <a:srgbClr val="FB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44977" y="4321175"/>
            <a:ext cx="55568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325" dirty="0"/>
              <a:t>¡</a:t>
            </a:r>
            <a:r>
              <a:rPr sz="9000" spc="-380" dirty="0"/>
              <a:t>G</a:t>
            </a:r>
            <a:r>
              <a:rPr sz="9000" spc="-850" dirty="0"/>
              <a:t>r</a:t>
            </a:r>
            <a:r>
              <a:rPr sz="9000" spc="170" dirty="0"/>
              <a:t>a</a:t>
            </a:r>
            <a:r>
              <a:rPr sz="9000" spc="100" dirty="0"/>
              <a:t>c</a:t>
            </a:r>
            <a:r>
              <a:rPr sz="9000" spc="-459" dirty="0"/>
              <a:t>i</a:t>
            </a:r>
            <a:r>
              <a:rPr sz="9000" spc="170" dirty="0"/>
              <a:t>a</a:t>
            </a:r>
            <a:r>
              <a:rPr sz="9000" spc="-445" dirty="0"/>
              <a:t>s</a:t>
            </a:r>
            <a:r>
              <a:rPr sz="9000" spc="145" dirty="0"/>
              <a:t>!</a:t>
            </a:r>
            <a:endParaRPr sz="9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62720" y="2148582"/>
            <a:ext cx="5955665" cy="6449060"/>
            <a:chOff x="10962720" y="2148582"/>
            <a:chExt cx="5955665" cy="6449060"/>
          </a:xfrm>
        </p:grpSpPr>
        <p:sp>
          <p:nvSpPr>
            <p:cNvPr id="3" name="object 3"/>
            <p:cNvSpPr/>
            <p:nvPr/>
          </p:nvSpPr>
          <p:spPr>
            <a:xfrm>
              <a:off x="12647047" y="3744737"/>
              <a:ext cx="3140075" cy="1903095"/>
            </a:xfrm>
            <a:custGeom>
              <a:avLst/>
              <a:gdLst/>
              <a:ahLst/>
              <a:cxnLst/>
              <a:rect l="l" t="t" r="r" b="b"/>
              <a:pathLst>
                <a:path w="3140075" h="1903095">
                  <a:moveTo>
                    <a:pt x="2311549" y="1669548"/>
                  </a:moveTo>
                  <a:lnTo>
                    <a:pt x="2606360" y="288834"/>
                  </a:lnTo>
                  <a:lnTo>
                    <a:pt x="2625178" y="302993"/>
                  </a:lnTo>
                  <a:lnTo>
                    <a:pt x="2673566" y="349467"/>
                  </a:lnTo>
                  <a:lnTo>
                    <a:pt x="2739422" y="434254"/>
                  </a:lnTo>
                  <a:lnTo>
                    <a:pt x="2810644" y="563347"/>
                  </a:lnTo>
                  <a:lnTo>
                    <a:pt x="2823834" y="633406"/>
                  </a:lnTo>
                  <a:lnTo>
                    <a:pt x="2824182" y="677685"/>
                  </a:lnTo>
                  <a:lnTo>
                    <a:pt x="2822393" y="725708"/>
                  </a:lnTo>
                  <a:lnTo>
                    <a:pt x="2819986" y="775661"/>
                  </a:lnTo>
                  <a:lnTo>
                    <a:pt x="2818482" y="825725"/>
                  </a:lnTo>
                  <a:lnTo>
                    <a:pt x="2819400" y="874086"/>
                  </a:lnTo>
                  <a:lnTo>
                    <a:pt x="2824261" y="918926"/>
                  </a:lnTo>
                  <a:lnTo>
                    <a:pt x="2834585" y="958430"/>
                  </a:lnTo>
                  <a:lnTo>
                    <a:pt x="2877701" y="1014164"/>
                  </a:lnTo>
                  <a:lnTo>
                    <a:pt x="2983869" y="1102565"/>
                  </a:lnTo>
                  <a:lnTo>
                    <a:pt x="3066598" y="1206665"/>
                  </a:lnTo>
                  <a:lnTo>
                    <a:pt x="3094255" y="1251309"/>
                  </a:lnTo>
                  <a:lnTo>
                    <a:pt x="2692576" y="1251309"/>
                  </a:lnTo>
                  <a:lnTo>
                    <a:pt x="2311549" y="1669548"/>
                  </a:lnTo>
                  <a:close/>
                </a:path>
                <a:path w="3140075" h="1903095">
                  <a:moveTo>
                    <a:pt x="2781187" y="1343293"/>
                  </a:moveTo>
                  <a:lnTo>
                    <a:pt x="2692576" y="1251309"/>
                  </a:lnTo>
                  <a:lnTo>
                    <a:pt x="3094255" y="1251309"/>
                  </a:lnTo>
                  <a:lnTo>
                    <a:pt x="3114305" y="1283676"/>
                  </a:lnTo>
                  <a:lnTo>
                    <a:pt x="2892850" y="1283676"/>
                  </a:lnTo>
                  <a:lnTo>
                    <a:pt x="2848828" y="1284341"/>
                  </a:lnTo>
                  <a:lnTo>
                    <a:pt x="2813229" y="1293075"/>
                  </a:lnTo>
                  <a:lnTo>
                    <a:pt x="2789524" y="1312015"/>
                  </a:lnTo>
                  <a:lnTo>
                    <a:pt x="2781187" y="1343293"/>
                  </a:lnTo>
                  <a:close/>
                </a:path>
                <a:path w="3140075" h="1903095">
                  <a:moveTo>
                    <a:pt x="3139463" y="1329639"/>
                  </a:moveTo>
                  <a:lnTo>
                    <a:pt x="3117805" y="1326703"/>
                  </a:lnTo>
                  <a:lnTo>
                    <a:pt x="3083740" y="1319032"/>
                  </a:lnTo>
                  <a:lnTo>
                    <a:pt x="3040741" y="1308759"/>
                  </a:lnTo>
                  <a:lnTo>
                    <a:pt x="2992278" y="1298020"/>
                  </a:lnTo>
                  <a:lnTo>
                    <a:pt x="2941824" y="1288947"/>
                  </a:lnTo>
                  <a:lnTo>
                    <a:pt x="2892850" y="1283676"/>
                  </a:lnTo>
                  <a:lnTo>
                    <a:pt x="3114305" y="1283676"/>
                  </a:lnTo>
                  <a:lnTo>
                    <a:pt x="3120318" y="1293382"/>
                  </a:lnTo>
                  <a:lnTo>
                    <a:pt x="3139463" y="1329639"/>
                  </a:lnTo>
                  <a:close/>
                </a:path>
                <a:path w="3140075" h="1903095">
                  <a:moveTo>
                    <a:pt x="735883" y="1166272"/>
                  </a:moveTo>
                  <a:lnTo>
                    <a:pt x="412160" y="1166272"/>
                  </a:lnTo>
                  <a:lnTo>
                    <a:pt x="408542" y="1095267"/>
                  </a:lnTo>
                  <a:lnTo>
                    <a:pt x="406023" y="924665"/>
                  </a:lnTo>
                  <a:lnTo>
                    <a:pt x="417111" y="718087"/>
                  </a:lnTo>
                  <a:lnTo>
                    <a:pt x="454310" y="539154"/>
                  </a:lnTo>
                  <a:lnTo>
                    <a:pt x="522456" y="415539"/>
                  </a:lnTo>
                  <a:lnTo>
                    <a:pt x="601626" y="330663"/>
                  </a:lnTo>
                  <a:lnTo>
                    <a:pt x="667190" y="281763"/>
                  </a:lnTo>
                  <a:lnTo>
                    <a:pt x="694518" y="266077"/>
                  </a:lnTo>
                  <a:lnTo>
                    <a:pt x="735883" y="1166272"/>
                  </a:lnTo>
                  <a:close/>
                </a:path>
                <a:path w="3140075" h="1903095">
                  <a:moveTo>
                    <a:pt x="768999" y="1902860"/>
                  </a:moveTo>
                  <a:lnTo>
                    <a:pt x="217216" y="1325806"/>
                  </a:lnTo>
                  <a:lnTo>
                    <a:pt x="178359" y="1306617"/>
                  </a:lnTo>
                  <a:lnTo>
                    <a:pt x="95496" y="1262657"/>
                  </a:lnTo>
                  <a:lnTo>
                    <a:pt x="19189" y="1214341"/>
                  </a:lnTo>
                  <a:lnTo>
                    <a:pt x="0" y="1182082"/>
                  </a:lnTo>
                  <a:lnTo>
                    <a:pt x="118049" y="1143939"/>
                  </a:lnTo>
                  <a:lnTo>
                    <a:pt x="253768" y="1142468"/>
                  </a:lnTo>
                  <a:lnTo>
                    <a:pt x="365643" y="1156851"/>
                  </a:lnTo>
                  <a:lnTo>
                    <a:pt x="412160" y="1166272"/>
                  </a:lnTo>
                  <a:lnTo>
                    <a:pt x="735883" y="1166272"/>
                  </a:lnTo>
                  <a:lnTo>
                    <a:pt x="740979" y="1277179"/>
                  </a:lnTo>
                  <a:lnTo>
                    <a:pt x="768999" y="1902860"/>
                  </a:lnTo>
                  <a:close/>
                </a:path>
                <a:path w="3140075" h="1903095">
                  <a:moveTo>
                    <a:pt x="1232411" y="1901663"/>
                  </a:moveTo>
                  <a:lnTo>
                    <a:pt x="1222842" y="1663802"/>
                  </a:lnTo>
                  <a:lnTo>
                    <a:pt x="1210827" y="1117316"/>
                  </a:lnTo>
                  <a:lnTo>
                    <a:pt x="1221398" y="512845"/>
                  </a:lnTo>
                  <a:lnTo>
                    <a:pt x="1279590" y="101033"/>
                  </a:lnTo>
                  <a:lnTo>
                    <a:pt x="1326191" y="52242"/>
                  </a:lnTo>
                  <a:lnTo>
                    <a:pt x="1364798" y="34535"/>
                  </a:lnTo>
                  <a:lnTo>
                    <a:pt x="1411285" y="20857"/>
                  </a:lnTo>
                  <a:lnTo>
                    <a:pt x="1463908" y="10886"/>
                  </a:lnTo>
                  <a:lnTo>
                    <a:pt x="1520922" y="4301"/>
                  </a:lnTo>
                  <a:lnTo>
                    <a:pt x="1580584" y="779"/>
                  </a:lnTo>
                  <a:lnTo>
                    <a:pt x="1641150" y="0"/>
                  </a:lnTo>
                  <a:lnTo>
                    <a:pt x="1700876" y="1639"/>
                  </a:lnTo>
                  <a:lnTo>
                    <a:pt x="1758018" y="5377"/>
                  </a:lnTo>
                  <a:lnTo>
                    <a:pt x="1810832" y="10890"/>
                  </a:lnTo>
                  <a:lnTo>
                    <a:pt x="1857575" y="17857"/>
                  </a:lnTo>
                  <a:lnTo>
                    <a:pt x="1896502" y="25956"/>
                  </a:lnTo>
                  <a:lnTo>
                    <a:pt x="1943933" y="44262"/>
                  </a:lnTo>
                  <a:lnTo>
                    <a:pt x="1986405" y="369911"/>
                  </a:lnTo>
                  <a:lnTo>
                    <a:pt x="1956087" y="986377"/>
                  </a:lnTo>
                  <a:lnTo>
                    <a:pt x="1901970" y="1583620"/>
                  </a:lnTo>
                  <a:lnTo>
                    <a:pt x="1873044" y="1851599"/>
                  </a:lnTo>
                  <a:lnTo>
                    <a:pt x="1232411" y="1901663"/>
                  </a:lnTo>
                  <a:close/>
                </a:path>
              </a:pathLst>
            </a:custGeom>
            <a:solidFill>
              <a:srgbClr val="FB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66267" y="2377045"/>
              <a:ext cx="1102360" cy="1625600"/>
            </a:xfrm>
            <a:custGeom>
              <a:avLst/>
              <a:gdLst/>
              <a:ahLst/>
              <a:cxnLst/>
              <a:rect l="l" t="t" r="r" b="b"/>
              <a:pathLst>
                <a:path w="1102359" h="1625600">
                  <a:moveTo>
                    <a:pt x="961026" y="498584"/>
                  </a:moveTo>
                  <a:lnTo>
                    <a:pt x="127800" y="498584"/>
                  </a:lnTo>
                  <a:lnTo>
                    <a:pt x="127739" y="489481"/>
                  </a:lnTo>
                  <a:lnTo>
                    <a:pt x="127622" y="479421"/>
                  </a:lnTo>
                  <a:lnTo>
                    <a:pt x="127515" y="466965"/>
                  </a:lnTo>
                  <a:lnTo>
                    <a:pt x="127171" y="441334"/>
                  </a:lnTo>
                  <a:lnTo>
                    <a:pt x="127123" y="426864"/>
                  </a:lnTo>
                  <a:lnTo>
                    <a:pt x="127321" y="412349"/>
                  </a:lnTo>
                  <a:lnTo>
                    <a:pt x="127321" y="404924"/>
                  </a:lnTo>
                  <a:lnTo>
                    <a:pt x="127560" y="397737"/>
                  </a:lnTo>
                  <a:lnTo>
                    <a:pt x="128039" y="390312"/>
                  </a:lnTo>
                  <a:lnTo>
                    <a:pt x="128279" y="387677"/>
                  </a:lnTo>
                  <a:lnTo>
                    <a:pt x="130913" y="381449"/>
                  </a:lnTo>
                  <a:lnTo>
                    <a:pt x="130913" y="379772"/>
                  </a:lnTo>
                  <a:lnTo>
                    <a:pt x="138816" y="379293"/>
                  </a:lnTo>
                  <a:lnTo>
                    <a:pt x="140732" y="340487"/>
                  </a:lnTo>
                  <a:lnTo>
                    <a:pt x="153710" y="312813"/>
                  </a:lnTo>
                  <a:lnTo>
                    <a:pt x="183167" y="259440"/>
                  </a:lnTo>
                  <a:lnTo>
                    <a:pt x="222292" y="202314"/>
                  </a:lnTo>
                  <a:lnTo>
                    <a:pt x="248853" y="169674"/>
                  </a:lnTo>
                  <a:lnTo>
                    <a:pt x="278873" y="136885"/>
                  </a:lnTo>
                  <a:lnTo>
                    <a:pt x="311896" y="105098"/>
                  </a:lnTo>
                  <a:lnTo>
                    <a:pt x="347467" y="75467"/>
                  </a:lnTo>
                  <a:lnTo>
                    <a:pt x="385131" y="49145"/>
                  </a:lnTo>
                  <a:lnTo>
                    <a:pt x="424431" y="27285"/>
                  </a:lnTo>
                  <a:lnTo>
                    <a:pt x="464912" y="11038"/>
                  </a:lnTo>
                  <a:lnTo>
                    <a:pt x="506118" y="1559"/>
                  </a:lnTo>
                  <a:lnTo>
                    <a:pt x="547593" y="0"/>
                  </a:lnTo>
                  <a:lnTo>
                    <a:pt x="588883" y="7513"/>
                  </a:lnTo>
                  <a:lnTo>
                    <a:pt x="629530" y="25251"/>
                  </a:lnTo>
                  <a:lnTo>
                    <a:pt x="665941" y="52473"/>
                  </a:lnTo>
                  <a:lnTo>
                    <a:pt x="696258" y="86050"/>
                  </a:lnTo>
                  <a:lnTo>
                    <a:pt x="722811" y="123553"/>
                  </a:lnTo>
                  <a:lnTo>
                    <a:pt x="747926" y="162552"/>
                  </a:lnTo>
                  <a:lnTo>
                    <a:pt x="773933" y="200621"/>
                  </a:lnTo>
                  <a:lnTo>
                    <a:pt x="803159" y="235329"/>
                  </a:lnTo>
                  <a:lnTo>
                    <a:pt x="834270" y="256842"/>
                  </a:lnTo>
                  <a:lnTo>
                    <a:pt x="872970" y="274853"/>
                  </a:lnTo>
                  <a:lnTo>
                    <a:pt x="910054" y="293941"/>
                  </a:lnTo>
                  <a:lnTo>
                    <a:pt x="936315" y="318689"/>
                  </a:lnTo>
                  <a:lnTo>
                    <a:pt x="940928" y="318689"/>
                  </a:lnTo>
                  <a:lnTo>
                    <a:pt x="952563" y="363618"/>
                  </a:lnTo>
                  <a:lnTo>
                    <a:pt x="959186" y="409235"/>
                  </a:lnTo>
                  <a:lnTo>
                    <a:pt x="961576" y="453322"/>
                  </a:lnTo>
                  <a:lnTo>
                    <a:pt x="961666" y="456036"/>
                  </a:lnTo>
                  <a:lnTo>
                    <a:pt x="961026" y="498584"/>
                  </a:lnTo>
                  <a:close/>
                </a:path>
                <a:path w="1102359" h="1625600">
                  <a:moveTo>
                    <a:pt x="940928" y="318689"/>
                  </a:moveTo>
                  <a:lnTo>
                    <a:pt x="936315" y="318689"/>
                  </a:lnTo>
                  <a:lnTo>
                    <a:pt x="940866" y="318449"/>
                  </a:lnTo>
                  <a:lnTo>
                    <a:pt x="940928" y="318689"/>
                  </a:lnTo>
                  <a:close/>
                </a:path>
                <a:path w="1102359" h="1625600">
                  <a:moveTo>
                    <a:pt x="130195" y="380011"/>
                  </a:moveTo>
                  <a:lnTo>
                    <a:pt x="130913" y="379293"/>
                  </a:lnTo>
                  <a:lnTo>
                    <a:pt x="131153" y="379293"/>
                  </a:lnTo>
                  <a:lnTo>
                    <a:pt x="130913" y="379772"/>
                  </a:lnTo>
                  <a:lnTo>
                    <a:pt x="130195" y="380011"/>
                  </a:lnTo>
                  <a:close/>
                </a:path>
                <a:path w="1102359" h="1625600">
                  <a:moveTo>
                    <a:pt x="489429" y="1625145"/>
                  </a:moveTo>
                  <a:lnTo>
                    <a:pt x="403426" y="1593387"/>
                  </a:lnTo>
                  <a:lnTo>
                    <a:pt x="309722" y="1529359"/>
                  </a:lnTo>
                  <a:lnTo>
                    <a:pt x="234384" y="1466453"/>
                  </a:lnTo>
                  <a:lnTo>
                    <a:pt x="203479" y="1438064"/>
                  </a:lnTo>
                  <a:lnTo>
                    <a:pt x="246789" y="1394519"/>
                  </a:lnTo>
                  <a:lnTo>
                    <a:pt x="280381" y="1346018"/>
                  </a:lnTo>
                  <a:lnTo>
                    <a:pt x="304872" y="1295387"/>
                  </a:lnTo>
                  <a:lnTo>
                    <a:pt x="320881" y="1245455"/>
                  </a:lnTo>
                  <a:lnTo>
                    <a:pt x="329027" y="1199049"/>
                  </a:lnTo>
                  <a:lnTo>
                    <a:pt x="329929" y="1158998"/>
                  </a:lnTo>
                  <a:lnTo>
                    <a:pt x="293511" y="1124168"/>
                  </a:lnTo>
                  <a:lnTo>
                    <a:pt x="261674" y="1084082"/>
                  </a:lnTo>
                  <a:lnTo>
                    <a:pt x="234148" y="1039954"/>
                  </a:lnTo>
                  <a:lnTo>
                    <a:pt x="210663" y="992997"/>
                  </a:lnTo>
                  <a:lnTo>
                    <a:pt x="194150" y="957563"/>
                  </a:lnTo>
                  <a:lnTo>
                    <a:pt x="180398" y="921344"/>
                  </a:lnTo>
                  <a:lnTo>
                    <a:pt x="169205" y="884361"/>
                  </a:lnTo>
                  <a:lnTo>
                    <a:pt x="160370" y="846637"/>
                  </a:lnTo>
                  <a:lnTo>
                    <a:pt x="119961" y="840564"/>
                  </a:lnTo>
                  <a:lnTo>
                    <a:pt x="85545" y="822770"/>
                  </a:lnTo>
                  <a:lnTo>
                    <a:pt x="57034" y="795267"/>
                  </a:lnTo>
                  <a:lnTo>
                    <a:pt x="34341" y="760065"/>
                  </a:lnTo>
                  <a:lnTo>
                    <a:pt x="17379" y="719174"/>
                  </a:lnTo>
                  <a:lnTo>
                    <a:pt x="6059" y="674605"/>
                  </a:lnTo>
                  <a:lnTo>
                    <a:pt x="295" y="628369"/>
                  </a:lnTo>
                  <a:lnTo>
                    <a:pt x="0" y="582476"/>
                  </a:lnTo>
                  <a:lnTo>
                    <a:pt x="5084" y="538937"/>
                  </a:lnTo>
                  <a:lnTo>
                    <a:pt x="15462" y="499763"/>
                  </a:lnTo>
                  <a:lnTo>
                    <a:pt x="31046" y="466965"/>
                  </a:lnTo>
                  <a:lnTo>
                    <a:pt x="53397" y="448655"/>
                  </a:lnTo>
                  <a:lnTo>
                    <a:pt x="78016" y="451993"/>
                  </a:lnTo>
                  <a:lnTo>
                    <a:pt x="101602" y="468447"/>
                  </a:lnTo>
                  <a:lnTo>
                    <a:pt x="120855" y="489481"/>
                  </a:lnTo>
                  <a:lnTo>
                    <a:pt x="123250" y="492596"/>
                  </a:lnTo>
                  <a:lnTo>
                    <a:pt x="125645" y="495470"/>
                  </a:lnTo>
                  <a:lnTo>
                    <a:pt x="127800" y="498584"/>
                  </a:lnTo>
                  <a:lnTo>
                    <a:pt x="961026" y="498584"/>
                  </a:lnTo>
                  <a:lnTo>
                    <a:pt x="960983" y="501459"/>
                  </a:lnTo>
                  <a:lnTo>
                    <a:pt x="1099182" y="501459"/>
                  </a:lnTo>
                  <a:lnTo>
                    <a:pt x="1101881" y="510988"/>
                  </a:lnTo>
                  <a:lnTo>
                    <a:pt x="1101952" y="545295"/>
                  </a:lnTo>
                  <a:lnTo>
                    <a:pt x="1096141" y="579601"/>
                  </a:lnTo>
                  <a:lnTo>
                    <a:pt x="1071399" y="654374"/>
                  </a:lnTo>
                  <a:lnTo>
                    <a:pt x="1050410" y="695638"/>
                  </a:lnTo>
                  <a:lnTo>
                    <a:pt x="1024537" y="733574"/>
                  </a:lnTo>
                  <a:lnTo>
                    <a:pt x="993855" y="766799"/>
                  </a:lnTo>
                  <a:lnTo>
                    <a:pt x="958436" y="793929"/>
                  </a:lnTo>
                  <a:lnTo>
                    <a:pt x="918354" y="813580"/>
                  </a:lnTo>
                  <a:lnTo>
                    <a:pt x="904553" y="862656"/>
                  </a:lnTo>
                  <a:lnTo>
                    <a:pt x="887686" y="910261"/>
                  </a:lnTo>
                  <a:lnTo>
                    <a:pt x="867296" y="956333"/>
                  </a:lnTo>
                  <a:lnTo>
                    <a:pt x="842926" y="1000808"/>
                  </a:lnTo>
                  <a:lnTo>
                    <a:pt x="814120" y="1043624"/>
                  </a:lnTo>
                  <a:lnTo>
                    <a:pt x="780420" y="1084717"/>
                  </a:lnTo>
                  <a:lnTo>
                    <a:pt x="741371" y="1124025"/>
                  </a:lnTo>
                  <a:lnTo>
                    <a:pt x="741959" y="1170582"/>
                  </a:lnTo>
                  <a:lnTo>
                    <a:pt x="742299" y="1215859"/>
                  </a:lnTo>
                  <a:lnTo>
                    <a:pt x="742954" y="1258936"/>
                  </a:lnTo>
                  <a:lnTo>
                    <a:pt x="744484" y="1298890"/>
                  </a:lnTo>
                  <a:lnTo>
                    <a:pt x="745016" y="1330723"/>
                  </a:lnTo>
                  <a:lnTo>
                    <a:pt x="748017" y="1372280"/>
                  </a:lnTo>
                  <a:lnTo>
                    <a:pt x="759370" y="1413252"/>
                  </a:lnTo>
                  <a:lnTo>
                    <a:pt x="784958" y="1443334"/>
                  </a:lnTo>
                  <a:lnTo>
                    <a:pt x="778654" y="1451765"/>
                  </a:lnTo>
                  <a:lnTo>
                    <a:pt x="729865" y="1503492"/>
                  </a:lnTo>
                  <a:lnTo>
                    <a:pt x="691348" y="1537743"/>
                  </a:lnTo>
                  <a:lnTo>
                    <a:pt x="646061" y="1571556"/>
                  </a:lnTo>
                  <a:lnTo>
                    <a:pt x="595990" y="1600409"/>
                  </a:lnTo>
                  <a:lnTo>
                    <a:pt x="543118" y="1619779"/>
                  </a:lnTo>
                  <a:lnTo>
                    <a:pt x="489429" y="1625145"/>
                  </a:lnTo>
                  <a:close/>
                </a:path>
                <a:path w="1102359" h="1625600">
                  <a:moveTo>
                    <a:pt x="1099182" y="501459"/>
                  </a:moveTo>
                  <a:lnTo>
                    <a:pt x="960983" y="501459"/>
                  </a:lnTo>
                  <a:lnTo>
                    <a:pt x="991738" y="475951"/>
                  </a:lnTo>
                  <a:lnTo>
                    <a:pt x="1028668" y="456036"/>
                  </a:lnTo>
                  <a:lnTo>
                    <a:pt x="1064745" y="453322"/>
                  </a:lnTo>
                  <a:lnTo>
                    <a:pt x="1092941" y="479421"/>
                  </a:lnTo>
                  <a:lnTo>
                    <a:pt x="1099182" y="501459"/>
                  </a:lnTo>
                  <a:close/>
                </a:path>
              </a:pathLst>
            </a:custGeom>
            <a:solidFill>
              <a:srgbClr val="BD6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89256" y="3778918"/>
              <a:ext cx="1996439" cy="2664460"/>
            </a:xfrm>
            <a:custGeom>
              <a:avLst/>
              <a:gdLst/>
              <a:ahLst/>
              <a:cxnLst/>
              <a:rect l="l" t="t" r="r" b="b"/>
              <a:pathLst>
                <a:path w="1996440" h="2664460">
                  <a:moveTo>
                    <a:pt x="1873384" y="2664194"/>
                  </a:moveTo>
                  <a:lnTo>
                    <a:pt x="1198025" y="1882333"/>
                  </a:lnTo>
                  <a:lnTo>
                    <a:pt x="1206145" y="1614526"/>
                  </a:lnTo>
                  <a:lnTo>
                    <a:pt x="1227782" y="1011482"/>
                  </a:lnTo>
                  <a:lnTo>
                    <a:pt x="1258848" y="373764"/>
                  </a:lnTo>
                  <a:lnTo>
                    <a:pt x="1295258" y="1936"/>
                  </a:lnTo>
                  <a:lnTo>
                    <a:pt x="1303550" y="0"/>
                  </a:lnTo>
                  <a:lnTo>
                    <a:pt x="1324797" y="3047"/>
                  </a:lnTo>
                  <a:lnTo>
                    <a:pt x="1399087" y="21954"/>
                  </a:lnTo>
                  <a:lnTo>
                    <a:pt x="1448594" y="36742"/>
                  </a:lnTo>
                  <a:lnTo>
                    <a:pt x="1503986" y="54371"/>
                  </a:lnTo>
                  <a:lnTo>
                    <a:pt x="1563497" y="74307"/>
                  </a:lnTo>
                  <a:lnTo>
                    <a:pt x="1625358" y="96014"/>
                  </a:lnTo>
                  <a:lnTo>
                    <a:pt x="1687801" y="118956"/>
                  </a:lnTo>
                  <a:lnTo>
                    <a:pt x="1749060" y="142598"/>
                  </a:lnTo>
                  <a:lnTo>
                    <a:pt x="1807367" y="166403"/>
                  </a:lnTo>
                  <a:lnTo>
                    <a:pt x="1860955" y="189836"/>
                  </a:lnTo>
                  <a:lnTo>
                    <a:pt x="1908056" y="212362"/>
                  </a:lnTo>
                  <a:lnTo>
                    <a:pt x="1946902" y="233445"/>
                  </a:lnTo>
                  <a:lnTo>
                    <a:pt x="1992763" y="269139"/>
                  </a:lnTo>
                  <a:lnTo>
                    <a:pt x="1996242" y="282678"/>
                  </a:lnTo>
                  <a:lnTo>
                    <a:pt x="1886014" y="933200"/>
                  </a:lnTo>
                  <a:lnTo>
                    <a:pt x="1853896" y="1720912"/>
                  </a:lnTo>
                  <a:lnTo>
                    <a:pt x="1862237" y="2384886"/>
                  </a:lnTo>
                  <a:lnTo>
                    <a:pt x="1873384" y="2664194"/>
                  </a:lnTo>
                  <a:close/>
                </a:path>
                <a:path w="1996440" h="2664460">
                  <a:moveTo>
                    <a:pt x="652469" y="1782444"/>
                  </a:moveTo>
                  <a:lnTo>
                    <a:pt x="110026" y="1763041"/>
                  </a:lnTo>
                  <a:lnTo>
                    <a:pt x="80535" y="1554132"/>
                  </a:lnTo>
                  <a:lnTo>
                    <a:pt x="26594" y="1074661"/>
                  </a:lnTo>
                  <a:lnTo>
                    <a:pt x="0" y="545515"/>
                  </a:lnTo>
                  <a:lnTo>
                    <a:pt x="52549" y="187581"/>
                  </a:lnTo>
                  <a:lnTo>
                    <a:pt x="96393" y="156017"/>
                  </a:lnTo>
                  <a:lnTo>
                    <a:pt x="136071" y="138542"/>
                  </a:lnTo>
                  <a:lnTo>
                    <a:pt x="184540" y="120653"/>
                  </a:lnTo>
                  <a:lnTo>
                    <a:pt x="239515" y="102888"/>
                  </a:lnTo>
                  <a:lnTo>
                    <a:pt x="298711" y="85783"/>
                  </a:lnTo>
                  <a:lnTo>
                    <a:pt x="359843" y="69876"/>
                  </a:lnTo>
                  <a:lnTo>
                    <a:pt x="420627" y="55703"/>
                  </a:lnTo>
                  <a:lnTo>
                    <a:pt x="478779" y="43801"/>
                  </a:lnTo>
                  <a:lnTo>
                    <a:pt x="532012" y="34707"/>
                  </a:lnTo>
                  <a:lnTo>
                    <a:pt x="578043" y="28958"/>
                  </a:lnTo>
                  <a:lnTo>
                    <a:pt x="614587" y="27091"/>
                  </a:lnTo>
                  <a:lnTo>
                    <a:pt x="639359" y="29642"/>
                  </a:lnTo>
                  <a:lnTo>
                    <a:pt x="650074" y="37149"/>
                  </a:lnTo>
                  <a:lnTo>
                    <a:pt x="683790" y="424853"/>
                  </a:lnTo>
                  <a:lnTo>
                    <a:pt x="680908" y="1012021"/>
                  </a:lnTo>
                  <a:lnTo>
                    <a:pt x="663209" y="1548076"/>
                  </a:lnTo>
                  <a:lnTo>
                    <a:pt x="652469" y="1782444"/>
                  </a:lnTo>
                  <a:close/>
                </a:path>
              </a:pathLst>
            </a:custGeom>
            <a:solidFill>
              <a:srgbClr val="D03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62720" y="6277351"/>
              <a:ext cx="5955665" cy="2320290"/>
            </a:xfrm>
            <a:custGeom>
              <a:avLst/>
              <a:gdLst/>
              <a:ahLst/>
              <a:cxnLst/>
              <a:rect l="l" t="t" r="r" b="b"/>
              <a:pathLst>
                <a:path w="5955665" h="2320290">
                  <a:moveTo>
                    <a:pt x="5855030" y="2319714"/>
                  </a:moveTo>
                  <a:lnTo>
                    <a:pt x="72565" y="2319714"/>
                  </a:lnTo>
                  <a:lnTo>
                    <a:pt x="0" y="1861472"/>
                  </a:lnTo>
                  <a:lnTo>
                    <a:pt x="964901" y="37607"/>
                  </a:lnTo>
                  <a:lnTo>
                    <a:pt x="5007957" y="0"/>
                  </a:lnTo>
                  <a:lnTo>
                    <a:pt x="5955615" y="1840153"/>
                  </a:lnTo>
                  <a:lnTo>
                    <a:pt x="5855030" y="2319714"/>
                  </a:lnTo>
                  <a:close/>
                </a:path>
              </a:pathLst>
            </a:custGeom>
            <a:solidFill>
              <a:srgbClr val="3B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44759" y="4955325"/>
              <a:ext cx="4354195" cy="3077845"/>
            </a:xfrm>
            <a:custGeom>
              <a:avLst/>
              <a:gdLst/>
              <a:ahLst/>
              <a:cxnLst/>
              <a:rect l="l" t="t" r="r" b="b"/>
              <a:pathLst>
                <a:path w="4354194" h="3077845">
                  <a:moveTo>
                    <a:pt x="1028366" y="3077382"/>
                  </a:moveTo>
                  <a:lnTo>
                    <a:pt x="1025731" y="2147484"/>
                  </a:lnTo>
                  <a:lnTo>
                    <a:pt x="646860" y="2140298"/>
                  </a:lnTo>
                  <a:lnTo>
                    <a:pt x="1039143" y="1256152"/>
                  </a:lnTo>
                  <a:lnTo>
                    <a:pt x="0" y="847735"/>
                  </a:lnTo>
                  <a:lnTo>
                    <a:pt x="1011841" y="59885"/>
                  </a:lnTo>
                  <a:lnTo>
                    <a:pt x="1547818" y="629034"/>
                  </a:lnTo>
                  <a:lnTo>
                    <a:pt x="1421846" y="0"/>
                  </a:lnTo>
                  <a:lnTo>
                    <a:pt x="3081027" y="40721"/>
                  </a:lnTo>
                  <a:lnTo>
                    <a:pt x="2914343" y="658498"/>
                  </a:lnTo>
                  <a:lnTo>
                    <a:pt x="3498217" y="33296"/>
                  </a:lnTo>
                  <a:lnTo>
                    <a:pt x="4354151" y="903308"/>
                  </a:lnTo>
                  <a:lnTo>
                    <a:pt x="3232863" y="1277950"/>
                  </a:lnTo>
                  <a:lnTo>
                    <a:pt x="3608861" y="2156347"/>
                  </a:lnTo>
                  <a:lnTo>
                    <a:pt x="3190953" y="2150838"/>
                  </a:lnTo>
                  <a:lnTo>
                    <a:pt x="3210351" y="3053668"/>
                  </a:lnTo>
                  <a:lnTo>
                    <a:pt x="1028366" y="3077382"/>
                  </a:lnTo>
                  <a:close/>
                </a:path>
              </a:pathLst>
            </a:custGeom>
            <a:solidFill>
              <a:srgbClr val="F5B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58437" y="4832919"/>
              <a:ext cx="3733165" cy="686435"/>
            </a:xfrm>
            <a:custGeom>
              <a:avLst/>
              <a:gdLst/>
              <a:ahLst/>
              <a:cxnLst/>
              <a:rect l="l" t="t" r="r" b="b"/>
              <a:pathLst>
                <a:path w="3733165" h="686435">
                  <a:moveTo>
                    <a:pt x="3273868" y="502796"/>
                  </a:moveTo>
                  <a:lnTo>
                    <a:pt x="3252529" y="454596"/>
                  </a:lnTo>
                  <a:lnTo>
                    <a:pt x="3243253" y="403444"/>
                  </a:lnTo>
                  <a:lnTo>
                    <a:pt x="3236000" y="343576"/>
                  </a:lnTo>
                  <a:lnTo>
                    <a:pt x="3231591" y="281982"/>
                  </a:lnTo>
                  <a:lnTo>
                    <a:pt x="3230848" y="225651"/>
                  </a:lnTo>
                  <a:lnTo>
                    <a:pt x="3234592" y="181572"/>
                  </a:lnTo>
                  <a:lnTo>
                    <a:pt x="3272689" y="115866"/>
                  </a:lnTo>
                  <a:lnTo>
                    <a:pt x="3308205" y="73179"/>
                  </a:lnTo>
                  <a:lnTo>
                    <a:pt x="3348092" y="34405"/>
                  </a:lnTo>
                  <a:lnTo>
                    <a:pt x="3387394" y="7394"/>
                  </a:lnTo>
                  <a:lnTo>
                    <a:pt x="3421154" y="0"/>
                  </a:lnTo>
                  <a:lnTo>
                    <a:pt x="3424578" y="733"/>
                  </a:lnTo>
                  <a:lnTo>
                    <a:pt x="3431662" y="5509"/>
                  </a:lnTo>
                  <a:lnTo>
                    <a:pt x="3440856" y="12800"/>
                  </a:lnTo>
                  <a:lnTo>
                    <a:pt x="3450611" y="21079"/>
                  </a:lnTo>
                  <a:lnTo>
                    <a:pt x="3451090" y="21558"/>
                  </a:lnTo>
                  <a:lnTo>
                    <a:pt x="3451809" y="21798"/>
                  </a:lnTo>
                  <a:lnTo>
                    <a:pt x="3452288" y="22277"/>
                  </a:lnTo>
                  <a:lnTo>
                    <a:pt x="3452288" y="22516"/>
                  </a:lnTo>
                  <a:lnTo>
                    <a:pt x="3460670" y="29703"/>
                  </a:lnTo>
                  <a:lnTo>
                    <a:pt x="3501113" y="68890"/>
                  </a:lnTo>
                  <a:lnTo>
                    <a:pt x="3533355" y="101565"/>
                  </a:lnTo>
                  <a:lnTo>
                    <a:pt x="3565057" y="134779"/>
                  </a:lnTo>
                  <a:lnTo>
                    <a:pt x="3596221" y="168397"/>
                  </a:lnTo>
                  <a:lnTo>
                    <a:pt x="3629850" y="209074"/>
                  </a:lnTo>
                  <a:lnTo>
                    <a:pt x="3657799" y="252536"/>
                  </a:lnTo>
                  <a:lnTo>
                    <a:pt x="3667166" y="273316"/>
                  </a:lnTo>
                  <a:lnTo>
                    <a:pt x="3355295" y="273316"/>
                  </a:lnTo>
                  <a:lnTo>
                    <a:pt x="3327646" y="315217"/>
                  </a:lnTo>
                  <a:lnTo>
                    <a:pt x="3314225" y="358764"/>
                  </a:lnTo>
                  <a:lnTo>
                    <a:pt x="3309698" y="401147"/>
                  </a:lnTo>
                  <a:lnTo>
                    <a:pt x="3308732" y="439553"/>
                  </a:lnTo>
                  <a:lnTo>
                    <a:pt x="3305993" y="471171"/>
                  </a:lnTo>
                  <a:lnTo>
                    <a:pt x="3296150" y="493189"/>
                  </a:lnTo>
                  <a:lnTo>
                    <a:pt x="3273868" y="502796"/>
                  </a:lnTo>
                  <a:close/>
                </a:path>
                <a:path w="3733165" h="686435">
                  <a:moveTo>
                    <a:pt x="3722794" y="685996"/>
                  </a:moveTo>
                  <a:lnTo>
                    <a:pt x="3683155" y="667840"/>
                  </a:lnTo>
                  <a:lnTo>
                    <a:pt x="3648373" y="641782"/>
                  </a:lnTo>
                  <a:lnTo>
                    <a:pt x="3615949" y="612266"/>
                  </a:lnTo>
                  <a:lnTo>
                    <a:pt x="3554310" y="550225"/>
                  </a:lnTo>
                  <a:lnTo>
                    <a:pt x="3517668" y="510607"/>
                  </a:lnTo>
                  <a:lnTo>
                    <a:pt x="3484619" y="469170"/>
                  </a:lnTo>
                  <a:lnTo>
                    <a:pt x="3453545" y="426162"/>
                  </a:lnTo>
                  <a:lnTo>
                    <a:pt x="3422830" y="381828"/>
                  </a:lnTo>
                  <a:lnTo>
                    <a:pt x="3402410" y="352813"/>
                  </a:lnTo>
                  <a:lnTo>
                    <a:pt x="3383943" y="325955"/>
                  </a:lnTo>
                  <a:lnTo>
                    <a:pt x="3368036" y="299905"/>
                  </a:lnTo>
                  <a:lnTo>
                    <a:pt x="3355295" y="273316"/>
                  </a:lnTo>
                  <a:lnTo>
                    <a:pt x="3667166" y="273316"/>
                  </a:lnTo>
                  <a:lnTo>
                    <a:pt x="3692256" y="350687"/>
                  </a:lnTo>
                  <a:lnTo>
                    <a:pt x="3697060" y="397652"/>
                  </a:lnTo>
                  <a:lnTo>
                    <a:pt x="3698183" y="444707"/>
                  </a:lnTo>
                  <a:lnTo>
                    <a:pt x="3698857" y="491762"/>
                  </a:lnTo>
                  <a:lnTo>
                    <a:pt x="3702314" y="538727"/>
                  </a:lnTo>
                  <a:lnTo>
                    <a:pt x="3710584" y="571612"/>
                  </a:lnTo>
                  <a:lnTo>
                    <a:pt x="3723210" y="610110"/>
                  </a:lnTo>
                  <a:lnTo>
                    <a:pt x="3732692" y="648609"/>
                  </a:lnTo>
                  <a:lnTo>
                    <a:pt x="3731532" y="681493"/>
                  </a:lnTo>
                  <a:lnTo>
                    <a:pt x="3722794" y="685996"/>
                  </a:lnTo>
                  <a:close/>
                </a:path>
                <a:path w="3733165" h="686435">
                  <a:moveTo>
                    <a:pt x="32125" y="674180"/>
                  </a:moveTo>
                  <a:lnTo>
                    <a:pt x="6997" y="671193"/>
                  </a:lnTo>
                  <a:lnTo>
                    <a:pt x="0" y="654287"/>
                  </a:lnTo>
                  <a:lnTo>
                    <a:pt x="950" y="632777"/>
                  </a:lnTo>
                  <a:lnTo>
                    <a:pt x="11787" y="593822"/>
                  </a:lnTo>
                  <a:lnTo>
                    <a:pt x="34127" y="542560"/>
                  </a:lnTo>
                  <a:lnTo>
                    <a:pt x="62259" y="493813"/>
                  </a:lnTo>
                  <a:lnTo>
                    <a:pt x="93355" y="446683"/>
                  </a:lnTo>
                  <a:lnTo>
                    <a:pt x="124586" y="400272"/>
                  </a:lnTo>
                  <a:lnTo>
                    <a:pt x="149880" y="359187"/>
                  </a:lnTo>
                  <a:lnTo>
                    <a:pt x="198618" y="273316"/>
                  </a:lnTo>
                  <a:lnTo>
                    <a:pt x="224551" y="231352"/>
                  </a:lnTo>
                  <a:lnTo>
                    <a:pt x="253184" y="191916"/>
                  </a:lnTo>
                  <a:lnTo>
                    <a:pt x="285762" y="156420"/>
                  </a:lnTo>
                  <a:lnTo>
                    <a:pt x="325884" y="125782"/>
                  </a:lnTo>
                  <a:lnTo>
                    <a:pt x="368439" y="105185"/>
                  </a:lnTo>
                  <a:lnTo>
                    <a:pt x="413111" y="92372"/>
                  </a:lnTo>
                  <a:lnTo>
                    <a:pt x="459578" y="85090"/>
                  </a:lnTo>
                  <a:lnTo>
                    <a:pt x="507523" y="81081"/>
                  </a:lnTo>
                  <a:lnTo>
                    <a:pt x="556625" y="78090"/>
                  </a:lnTo>
                  <a:lnTo>
                    <a:pt x="595673" y="78120"/>
                  </a:lnTo>
                  <a:lnTo>
                    <a:pt x="636404" y="83719"/>
                  </a:lnTo>
                  <a:lnTo>
                    <a:pt x="673589" y="95606"/>
                  </a:lnTo>
                  <a:lnTo>
                    <a:pt x="722142" y="144424"/>
                  </a:lnTo>
                  <a:lnTo>
                    <a:pt x="736182" y="183578"/>
                  </a:lnTo>
                  <a:lnTo>
                    <a:pt x="741331" y="224483"/>
                  </a:lnTo>
                  <a:lnTo>
                    <a:pt x="734804" y="259662"/>
                  </a:lnTo>
                  <a:lnTo>
                    <a:pt x="710343" y="305939"/>
                  </a:lnTo>
                  <a:lnTo>
                    <a:pt x="680381" y="348719"/>
                  </a:lnTo>
                  <a:lnTo>
                    <a:pt x="673049" y="357155"/>
                  </a:lnTo>
                  <a:lnTo>
                    <a:pt x="424906" y="357155"/>
                  </a:lnTo>
                  <a:lnTo>
                    <a:pt x="401851" y="360673"/>
                  </a:lnTo>
                  <a:lnTo>
                    <a:pt x="351790" y="392862"/>
                  </a:lnTo>
                  <a:lnTo>
                    <a:pt x="294641" y="438392"/>
                  </a:lnTo>
                  <a:lnTo>
                    <a:pt x="257006" y="470396"/>
                  </a:lnTo>
                  <a:lnTo>
                    <a:pt x="220142" y="503425"/>
                  </a:lnTo>
                  <a:lnTo>
                    <a:pt x="183917" y="537192"/>
                  </a:lnTo>
                  <a:lnTo>
                    <a:pt x="148198" y="571412"/>
                  </a:lnTo>
                  <a:lnTo>
                    <a:pt x="112851" y="605799"/>
                  </a:lnTo>
                  <a:lnTo>
                    <a:pt x="94055" y="625448"/>
                  </a:lnTo>
                  <a:lnTo>
                    <a:pt x="64145" y="653587"/>
                  </a:lnTo>
                  <a:lnTo>
                    <a:pt x="32125" y="674180"/>
                  </a:lnTo>
                  <a:close/>
                </a:path>
                <a:path w="3733165" h="686435">
                  <a:moveTo>
                    <a:pt x="357849" y="622087"/>
                  </a:moveTo>
                  <a:lnTo>
                    <a:pt x="343801" y="615526"/>
                  </a:lnTo>
                  <a:lnTo>
                    <a:pt x="339228" y="594031"/>
                  </a:lnTo>
                  <a:lnTo>
                    <a:pt x="340061" y="571412"/>
                  </a:lnTo>
                  <a:lnTo>
                    <a:pt x="355428" y="514313"/>
                  </a:lnTo>
                  <a:lnTo>
                    <a:pt x="373385" y="477315"/>
                  </a:lnTo>
                  <a:lnTo>
                    <a:pt x="393813" y="441440"/>
                  </a:lnTo>
                  <a:lnTo>
                    <a:pt x="414129" y="405542"/>
                  </a:lnTo>
                  <a:lnTo>
                    <a:pt x="419214" y="396095"/>
                  </a:lnTo>
                  <a:lnTo>
                    <a:pt x="426253" y="380450"/>
                  </a:lnTo>
                  <a:lnTo>
                    <a:pt x="429924" y="365255"/>
                  </a:lnTo>
                  <a:lnTo>
                    <a:pt x="424906" y="357155"/>
                  </a:lnTo>
                  <a:lnTo>
                    <a:pt x="673049" y="357155"/>
                  </a:lnTo>
                  <a:lnTo>
                    <a:pt x="645928" y="388366"/>
                  </a:lnTo>
                  <a:lnTo>
                    <a:pt x="607995" y="425245"/>
                  </a:lnTo>
                  <a:lnTo>
                    <a:pt x="567592" y="459721"/>
                  </a:lnTo>
                  <a:lnTo>
                    <a:pt x="525730" y="492159"/>
                  </a:lnTo>
                  <a:lnTo>
                    <a:pt x="483419" y="522924"/>
                  </a:lnTo>
                  <a:lnTo>
                    <a:pt x="441670" y="552381"/>
                  </a:lnTo>
                  <a:lnTo>
                    <a:pt x="422713" y="569201"/>
                  </a:lnTo>
                  <a:lnTo>
                    <a:pt x="401376" y="590827"/>
                  </a:lnTo>
                  <a:lnTo>
                    <a:pt x="379231" y="610657"/>
                  </a:lnTo>
                  <a:lnTo>
                    <a:pt x="357849" y="622087"/>
                  </a:lnTo>
                  <a:close/>
                </a:path>
              </a:pathLst>
            </a:custGeom>
            <a:solidFill>
              <a:srgbClr val="BD6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92258" y="3981351"/>
              <a:ext cx="3622675" cy="1506855"/>
            </a:xfrm>
            <a:custGeom>
              <a:avLst/>
              <a:gdLst/>
              <a:ahLst/>
              <a:cxnLst/>
              <a:rect l="l" t="t" r="r" b="b"/>
              <a:pathLst>
                <a:path w="3622675" h="1506854">
                  <a:moveTo>
                    <a:pt x="3417030" y="1111470"/>
                  </a:moveTo>
                  <a:lnTo>
                    <a:pt x="3415593" y="1111230"/>
                  </a:lnTo>
                  <a:lnTo>
                    <a:pt x="3414875" y="1110032"/>
                  </a:lnTo>
                  <a:lnTo>
                    <a:pt x="3413677" y="1108835"/>
                  </a:lnTo>
                  <a:lnTo>
                    <a:pt x="3413677" y="1106679"/>
                  </a:lnTo>
                  <a:lnTo>
                    <a:pt x="3415114" y="1105481"/>
                  </a:lnTo>
                  <a:lnTo>
                    <a:pt x="3416312" y="1104523"/>
                  </a:lnTo>
                  <a:lnTo>
                    <a:pt x="3417988" y="1104044"/>
                  </a:lnTo>
                  <a:lnTo>
                    <a:pt x="3423497" y="1105721"/>
                  </a:lnTo>
                  <a:lnTo>
                    <a:pt x="3429244" y="1110511"/>
                  </a:lnTo>
                  <a:lnTo>
                    <a:pt x="3429484" y="1110751"/>
                  </a:lnTo>
                  <a:lnTo>
                    <a:pt x="3418228" y="1110751"/>
                  </a:lnTo>
                  <a:lnTo>
                    <a:pt x="3418228" y="1111230"/>
                  </a:lnTo>
                  <a:lnTo>
                    <a:pt x="3417030" y="1111470"/>
                  </a:lnTo>
                  <a:close/>
                </a:path>
                <a:path w="3622675" h="1506854">
                  <a:moveTo>
                    <a:pt x="3617722" y="1484914"/>
                  </a:moveTo>
                  <a:lnTo>
                    <a:pt x="3615567" y="1483716"/>
                  </a:lnTo>
                  <a:lnTo>
                    <a:pt x="3615088" y="1481800"/>
                  </a:lnTo>
                  <a:lnTo>
                    <a:pt x="3607024" y="1457850"/>
                  </a:lnTo>
                  <a:lnTo>
                    <a:pt x="3591614" y="1411566"/>
                  </a:lnTo>
                  <a:lnTo>
                    <a:pt x="3575853" y="1365959"/>
                  </a:lnTo>
                  <a:lnTo>
                    <a:pt x="3558123" y="1320851"/>
                  </a:lnTo>
                  <a:lnTo>
                    <a:pt x="3541400" y="1284459"/>
                  </a:lnTo>
                  <a:lnTo>
                    <a:pt x="3518095" y="1241780"/>
                  </a:lnTo>
                  <a:lnTo>
                    <a:pt x="3491725" y="1201896"/>
                  </a:lnTo>
                  <a:lnTo>
                    <a:pt x="3481692" y="1188602"/>
                  </a:lnTo>
                  <a:lnTo>
                    <a:pt x="3476353" y="1181285"/>
                  </a:lnTo>
                  <a:lnTo>
                    <a:pt x="3443853" y="1138538"/>
                  </a:lnTo>
                  <a:lnTo>
                    <a:pt x="3421102" y="1112907"/>
                  </a:lnTo>
                  <a:lnTo>
                    <a:pt x="3419665" y="1111470"/>
                  </a:lnTo>
                  <a:lnTo>
                    <a:pt x="3418946" y="1110990"/>
                  </a:lnTo>
                  <a:lnTo>
                    <a:pt x="3418467" y="1110751"/>
                  </a:lnTo>
                  <a:lnTo>
                    <a:pt x="3429484" y="1110751"/>
                  </a:lnTo>
                  <a:lnTo>
                    <a:pt x="3468042" y="1154647"/>
                  </a:lnTo>
                  <a:lnTo>
                    <a:pt x="3500301" y="1195436"/>
                  </a:lnTo>
                  <a:lnTo>
                    <a:pt x="3528153" y="1235791"/>
                  </a:lnTo>
                  <a:lnTo>
                    <a:pt x="3551930" y="1279077"/>
                  </a:lnTo>
                  <a:lnTo>
                    <a:pt x="3573866" y="1330170"/>
                  </a:lnTo>
                  <a:lnTo>
                    <a:pt x="3587307" y="1367299"/>
                  </a:lnTo>
                  <a:lnTo>
                    <a:pt x="3604580" y="1422124"/>
                  </a:lnTo>
                  <a:lnTo>
                    <a:pt x="3613138" y="1450536"/>
                  </a:lnTo>
                  <a:lnTo>
                    <a:pt x="3622033" y="1479644"/>
                  </a:lnTo>
                  <a:lnTo>
                    <a:pt x="3622512" y="1481560"/>
                  </a:lnTo>
                  <a:lnTo>
                    <a:pt x="3621554" y="1483716"/>
                  </a:lnTo>
                  <a:lnTo>
                    <a:pt x="3619638" y="1484195"/>
                  </a:lnTo>
                  <a:lnTo>
                    <a:pt x="3617722" y="1484914"/>
                  </a:lnTo>
                  <a:close/>
                </a:path>
                <a:path w="3622675" h="1506854">
                  <a:moveTo>
                    <a:pt x="4310" y="1506233"/>
                  </a:moveTo>
                  <a:lnTo>
                    <a:pt x="2394" y="1505275"/>
                  </a:lnTo>
                  <a:lnTo>
                    <a:pt x="718" y="1504317"/>
                  </a:lnTo>
                  <a:lnTo>
                    <a:pt x="0" y="1502161"/>
                  </a:lnTo>
                  <a:lnTo>
                    <a:pt x="957" y="1500245"/>
                  </a:lnTo>
                  <a:lnTo>
                    <a:pt x="23129" y="1458340"/>
                  </a:lnTo>
                  <a:lnTo>
                    <a:pt x="46311" y="1417783"/>
                  </a:lnTo>
                  <a:lnTo>
                    <a:pt x="70705" y="1378573"/>
                  </a:lnTo>
                  <a:lnTo>
                    <a:pt x="96514" y="1340710"/>
                  </a:lnTo>
                  <a:lnTo>
                    <a:pt x="124175" y="1303312"/>
                  </a:lnTo>
                  <a:lnTo>
                    <a:pt x="153991" y="1267171"/>
                  </a:lnTo>
                  <a:lnTo>
                    <a:pt x="185035" y="1232977"/>
                  </a:lnTo>
                  <a:lnTo>
                    <a:pt x="218414" y="1199860"/>
                  </a:lnTo>
                  <a:lnTo>
                    <a:pt x="243605" y="1176045"/>
                  </a:lnTo>
                  <a:lnTo>
                    <a:pt x="251942" y="1168001"/>
                  </a:lnTo>
                  <a:lnTo>
                    <a:pt x="257473" y="1162750"/>
                  </a:lnTo>
                  <a:lnTo>
                    <a:pt x="273975" y="1146682"/>
                  </a:lnTo>
                  <a:lnTo>
                    <a:pt x="278646" y="1140454"/>
                  </a:lnTo>
                  <a:lnTo>
                    <a:pt x="283315" y="1132789"/>
                  </a:lnTo>
                  <a:lnTo>
                    <a:pt x="288108" y="1125123"/>
                  </a:lnTo>
                  <a:lnTo>
                    <a:pt x="292655" y="1119614"/>
                  </a:lnTo>
                  <a:lnTo>
                    <a:pt x="295050" y="1117219"/>
                  </a:lnTo>
                  <a:lnTo>
                    <a:pt x="297924" y="1116260"/>
                  </a:lnTo>
                  <a:lnTo>
                    <a:pt x="300319" y="1116979"/>
                  </a:lnTo>
                  <a:lnTo>
                    <a:pt x="301756" y="1117458"/>
                  </a:lnTo>
                  <a:lnTo>
                    <a:pt x="303193" y="1118416"/>
                  </a:lnTo>
                  <a:lnTo>
                    <a:pt x="304390" y="1120572"/>
                  </a:lnTo>
                  <a:lnTo>
                    <a:pt x="305348" y="1122009"/>
                  </a:lnTo>
                  <a:lnTo>
                    <a:pt x="305188" y="1123447"/>
                  </a:lnTo>
                  <a:lnTo>
                    <a:pt x="298642" y="1123447"/>
                  </a:lnTo>
                  <a:lnTo>
                    <a:pt x="298403" y="1123686"/>
                  </a:lnTo>
                  <a:lnTo>
                    <a:pt x="298163" y="1123686"/>
                  </a:lnTo>
                  <a:lnTo>
                    <a:pt x="297445" y="1124405"/>
                  </a:lnTo>
                  <a:lnTo>
                    <a:pt x="296966" y="1124644"/>
                  </a:lnTo>
                  <a:lnTo>
                    <a:pt x="296487" y="1125363"/>
                  </a:lnTo>
                  <a:lnTo>
                    <a:pt x="295050" y="1127279"/>
                  </a:lnTo>
                  <a:lnTo>
                    <a:pt x="291241" y="1133462"/>
                  </a:lnTo>
                  <a:lnTo>
                    <a:pt x="263692" y="1169034"/>
                  </a:lnTo>
                  <a:lnTo>
                    <a:pt x="258169" y="1174469"/>
                  </a:lnTo>
                  <a:lnTo>
                    <a:pt x="250049" y="1182696"/>
                  </a:lnTo>
                  <a:lnTo>
                    <a:pt x="209160" y="1223904"/>
                  </a:lnTo>
                  <a:lnTo>
                    <a:pt x="177809" y="1257679"/>
                  </a:lnTo>
                  <a:lnTo>
                    <a:pt x="147944" y="1292540"/>
                  </a:lnTo>
                  <a:lnTo>
                    <a:pt x="119205" y="1328666"/>
                  </a:lnTo>
                  <a:lnTo>
                    <a:pt x="79225" y="1384385"/>
                  </a:lnTo>
                  <a:lnTo>
                    <a:pt x="54244" y="1422783"/>
                  </a:lnTo>
                  <a:lnTo>
                    <a:pt x="30340" y="1462483"/>
                  </a:lnTo>
                  <a:lnTo>
                    <a:pt x="7424" y="1503598"/>
                  </a:lnTo>
                  <a:lnTo>
                    <a:pt x="6466" y="1505514"/>
                  </a:lnTo>
                  <a:lnTo>
                    <a:pt x="4310" y="1506233"/>
                  </a:lnTo>
                  <a:close/>
                </a:path>
                <a:path w="3622675" h="1506854">
                  <a:moveTo>
                    <a:pt x="301995" y="1126082"/>
                  </a:moveTo>
                  <a:lnTo>
                    <a:pt x="300079" y="1125602"/>
                  </a:lnTo>
                  <a:lnTo>
                    <a:pt x="299121" y="1124165"/>
                  </a:lnTo>
                  <a:lnTo>
                    <a:pt x="298642" y="1123686"/>
                  </a:lnTo>
                  <a:lnTo>
                    <a:pt x="298642" y="1123447"/>
                  </a:lnTo>
                  <a:lnTo>
                    <a:pt x="305188" y="1123447"/>
                  </a:lnTo>
                  <a:lnTo>
                    <a:pt x="305109" y="1124165"/>
                  </a:lnTo>
                  <a:lnTo>
                    <a:pt x="303554" y="1125191"/>
                  </a:lnTo>
                  <a:lnTo>
                    <a:pt x="301995" y="1126082"/>
                  </a:lnTo>
                  <a:close/>
                </a:path>
                <a:path w="3622675" h="1506854">
                  <a:moveTo>
                    <a:pt x="3087972" y="1103565"/>
                  </a:moveTo>
                  <a:lnTo>
                    <a:pt x="3086296" y="1102367"/>
                  </a:lnTo>
                  <a:lnTo>
                    <a:pt x="3085817" y="1100690"/>
                  </a:lnTo>
                  <a:lnTo>
                    <a:pt x="3085577" y="1099732"/>
                  </a:lnTo>
                  <a:lnTo>
                    <a:pt x="3085817" y="1099013"/>
                  </a:lnTo>
                  <a:lnTo>
                    <a:pt x="3086296" y="1098295"/>
                  </a:lnTo>
                  <a:lnTo>
                    <a:pt x="3086775" y="1098295"/>
                  </a:lnTo>
                  <a:lnTo>
                    <a:pt x="3086775" y="1097576"/>
                  </a:lnTo>
                  <a:lnTo>
                    <a:pt x="3087014" y="1097337"/>
                  </a:lnTo>
                  <a:lnTo>
                    <a:pt x="3087014" y="1097097"/>
                  </a:lnTo>
                  <a:lnTo>
                    <a:pt x="3086727" y="1097097"/>
                  </a:lnTo>
                  <a:lnTo>
                    <a:pt x="3086535" y="1096139"/>
                  </a:lnTo>
                  <a:lnTo>
                    <a:pt x="3085817" y="1093744"/>
                  </a:lnTo>
                  <a:lnTo>
                    <a:pt x="3085098" y="1091827"/>
                  </a:lnTo>
                  <a:lnTo>
                    <a:pt x="3082625" y="1083589"/>
                  </a:lnTo>
                  <a:lnTo>
                    <a:pt x="3079459" y="1074131"/>
                  </a:lnTo>
                  <a:lnTo>
                    <a:pt x="3076241" y="1064778"/>
                  </a:lnTo>
                  <a:lnTo>
                    <a:pt x="3073363" y="1056136"/>
                  </a:lnTo>
                  <a:lnTo>
                    <a:pt x="3072166" y="1052063"/>
                  </a:lnTo>
                  <a:lnTo>
                    <a:pt x="3071208" y="1048710"/>
                  </a:lnTo>
                  <a:lnTo>
                    <a:pt x="3070969" y="1046314"/>
                  </a:lnTo>
                  <a:lnTo>
                    <a:pt x="3070490" y="1044398"/>
                  </a:lnTo>
                  <a:lnTo>
                    <a:pt x="3087168" y="994574"/>
                  </a:lnTo>
                  <a:lnTo>
                    <a:pt x="3104347" y="953133"/>
                  </a:lnTo>
                  <a:lnTo>
                    <a:pt x="3121475" y="917778"/>
                  </a:lnTo>
                  <a:lnTo>
                    <a:pt x="3143534" y="878636"/>
                  </a:lnTo>
                  <a:lnTo>
                    <a:pt x="3169634" y="840841"/>
                  </a:lnTo>
                  <a:lnTo>
                    <a:pt x="3200592" y="807537"/>
                  </a:lnTo>
                  <a:lnTo>
                    <a:pt x="3246095" y="783553"/>
                  </a:lnTo>
                  <a:lnTo>
                    <a:pt x="3269026" y="784496"/>
                  </a:lnTo>
                  <a:lnTo>
                    <a:pt x="3270942" y="784975"/>
                  </a:lnTo>
                  <a:lnTo>
                    <a:pt x="3272139" y="787131"/>
                  </a:lnTo>
                  <a:lnTo>
                    <a:pt x="3271181" y="790964"/>
                  </a:lnTo>
                  <a:lnTo>
                    <a:pt x="3270427" y="791435"/>
                  </a:lnTo>
                  <a:lnTo>
                    <a:pt x="3246248" y="791435"/>
                  </a:lnTo>
                  <a:lnTo>
                    <a:pt x="3225768" y="799767"/>
                  </a:lnTo>
                  <a:lnTo>
                    <a:pt x="3186402" y="836237"/>
                  </a:lnTo>
                  <a:lnTo>
                    <a:pt x="3161245" y="871472"/>
                  </a:lnTo>
                  <a:lnTo>
                    <a:pt x="3138804" y="910075"/>
                  </a:lnTo>
                  <a:lnTo>
                    <a:pt x="3120038" y="947171"/>
                  </a:lnTo>
                  <a:lnTo>
                    <a:pt x="3097170" y="998417"/>
                  </a:lnTo>
                  <a:lnTo>
                    <a:pt x="3079590" y="1044398"/>
                  </a:lnTo>
                  <a:lnTo>
                    <a:pt x="3079830" y="1045117"/>
                  </a:lnTo>
                  <a:lnTo>
                    <a:pt x="3080548" y="1049189"/>
                  </a:lnTo>
                  <a:lnTo>
                    <a:pt x="3081267" y="1052542"/>
                  </a:lnTo>
                  <a:lnTo>
                    <a:pt x="3084238" y="1062787"/>
                  </a:lnTo>
                  <a:lnTo>
                    <a:pt x="3087646" y="1074251"/>
                  </a:lnTo>
                  <a:lnTo>
                    <a:pt x="3090629" y="1084982"/>
                  </a:lnTo>
                  <a:lnTo>
                    <a:pt x="3092523" y="1093744"/>
                  </a:lnTo>
                  <a:lnTo>
                    <a:pt x="3093193" y="1097097"/>
                  </a:lnTo>
                  <a:lnTo>
                    <a:pt x="3087014" y="1097097"/>
                  </a:lnTo>
                  <a:lnTo>
                    <a:pt x="3086775" y="1097337"/>
                  </a:lnTo>
                  <a:lnTo>
                    <a:pt x="3093241" y="1097337"/>
                  </a:lnTo>
                  <a:lnTo>
                    <a:pt x="3093002" y="1100211"/>
                  </a:lnTo>
                  <a:lnTo>
                    <a:pt x="3092283" y="1101169"/>
                  </a:lnTo>
                  <a:lnTo>
                    <a:pt x="3091804" y="1102127"/>
                  </a:lnTo>
                  <a:lnTo>
                    <a:pt x="3090846" y="1102846"/>
                  </a:lnTo>
                  <a:lnTo>
                    <a:pt x="3087972" y="1103565"/>
                  </a:lnTo>
                  <a:close/>
                </a:path>
                <a:path w="3622675" h="1506854">
                  <a:moveTo>
                    <a:pt x="3269266" y="792161"/>
                  </a:moveTo>
                  <a:lnTo>
                    <a:pt x="3267110" y="791682"/>
                  </a:lnTo>
                  <a:lnTo>
                    <a:pt x="3246248" y="791435"/>
                  </a:lnTo>
                  <a:lnTo>
                    <a:pt x="3270427" y="791435"/>
                  </a:lnTo>
                  <a:lnTo>
                    <a:pt x="3269266" y="792161"/>
                  </a:lnTo>
                  <a:close/>
                </a:path>
                <a:path w="3622675" h="1506854">
                  <a:moveTo>
                    <a:pt x="3086775" y="1097576"/>
                  </a:moveTo>
                  <a:lnTo>
                    <a:pt x="3086535" y="1097576"/>
                  </a:lnTo>
                  <a:lnTo>
                    <a:pt x="3086775" y="1097337"/>
                  </a:lnTo>
                  <a:lnTo>
                    <a:pt x="3086775" y="1097576"/>
                  </a:lnTo>
                  <a:close/>
                </a:path>
                <a:path w="3622675" h="1506854">
                  <a:moveTo>
                    <a:pt x="3086296" y="1098295"/>
                  </a:moveTo>
                  <a:lnTo>
                    <a:pt x="3086056" y="1098055"/>
                  </a:lnTo>
                  <a:lnTo>
                    <a:pt x="3086296" y="1097816"/>
                  </a:lnTo>
                  <a:lnTo>
                    <a:pt x="3086535" y="1097816"/>
                  </a:lnTo>
                  <a:lnTo>
                    <a:pt x="3086296" y="1098055"/>
                  </a:lnTo>
                  <a:lnTo>
                    <a:pt x="3086296" y="1098295"/>
                  </a:lnTo>
                  <a:close/>
                </a:path>
                <a:path w="3622675" h="1506854">
                  <a:moveTo>
                    <a:pt x="2032544" y="1018288"/>
                  </a:moveTo>
                  <a:lnTo>
                    <a:pt x="2030867" y="1017569"/>
                  </a:lnTo>
                  <a:lnTo>
                    <a:pt x="2028951" y="1016851"/>
                  </a:lnTo>
                  <a:lnTo>
                    <a:pt x="2027993" y="1014695"/>
                  </a:lnTo>
                  <a:lnTo>
                    <a:pt x="2028951" y="1012779"/>
                  </a:lnTo>
                  <a:lnTo>
                    <a:pt x="2031107" y="1007269"/>
                  </a:lnTo>
                  <a:lnTo>
                    <a:pt x="2031706" y="1001281"/>
                  </a:lnTo>
                  <a:lnTo>
                    <a:pt x="2031825" y="991939"/>
                  </a:lnTo>
                  <a:lnTo>
                    <a:pt x="2031036" y="977877"/>
                  </a:lnTo>
                  <a:lnTo>
                    <a:pt x="2029537" y="963703"/>
                  </a:lnTo>
                  <a:lnTo>
                    <a:pt x="2028044" y="950472"/>
                  </a:lnTo>
                  <a:lnTo>
                    <a:pt x="2027268" y="939240"/>
                  </a:lnTo>
                  <a:lnTo>
                    <a:pt x="2022721" y="771800"/>
                  </a:lnTo>
                  <a:lnTo>
                    <a:pt x="2022130" y="734672"/>
                  </a:lnTo>
                  <a:lnTo>
                    <a:pt x="2022096" y="697303"/>
                  </a:lnTo>
                  <a:lnTo>
                    <a:pt x="2022556" y="659935"/>
                  </a:lnTo>
                  <a:lnTo>
                    <a:pt x="2024910" y="579052"/>
                  </a:lnTo>
                  <a:lnTo>
                    <a:pt x="2026736" y="535493"/>
                  </a:lnTo>
                  <a:lnTo>
                    <a:pt x="2028832" y="491934"/>
                  </a:lnTo>
                  <a:lnTo>
                    <a:pt x="2031107" y="448420"/>
                  </a:lnTo>
                  <a:lnTo>
                    <a:pt x="2033273" y="405082"/>
                  </a:lnTo>
                  <a:lnTo>
                    <a:pt x="2035328" y="361676"/>
                  </a:lnTo>
                  <a:lnTo>
                    <a:pt x="2037068" y="318226"/>
                  </a:lnTo>
                  <a:lnTo>
                    <a:pt x="2038291" y="274753"/>
                  </a:lnTo>
                  <a:lnTo>
                    <a:pt x="2038800" y="238822"/>
                  </a:lnTo>
                  <a:lnTo>
                    <a:pt x="2038770" y="202651"/>
                  </a:lnTo>
                  <a:lnTo>
                    <a:pt x="2038506" y="175561"/>
                  </a:lnTo>
                  <a:lnTo>
                    <a:pt x="2038108" y="148515"/>
                  </a:lnTo>
                  <a:lnTo>
                    <a:pt x="2037625" y="121705"/>
                  </a:lnTo>
                  <a:lnTo>
                    <a:pt x="2037101" y="94379"/>
                  </a:lnTo>
                  <a:lnTo>
                    <a:pt x="2037447" y="82847"/>
                  </a:lnTo>
                  <a:lnTo>
                    <a:pt x="2038366" y="68598"/>
                  </a:lnTo>
                  <a:lnTo>
                    <a:pt x="2039182" y="53387"/>
                  </a:lnTo>
                  <a:lnTo>
                    <a:pt x="2039237" y="37607"/>
                  </a:lnTo>
                  <a:lnTo>
                    <a:pt x="2039010" y="28984"/>
                  </a:lnTo>
                  <a:lnTo>
                    <a:pt x="2037812" y="21079"/>
                  </a:lnTo>
                  <a:lnTo>
                    <a:pt x="2035178" y="15570"/>
                  </a:lnTo>
                  <a:lnTo>
                    <a:pt x="2034220" y="13893"/>
                  </a:lnTo>
                  <a:lnTo>
                    <a:pt x="2034939" y="11977"/>
                  </a:lnTo>
                  <a:lnTo>
                    <a:pt x="2036615" y="11258"/>
                  </a:lnTo>
                  <a:lnTo>
                    <a:pt x="2038052" y="10300"/>
                  </a:lnTo>
                  <a:lnTo>
                    <a:pt x="2040207" y="11018"/>
                  </a:lnTo>
                  <a:lnTo>
                    <a:pt x="2046483" y="53047"/>
                  </a:lnTo>
                  <a:lnTo>
                    <a:pt x="2045973" y="68868"/>
                  </a:lnTo>
                  <a:lnTo>
                    <a:pt x="2045353" y="82847"/>
                  </a:lnTo>
                  <a:lnTo>
                    <a:pt x="2045245" y="94618"/>
                  </a:lnTo>
                  <a:lnTo>
                    <a:pt x="2047069" y="148725"/>
                  </a:lnTo>
                  <a:lnTo>
                    <a:pt x="2048350" y="202651"/>
                  </a:lnTo>
                  <a:lnTo>
                    <a:pt x="2048859" y="238792"/>
                  </a:lnTo>
                  <a:lnTo>
                    <a:pt x="2048829" y="274993"/>
                  </a:lnTo>
                  <a:lnTo>
                    <a:pt x="2047994" y="318507"/>
                  </a:lnTo>
                  <a:lnTo>
                    <a:pt x="2046644" y="362066"/>
                  </a:lnTo>
                  <a:lnTo>
                    <a:pt x="2044889" y="405625"/>
                  </a:lnTo>
                  <a:lnTo>
                    <a:pt x="2042842" y="449139"/>
                  </a:lnTo>
                  <a:lnTo>
                    <a:pt x="2038411" y="535972"/>
                  </a:lnTo>
                  <a:lnTo>
                    <a:pt x="2036376" y="579367"/>
                  </a:lnTo>
                  <a:lnTo>
                    <a:pt x="2034699" y="622806"/>
                  </a:lnTo>
                  <a:lnTo>
                    <a:pt x="2033457" y="660032"/>
                  </a:lnTo>
                  <a:lnTo>
                    <a:pt x="2032663" y="697303"/>
                  </a:lnTo>
                  <a:lnTo>
                    <a:pt x="2032410" y="734672"/>
                  </a:lnTo>
                  <a:lnTo>
                    <a:pt x="2032787" y="772040"/>
                  </a:lnTo>
                  <a:lnTo>
                    <a:pt x="2035433" y="939479"/>
                  </a:lnTo>
                  <a:lnTo>
                    <a:pt x="2036165" y="950607"/>
                  </a:lnTo>
                  <a:lnTo>
                    <a:pt x="2037524" y="963822"/>
                  </a:lnTo>
                  <a:lnTo>
                    <a:pt x="2038789" y="977982"/>
                  </a:lnTo>
                  <a:lnTo>
                    <a:pt x="2039249" y="991939"/>
                  </a:lnTo>
                  <a:lnTo>
                    <a:pt x="2039249" y="1001281"/>
                  </a:lnTo>
                  <a:lnTo>
                    <a:pt x="2038291" y="1009425"/>
                  </a:lnTo>
                  <a:lnTo>
                    <a:pt x="2035657" y="1015653"/>
                  </a:lnTo>
                  <a:lnTo>
                    <a:pt x="2034699" y="1017569"/>
                  </a:lnTo>
                  <a:lnTo>
                    <a:pt x="2032544" y="1018288"/>
                  </a:lnTo>
                  <a:close/>
                </a:path>
                <a:path w="3622675" h="1506854">
                  <a:moveTo>
                    <a:pt x="2324481" y="267567"/>
                  </a:moveTo>
                  <a:lnTo>
                    <a:pt x="2322086" y="267327"/>
                  </a:lnTo>
                  <a:lnTo>
                    <a:pt x="2320889" y="265890"/>
                  </a:lnTo>
                  <a:lnTo>
                    <a:pt x="2301060" y="244301"/>
                  </a:lnTo>
                  <a:lnTo>
                    <a:pt x="2279906" y="223252"/>
                  </a:lnTo>
                  <a:lnTo>
                    <a:pt x="2257809" y="202561"/>
                  </a:lnTo>
                  <a:lnTo>
                    <a:pt x="2199468" y="149713"/>
                  </a:lnTo>
                  <a:lnTo>
                    <a:pt x="2193443" y="144140"/>
                  </a:lnTo>
                  <a:lnTo>
                    <a:pt x="2158305" y="109021"/>
                  </a:lnTo>
                  <a:lnTo>
                    <a:pt x="2141511" y="90306"/>
                  </a:lnTo>
                  <a:lnTo>
                    <a:pt x="2134787" y="83210"/>
                  </a:lnTo>
                  <a:lnTo>
                    <a:pt x="2099122" y="43596"/>
                  </a:lnTo>
                  <a:lnTo>
                    <a:pt x="2086429" y="19402"/>
                  </a:lnTo>
                  <a:lnTo>
                    <a:pt x="2086908" y="16767"/>
                  </a:lnTo>
                  <a:lnTo>
                    <a:pt x="2087387" y="15091"/>
                  </a:lnTo>
                  <a:lnTo>
                    <a:pt x="2089303" y="13893"/>
                  </a:lnTo>
                  <a:lnTo>
                    <a:pt x="2090979" y="14372"/>
                  </a:lnTo>
                  <a:lnTo>
                    <a:pt x="2092655" y="14611"/>
                  </a:lnTo>
                  <a:lnTo>
                    <a:pt x="2093853" y="16528"/>
                  </a:lnTo>
                  <a:lnTo>
                    <a:pt x="2093374" y="18205"/>
                  </a:lnTo>
                  <a:lnTo>
                    <a:pt x="2093134" y="19642"/>
                  </a:lnTo>
                  <a:lnTo>
                    <a:pt x="2093853" y="21558"/>
                  </a:lnTo>
                  <a:lnTo>
                    <a:pt x="2095050" y="23714"/>
                  </a:lnTo>
                  <a:lnTo>
                    <a:pt x="2097206" y="28026"/>
                  </a:lnTo>
                  <a:lnTo>
                    <a:pt x="2131064" y="65544"/>
                  </a:lnTo>
                  <a:lnTo>
                    <a:pt x="2142428" y="76462"/>
                  </a:lnTo>
                  <a:lnTo>
                    <a:pt x="2149414" y="83360"/>
                  </a:lnTo>
                  <a:lnTo>
                    <a:pt x="2183572" y="118164"/>
                  </a:lnTo>
                  <a:lnTo>
                    <a:pt x="2256271" y="187242"/>
                  </a:lnTo>
                  <a:lnTo>
                    <a:pt x="2275146" y="205526"/>
                  </a:lnTo>
                  <a:lnTo>
                    <a:pt x="2301759" y="232953"/>
                  </a:lnTo>
                  <a:lnTo>
                    <a:pt x="2327594" y="262776"/>
                  </a:lnTo>
                  <a:lnTo>
                    <a:pt x="2327594" y="264932"/>
                  </a:lnTo>
                  <a:lnTo>
                    <a:pt x="2325918" y="266369"/>
                  </a:lnTo>
                  <a:lnTo>
                    <a:pt x="2324481" y="267567"/>
                  </a:lnTo>
                  <a:close/>
                </a:path>
                <a:path w="3622675" h="1506854">
                  <a:moveTo>
                    <a:pt x="1806565" y="222533"/>
                  </a:moveTo>
                  <a:lnTo>
                    <a:pt x="1794492" y="222533"/>
                  </a:lnTo>
                  <a:lnTo>
                    <a:pt x="1794731" y="222294"/>
                  </a:lnTo>
                  <a:lnTo>
                    <a:pt x="1794970" y="222294"/>
                  </a:lnTo>
                  <a:lnTo>
                    <a:pt x="1795928" y="221814"/>
                  </a:lnTo>
                  <a:lnTo>
                    <a:pt x="1797844" y="220377"/>
                  </a:lnTo>
                  <a:lnTo>
                    <a:pt x="1801197" y="217982"/>
                  </a:lnTo>
                  <a:lnTo>
                    <a:pt x="1805029" y="213910"/>
                  </a:lnTo>
                  <a:lnTo>
                    <a:pt x="1809100" y="209119"/>
                  </a:lnTo>
                  <a:lnTo>
                    <a:pt x="1819731" y="196172"/>
                  </a:lnTo>
                  <a:lnTo>
                    <a:pt x="1829846" y="182799"/>
                  </a:lnTo>
                  <a:lnTo>
                    <a:pt x="1838030" y="171627"/>
                  </a:lnTo>
                  <a:lnTo>
                    <a:pt x="1842868" y="165283"/>
                  </a:lnTo>
                  <a:lnTo>
                    <a:pt x="1871607" y="135340"/>
                  </a:lnTo>
                  <a:lnTo>
                    <a:pt x="1891485" y="116177"/>
                  </a:lnTo>
                  <a:lnTo>
                    <a:pt x="1898931" y="109170"/>
                  </a:lnTo>
                  <a:lnTo>
                    <a:pt x="1906513" y="102164"/>
                  </a:lnTo>
                  <a:lnTo>
                    <a:pt x="1921900" y="88151"/>
                  </a:lnTo>
                  <a:lnTo>
                    <a:pt x="1956285" y="57328"/>
                  </a:lnTo>
                  <a:lnTo>
                    <a:pt x="1967642" y="46950"/>
                  </a:lnTo>
                  <a:lnTo>
                    <a:pt x="1974382" y="39950"/>
                  </a:lnTo>
                  <a:lnTo>
                    <a:pt x="1989836" y="21820"/>
                  </a:lnTo>
                  <a:lnTo>
                    <a:pt x="1998057" y="12935"/>
                  </a:lnTo>
                  <a:lnTo>
                    <a:pt x="2003805" y="7425"/>
                  </a:lnTo>
                  <a:lnTo>
                    <a:pt x="2009792" y="2874"/>
                  </a:lnTo>
                  <a:lnTo>
                    <a:pt x="2015300" y="718"/>
                  </a:lnTo>
                  <a:lnTo>
                    <a:pt x="2017216" y="0"/>
                  </a:lnTo>
                  <a:lnTo>
                    <a:pt x="2019132" y="958"/>
                  </a:lnTo>
                  <a:lnTo>
                    <a:pt x="2020090" y="2874"/>
                  </a:lnTo>
                  <a:lnTo>
                    <a:pt x="2020809" y="4790"/>
                  </a:lnTo>
                  <a:lnTo>
                    <a:pt x="2019851" y="6946"/>
                  </a:lnTo>
                  <a:lnTo>
                    <a:pt x="2017935" y="7665"/>
                  </a:lnTo>
                  <a:lnTo>
                    <a:pt x="2013145" y="9581"/>
                  </a:lnTo>
                  <a:lnTo>
                    <a:pt x="2008595" y="13653"/>
                  </a:lnTo>
                  <a:lnTo>
                    <a:pt x="2003805" y="18684"/>
                  </a:lnTo>
                  <a:lnTo>
                    <a:pt x="1995801" y="27790"/>
                  </a:lnTo>
                  <a:lnTo>
                    <a:pt x="1980870" y="46542"/>
                  </a:lnTo>
                  <a:lnTo>
                    <a:pt x="1974348" y="53896"/>
                  </a:lnTo>
                  <a:lnTo>
                    <a:pt x="1959181" y="68546"/>
                  </a:lnTo>
                  <a:lnTo>
                    <a:pt x="1913278" y="111865"/>
                  </a:lnTo>
                  <a:lnTo>
                    <a:pt x="1906673" y="118011"/>
                  </a:lnTo>
                  <a:lnTo>
                    <a:pt x="1877879" y="145386"/>
                  </a:lnTo>
                  <a:lnTo>
                    <a:pt x="1850532" y="172469"/>
                  </a:lnTo>
                  <a:lnTo>
                    <a:pt x="1833947" y="192710"/>
                  </a:lnTo>
                  <a:lnTo>
                    <a:pt x="1821434" y="207367"/>
                  </a:lnTo>
                  <a:lnTo>
                    <a:pt x="1809100" y="220138"/>
                  </a:lnTo>
                  <a:lnTo>
                    <a:pt x="1806565" y="222533"/>
                  </a:lnTo>
                  <a:close/>
                </a:path>
                <a:path w="3622675" h="1506854">
                  <a:moveTo>
                    <a:pt x="1794252" y="229480"/>
                  </a:moveTo>
                  <a:lnTo>
                    <a:pt x="1792815" y="229001"/>
                  </a:lnTo>
                  <a:lnTo>
                    <a:pt x="1790899" y="228522"/>
                  </a:lnTo>
                  <a:lnTo>
                    <a:pt x="1789941" y="226845"/>
                  </a:lnTo>
                  <a:lnTo>
                    <a:pt x="1790181" y="225168"/>
                  </a:lnTo>
                  <a:lnTo>
                    <a:pt x="1790660" y="223252"/>
                  </a:lnTo>
                  <a:lnTo>
                    <a:pt x="1792336" y="222294"/>
                  </a:lnTo>
                  <a:lnTo>
                    <a:pt x="1794013" y="222533"/>
                  </a:lnTo>
                  <a:lnTo>
                    <a:pt x="1806565" y="222533"/>
                  </a:lnTo>
                  <a:lnTo>
                    <a:pt x="1804790" y="224210"/>
                  </a:lnTo>
                  <a:lnTo>
                    <a:pt x="1800958" y="227084"/>
                  </a:lnTo>
                  <a:lnTo>
                    <a:pt x="1797844" y="228282"/>
                  </a:lnTo>
                  <a:lnTo>
                    <a:pt x="1795928" y="229240"/>
                  </a:lnTo>
                  <a:lnTo>
                    <a:pt x="1794252" y="229480"/>
                  </a:lnTo>
                  <a:close/>
                </a:path>
                <a:path w="3622675" h="1506854">
                  <a:moveTo>
                    <a:pt x="798456" y="927023"/>
                  </a:moveTo>
                  <a:lnTo>
                    <a:pt x="796540" y="925825"/>
                  </a:lnTo>
                  <a:lnTo>
                    <a:pt x="795582" y="922472"/>
                  </a:lnTo>
                  <a:lnTo>
                    <a:pt x="796061" y="920555"/>
                  </a:lnTo>
                  <a:lnTo>
                    <a:pt x="798696" y="919597"/>
                  </a:lnTo>
                  <a:lnTo>
                    <a:pt x="799654" y="919118"/>
                  </a:lnTo>
                  <a:lnTo>
                    <a:pt x="801570" y="918879"/>
                  </a:lnTo>
                  <a:lnTo>
                    <a:pt x="803964" y="918639"/>
                  </a:lnTo>
                  <a:lnTo>
                    <a:pt x="816325" y="918639"/>
                  </a:lnTo>
                  <a:lnTo>
                    <a:pt x="858560" y="921925"/>
                  </a:lnTo>
                  <a:lnTo>
                    <a:pt x="875678" y="925346"/>
                  </a:lnTo>
                  <a:lnTo>
                    <a:pt x="801330" y="925346"/>
                  </a:lnTo>
                  <a:lnTo>
                    <a:pt x="801091" y="925586"/>
                  </a:lnTo>
                  <a:lnTo>
                    <a:pt x="801091" y="926065"/>
                  </a:lnTo>
                  <a:lnTo>
                    <a:pt x="800133" y="926544"/>
                  </a:lnTo>
                  <a:lnTo>
                    <a:pt x="798456" y="927023"/>
                  </a:lnTo>
                  <a:close/>
                </a:path>
                <a:path w="3622675" h="1506854">
                  <a:moveTo>
                    <a:pt x="997472" y="990022"/>
                  </a:moveTo>
                  <a:lnTo>
                    <a:pt x="995316" y="990022"/>
                  </a:lnTo>
                  <a:lnTo>
                    <a:pt x="988850" y="989543"/>
                  </a:lnTo>
                  <a:lnTo>
                    <a:pt x="945839" y="966049"/>
                  </a:lnTo>
                  <a:lnTo>
                    <a:pt x="936881" y="960798"/>
                  </a:lnTo>
                  <a:lnTo>
                    <a:pt x="894491" y="943072"/>
                  </a:lnTo>
                  <a:lnTo>
                    <a:pt x="888504" y="941156"/>
                  </a:lnTo>
                  <a:lnTo>
                    <a:pt x="882756" y="939240"/>
                  </a:lnTo>
                  <a:lnTo>
                    <a:pt x="843372" y="930066"/>
                  </a:lnTo>
                  <a:lnTo>
                    <a:pt x="804204" y="925586"/>
                  </a:lnTo>
                  <a:lnTo>
                    <a:pt x="801809" y="925586"/>
                  </a:lnTo>
                  <a:lnTo>
                    <a:pt x="801330" y="925346"/>
                  </a:lnTo>
                  <a:lnTo>
                    <a:pt x="875678" y="925346"/>
                  </a:lnTo>
                  <a:lnTo>
                    <a:pt x="879643" y="926304"/>
                  </a:lnTo>
                  <a:lnTo>
                    <a:pt x="920476" y="940767"/>
                  </a:lnTo>
                  <a:lnTo>
                    <a:pt x="959872" y="964002"/>
                  </a:lnTo>
                  <a:lnTo>
                    <a:pt x="969459" y="970795"/>
                  </a:lnTo>
                  <a:lnTo>
                    <a:pt x="979271" y="976848"/>
                  </a:lnTo>
                  <a:lnTo>
                    <a:pt x="984779" y="979722"/>
                  </a:lnTo>
                  <a:lnTo>
                    <a:pt x="990527" y="982117"/>
                  </a:lnTo>
                  <a:lnTo>
                    <a:pt x="996035" y="982836"/>
                  </a:lnTo>
                  <a:lnTo>
                    <a:pt x="998190" y="982836"/>
                  </a:lnTo>
                  <a:lnTo>
                    <a:pt x="999627" y="984752"/>
                  </a:lnTo>
                  <a:lnTo>
                    <a:pt x="999148" y="988585"/>
                  </a:lnTo>
                  <a:lnTo>
                    <a:pt x="997472" y="990022"/>
                  </a:lnTo>
                  <a:close/>
                </a:path>
                <a:path w="3622675" h="1506854">
                  <a:moveTo>
                    <a:pt x="801570" y="925825"/>
                  </a:moveTo>
                  <a:lnTo>
                    <a:pt x="801570" y="925586"/>
                  </a:lnTo>
                  <a:lnTo>
                    <a:pt x="801809" y="925586"/>
                  </a:lnTo>
                  <a:lnTo>
                    <a:pt x="801570" y="925825"/>
                  </a:lnTo>
                  <a:close/>
                </a:path>
              </a:pathLst>
            </a:custGeom>
            <a:solidFill>
              <a:srgbClr val="3B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13359" y="7114068"/>
              <a:ext cx="354965" cy="608330"/>
            </a:xfrm>
            <a:custGeom>
              <a:avLst/>
              <a:gdLst/>
              <a:ahLst/>
              <a:cxnLst/>
              <a:rect l="l" t="t" r="r" b="b"/>
              <a:pathLst>
                <a:path w="354965" h="608329">
                  <a:moveTo>
                    <a:pt x="354683" y="608194"/>
                  </a:moveTo>
                  <a:lnTo>
                    <a:pt x="0" y="608194"/>
                  </a:lnTo>
                  <a:lnTo>
                    <a:pt x="0" y="0"/>
                  </a:lnTo>
                  <a:lnTo>
                    <a:pt x="354683" y="0"/>
                  </a:lnTo>
                  <a:lnTo>
                    <a:pt x="354683" y="608194"/>
                  </a:lnTo>
                  <a:close/>
                </a:path>
              </a:pathLst>
            </a:custGeom>
            <a:solidFill>
              <a:srgbClr val="FB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55403" y="5590827"/>
              <a:ext cx="2219960" cy="1532890"/>
            </a:xfrm>
            <a:custGeom>
              <a:avLst/>
              <a:gdLst/>
              <a:ahLst/>
              <a:cxnLst/>
              <a:rect l="l" t="t" r="r" b="b"/>
              <a:pathLst>
                <a:path w="2219959" h="1532890">
                  <a:moveTo>
                    <a:pt x="689249" y="615949"/>
                  </a:moveTo>
                  <a:lnTo>
                    <a:pt x="33049" y="615949"/>
                  </a:lnTo>
                  <a:lnTo>
                    <a:pt x="31612" y="613409"/>
                  </a:lnTo>
                  <a:lnTo>
                    <a:pt x="31612" y="610869"/>
                  </a:lnTo>
                  <a:lnTo>
                    <a:pt x="33049" y="609599"/>
                  </a:lnTo>
                  <a:lnTo>
                    <a:pt x="38797" y="609599"/>
                  </a:lnTo>
                  <a:lnTo>
                    <a:pt x="38797" y="608329"/>
                  </a:lnTo>
                  <a:lnTo>
                    <a:pt x="38078" y="608329"/>
                  </a:lnTo>
                  <a:lnTo>
                    <a:pt x="38557" y="607059"/>
                  </a:lnTo>
                  <a:lnTo>
                    <a:pt x="533102" y="1269"/>
                  </a:lnTo>
                  <a:lnTo>
                    <a:pt x="534300" y="0"/>
                  </a:lnTo>
                  <a:lnTo>
                    <a:pt x="582078" y="0"/>
                  </a:lnTo>
                  <a:lnTo>
                    <a:pt x="1033245" y="10159"/>
                  </a:lnTo>
                  <a:lnTo>
                    <a:pt x="539808" y="10159"/>
                  </a:lnTo>
                  <a:lnTo>
                    <a:pt x="45502" y="609599"/>
                  </a:lnTo>
                  <a:lnTo>
                    <a:pt x="390834" y="612139"/>
                  </a:lnTo>
                  <a:lnTo>
                    <a:pt x="460484" y="613409"/>
                  </a:lnTo>
                  <a:lnTo>
                    <a:pt x="541963" y="613409"/>
                  </a:lnTo>
                  <a:lnTo>
                    <a:pt x="614259" y="614679"/>
                  </a:lnTo>
                  <a:lnTo>
                    <a:pt x="651451" y="614679"/>
                  </a:lnTo>
                  <a:lnTo>
                    <a:pt x="689249" y="615949"/>
                  </a:lnTo>
                  <a:close/>
                </a:path>
                <a:path w="2219959" h="1532890">
                  <a:moveTo>
                    <a:pt x="546993" y="11429"/>
                  </a:moveTo>
                  <a:lnTo>
                    <a:pt x="540766" y="11429"/>
                  </a:lnTo>
                  <a:lnTo>
                    <a:pt x="540766" y="10159"/>
                  </a:lnTo>
                  <a:lnTo>
                    <a:pt x="546993" y="10159"/>
                  </a:lnTo>
                  <a:lnTo>
                    <a:pt x="546993" y="11429"/>
                  </a:lnTo>
                  <a:close/>
                </a:path>
                <a:path w="2219959" h="1532890">
                  <a:moveTo>
                    <a:pt x="481852" y="295909"/>
                  </a:moveTo>
                  <a:lnTo>
                    <a:pt x="479696" y="295909"/>
                  </a:lnTo>
                  <a:lnTo>
                    <a:pt x="478738" y="294639"/>
                  </a:lnTo>
                  <a:lnTo>
                    <a:pt x="477541" y="293369"/>
                  </a:lnTo>
                  <a:lnTo>
                    <a:pt x="477780" y="290829"/>
                  </a:lnTo>
                  <a:lnTo>
                    <a:pt x="479217" y="289559"/>
                  </a:lnTo>
                  <a:lnTo>
                    <a:pt x="479457" y="289559"/>
                  </a:lnTo>
                  <a:lnTo>
                    <a:pt x="479936" y="288289"/>
                  </a:lnTo>
                  <a:lnTo>
                    <a:pt x="480654" y="287019"/>
                  </a:lnTo>
                  <a:lnTo>
                    <a:pt x="481612" y="281939"/>
                  </a:lnTo>
                  <a:lnTo>
                    <a:pt x="482712" y="274319"/>
                  </a:lnTo>
                  <a:lnTo>
                    <a:pt x="483588" y="266699"/>
                  </a:lnTo>
                  <a:lnTo>
                    <a:pt x="484374" y="260349"/>
                  </a:lnTo>
                  <a:lnTo>
                    <a:pt x="499813" y="222249"/>
                  </a:lnTo>
                  <a:lnTo>
                    <a:pt x="504989" y="213359"/>
                  </a:lnTo>
                  <a:lnTo>
                    <a:pt x="536455" y="185419"/>
                  </a:lnTo>
                  <a:lnTo>
                    <a:pt x="542682" y="182879"/>
                  </a:lnTo>
                  <a:lnTo>
                    <a:pt x="542442" y="182879"/>
                  </a:lnTo>
                  <a:lnTo>
                    <a:pt x="542353" y="180339"/>
                  </a:lnTo>
                  <a:lnTo>
                    <a:pt x="541454" y="167639"/>
                  </a:lnTo>
                  <a:lnTo>
                    <a:pt x="540646" y="153669"/>
                  </a:lnTo>
                  <a:lnTo>
                    <a:pt x="539333" y="113029"/>
                  </a:lnTo>
                  <a:lnTo>
                    <a:pt x="538970" y="80009"/>
                  </a:lnTo>
                  <a:lnTo>
                    <a:pt x="539090" y="76199"/>
                  </a:lnTo>
                  <a:lnTo>
                    <a:pt x="539114" y="67309"/>
                  </a:lnTo>
                  <a:lnTo>
                    <a:pt x="539808" y="31749"/>
                  </a:lnTo>
                  <a:lnTo>
                    <a:pt x="540047" y="26669"/>
                  </a:lnTo>
                  <a:lnTo>
                    <a:pt x="540766" y="16509"/>
                  </a:lnTo>
                  <a:lnTo>
                    <a:pt x="541005" y="11429"/>
                  </a:lnTo>
                  <a:lnTo>
                    <a:pt x="547232" y="11429"/>
                  </a:lnTo>
                  <a:lnTo>
                    <a:pt x="546993" y="10159"/>
                  </a:lnTo>
                  <a:lnTo>
                    <a:pt x="547951" y="10159"/>
                  </a:lnTo>
                  <a:lnTo>
                    <a:pt x="548130" y="13969"/>
                  </a:lnTo>
                  <a:lnTo>
                    <a:pt x="548243" y="17779"/>
                  </a:lnTo>
                  <a:lnTo>
                    <a:pt x="548430" y="26669"/>
                  </a:lnTo>
                  <a:lnTo>
                    <a:pt x="548669" y="31749"/>
                  </a:lnTo>
                  <a:lnTo>
                    <a:pt x="549627" y="43179"/>
                  </a:lnTo>
                  <a:lnTo>
                    <a:pt x="550585" y="67309"/>
                  </a:lnTo>
                  <a:lnTo>
                    <a:pt x="550619" y="76199"/>
                  </a:lnTo>
                  <a:lnTo>
                    <a:pt x="550722" y="80009"/>
                  </a:lnTo>
                  <a:lnTo>
                    <a:pt x="550645" y="109219"/>
                  </a:lnTo>
                  <a:lnTo>
                    <a:pt x="550420" y="118109"/>
                  </a:lnTo>
                  <a:lnTo>
                    <a:pt x="550151" y="125729"/>
                  </a:lnTo>
                  <a:lnTo>
                    <a:pt x="550026" y="132079"/>
                  </a:lnTo>
                  <a:lnTo>
                    <a:pt x="549675" y="154939"/>
                  </a:lnTo>
                  <a:lnTo>
                    <a:pt x="549627" y="180339"/>
                  </a:lnTo>
                  <a:lnTo>
                    <a:pt x="617163" y="180339"/>
                  </a:lnTo>
                  <a:lnTo>
                    <a:pt x="620875" y="184149"/>
                  </a:lnTo>
                  <a:lnTo>
                    <a:pt x="577812" y="184149"/>
                  </a:lnTo>
                  <a:lnTo>
                    <a:pt x="567828" y="185419"/>
                  </a:lnTo>
                  <a:lnTo>
                    <a:pt x="530707" y="200659"/>
                  </a:lnTo>
                  <a:lnTo>
                    <a:pt x="511949" y="219709"/>
                  </a:lnTo>
                  <a:lnTo>
                    <a:pt x="506998" y="226059"/>
                  </a:lnTo>
                  <a:lnTo>
                    <a:pt x="491469" y="264159"/>
                  </a:lnTo>
                  <a:lnTo>
                    <a:pt x="489089" y="279399"/>
                  </a:lnTo>
                  <a:lnTo>
                    <a:pt x="487360" y="287019"/>
                  </a:lnTo>
                  <a:lnTo>
                    <a:pt x="486402" y="290829"/>
                  </a:lnTo>
                  <a:lnTo>
                    <a:pt x="484725" y="293369"/>
                  </a:lnTo>
                  <a:lnTo>
                    <a:pt x="481852" y="295909"/>
                  </a:lnTo>
                  <a:close/>
                </a:path>
                <a:path w="2219959" h="1532890">
                  <a:moveTo>
                    <a:pt x="1876397" y="257809"/>
                  </a:moveTo>
                  <a:lnTo>
                    <a:pt x="1868973" y="257809"/>
                  </a:lnTo>
                  <a:lnTo>
                    <a:pt x="1869212" y="256539"/>
                  </a:lnTo>
                  <a:lnTo>
                    <a:pt x="1870024" y="245109"/>
                  </a:lnTo>
                  <a:lnTo>
                    <a:pt x="1871038" y="233679"/>
                  </a:lnTo>
                  <a:lnTo>
                    <a:pt x="1872277" y="222249"/>
                  </a:lnTo>
                  <a:lnTo>
                    <a:pt x="1875817" y="195579"/>
                  </a:lnTo>
                  <a:lnTo>
                    <a:pt x="1877983" y="179069"/>
                  </a:lnTo>
                  <a:lnTo>
                    <a:pt x="1882384" y="147319"/>
                  </a:lnTo>
                  <a:lnTo>
                    <a:pt x="1883821" y="137159"/>
                  </a:lnTo>
                  <a:lnTo>
                    <a:pt x="1884539" y="130809"/>
                  </a:lnTo>
                  <a:lnTo>
                    <a:pt x="1885737" y="123189"/>
                  </a:lnTo>
                  <a:lnTo>
                    <a:pt x="1887653" y="105409"/>
                  </a:lnTo>
                  <a:lnTo>
                    <a:pt x="1892922" y="54609"/>
                  </a:lnTo>
                  <a:lnTo>
                    <a:pt x="1891724" y="48259"/>
                  </a:lnTo>
                  <a:lnTo>
                    <a:pt x="1891245" y="41909"/>
                  </a:lnTo>
                  <a:lnTo>
                    <a:pt x="547951" y="10159"/>
                  </a:lnTo>
                  <a:lnTo>
                    <a:pt x="1033245" y="10159"/>
                  </a:lnTo>
                  <a:lnTo>
                    <a:pt x="1875743" y="31749"/>
                  </a:lnTo>
                  <a:lnTo>
                    <a:pt x="1909207" y="31749"/>
                  </a:lnTo>
                  <a:lnTo>
                    <a:pt x="1910883" y="33019"/>
                  </a:lnTo>
                  <a:lnTo>
                    <a:pt x="1911841" y="35559"/>
                  </a:lnTo>
                  <a:lnTo>
                    <a:pt x="1915017" y="41909"/>
                  </a:lnTo>
                  <a:lnTo>
                    <a:pt x="1898669" y="41909"/>
                  </a:lnTo>
                  <a:lnTo>
                    <a:pt x="1899148" y="43179"/>
                  </a:lnTo>
                  <a:lnTo>
                    <a:pt x="1899148" y="45719"/>
                  </a:lnTo>
                  <a:lnTo>
                    <a:pt x="1901304" y="57149"/>
                  </a:lnTo>
                  <a:lnTo>
                    <a:pt x="1901064" y="59689"/>
                  </a:lnTo>
                  <a:lnTo>
                    <a:pt x="1900847" y="67309"/>
                  </a:lnTo>
                  <a:lnTo>
                    <a:pt x="1900106" y="87629"/>
                  </a:lnTo>
                  <a:lnTo>
                    <a:pt x="1899627" y="93979"/>
                  </a:lnTo>
                  <a:lnTo>
                    <a:pt x="1899388" y="100329"/>
                  </a:lnTo>
                  <a:lnTo>
                    <a:pt x="1898325" y="114299"/>
                  </a:lnTo>
                  <a:lnTo>
                    <a:pt x="1897651" y="120649"/>
                  </a:lnTo>
                  <a:lnTo>
                    <a:pt x="1896888" y="128269"/>
                  </a:lnTo>
                  <a:lnTo>
                    <a:pt x="1896035" y="134619"/>
                  </a:lnTo>
                  <a:lnTo>
                    <a:pt x="1895316" y="140969"/>
                  </a:lnTo>
                  <a:lnTo>
                    <a:pt x="1894358" y="146049"/>
                  </a:lnTo>
                  <a:lnTo>
                    <a:pt x="1891705" y="162559"/>
                  </a:lnTo>
                  <a:lnTo>
                    <a:pt x="1889898" y="173989"/>
                  </a:lnTo>
                  <a:lnTo>
                    <a:pt x="1886216" y="194309"/>
                  </a:lnTo>
                  <a:lnTo>
                    <a:pt x="1883503" y="210819"/>
                  </a:lnTo>
                  <a:lnTo>
                    <a:pt x="1880857" y="226059"/>
                  </a:lnTo>
                  <a:lnTo>
                    <a:pt x="1878436" y="241299"/>
                  </a:lnTo>
                  <a:lnTo>
                    <a:pt x="1876397" y="257809"/>
                  </a:lnTo>
                  <a:close/>
                </a:path>
                <a:path w="2219959" h="1532890">
                  <a:moveTo>
                    <a:pt x="1900106" y="31749"/>
                  </a:moveTo>
                  <a:lnTo>
                    <a:pt x="1894119" y="31749"/>
                  </a:lnTo>
                  <a:lnTo>
                    <a:pt x="1894119" y="30479"/>
                  </a:lnTo>
                  <a:lnTo>
                    <a:pt x="1894837" y="29209"/>
                  </a:lnTo>
                  <a:lnTo>
                    <a:pt x="1897711" y="29209"/>
                  </a:lnTo>
                  <a:lnTo>
                    <a:pt x="1899627" y="30479"/>
                  </a:lnTo>
                  <a:lnTo>
                    <a:pt x="1900346" y="30479"/>
                  </a:lnTo>
                  <a:lnTo>
                    <a:pt x="1900106" y="31749"/>
                  </a:lnTo>
                  <a:close/>
                </a:path>
                <a:path w="2219959" h="1532890">
                  <a:moveTo>
                    <a:pt x="2212879" y="637539"/>
                  </a:moveTo>
                  <a:lnTo>
                    <a:pt x="2204736" y="637539"/>
                  </a:lnTo>
                  <a:lnTo>
                    <a:pt x="1904178" y="41909"/>
                  </a:lnTo>
                  <a:lnTo>
                    <a:pt x="1915017" y="41909"/>
                  </a:lnTo>
                  <a:lnTo>
                    <a:pt x="2212879" y="637539"/>
                  </a:lnTo>
                  <a:close/>
                </a:path>
                <a:path w="2219959" h="1532890">
                  <a:moveTo>
                    <a:pt x="650931" y="201929"/>
                  </a:moveTo>
                  <a:lnTo>
                    <a:pt x="635364" y="201929"/>
                  </a:lnTo>
                  <a:lnTo>
                    <a:pt x="638477" y="198119"/>
                  </a:lnTo>
                  <a:lnTo>
                    <a:pt x="641351" y="194309"/>
                  </a:lnTo>
                  <a:lnTo>
                    <a:pt x="644225" y="189229"/>
                  </a:lnTo>
                  <a:lnTo>
                    <a:pt x="647743" y="181609"/>
                  </a:lnTo>
                  <a:lnTo>
                    <a:pt x="654598" y="166369"/>
                  </a:lnTo>
                  <a:lnTo>
                    <a:pt x="658116" y="158749"/>
                  </a:lnTo>
                  <a:lnTo>
                    <a:pt x="704505" y="99059"/>
                  </a:lnTo>
                  <a:lnTo>
                    <a:pt x="763637" y="69849"/>
                  </a:lnTo>
                  <a:lnTo>
                    <a:pt x="792708" y="67309"/>
                  </a:lnTo>
                  <a:lnTo>
                    <a:pt x="822068" y="72389"/>
                  </a:lnTo>
                  <a:lnTo>
                    <a:pt x="828858" y="76199"/>
                  </a:lnTo>
                  <a:lnTo>
                    <a:pt x="792230" y="76199"/>
                  </a:lnTo>
                  <a:lnTo>
                    <a:pt x="765253" y="80009"/>
                  </a:lnTo>
                  <a:lnTo>
                    <a:pt x="710762" y="109219"/>
                  </a:lnTo>
                  <a:lnTo>
                    <a:pt x="680175" y="139699"/>
                  </a:lnTo>
                  <a:lnTo>
                    <a:pt x="661798" y="179069"/>
                  </a:lnTo>
                  <a:lnTo>
                    <a:pt x="658217" y="187959"/>
                  </a:lnTo>
                  <a:lnTo>
                    <a:pt x="654523" y="194309"/>
                  </a:lnTo>
                  <a:lnTo>
                    <a:pt x="650931" y="201929"/>
                  </a:lnTo>
                  <a:close/>
                </a:path>
                <a:path w="2219959" h="1532890">
                  <a:moveTo>
                    <a:pt x="889941" y="152399"/>
                  </a:moveTo>
                  <a:lnTo>
                    <a:pt x="887786" y="151129"/>
                  </a:lnTo>
                  <a:lnTo>
                    <a:pt x="887067" y="149859"/>
                  </a:lnTo>
                  <a:lnTo>
                    <a:pt x="867702" y="118109"/>
                  </a:lnTo>
                  <a:lnTo>
                    <a:pt x="844947" y="95249"/>
                  </a:lnTo>
                  <a:lnTo>
                    <a:pt x="819543" y="81279"/>
                  </a:lnTo>
                  <a:lnTo>
                    <a:pt x="792230" y="76199"/>
                  </a:lnTo>
                  <a:lnTo>
                    <a:pt x="828858" y="76199"/>
                  </a:lnTo>
                  <a:lnTo>
                    <a:pt x="849228" y="87629"/>
                  </a:lnTo>
                  <a:lnTo>
                    <a:pt x="873334" y="113029"/>
                  </a:lnTo>
                  <a:lnTo>
                    <a:pt x="893533" y="146049"/>
                  </a:lnTo>
                  <a:lnTo>
                    <a:pt x="894491" y="148589"/>
                  </a:lnTo>
                  <a:lnTo>
                    <a:pt x="893533" y="151129"/>
                  </a:lnTo>
                  <a:lnTo>
                    <a:pt x="891857" y="151129"/>
                  </a:lnTo>
                  <a:lnTo>
                    <a:pt x="889941" y="152399"/>
                  </a:lnTo>
                  <a:close/>
                </a:path>
                <a:path w="2219959" h="1532890">
                  <a:moveTo>
                    <a:pt x="889702" y="228599"/>
                  </a:moveTo>
                  <a:lnTo>
                    <a:pt x="886828" y="226059"/>
                  </a:lnTo>
                  <a:lnTo>
                    <a:pt x="886349" y="224789"/>
                  </a:lnTo>
                  <a:lnTo>
                    <a:pt x="886109" y="224789"/>
                  </a:lnTo>
                  <a:lnTo>
                    <a:pt x="885870" y="223519"/>
                  </a:lnTo>
                  <a:lnTo>
                    <a:pt x="886588" y="220979"/>
                  </a:lnTo>
                  <a:lnTo>
                    <a:pt x="887067" y="219709"/>
                  </a:lnTo>
                  <a:lnTo>
                    <a:pt x="888504" y="218439"/>
                  </a:lnTo>
                  <a:lnTo>
                    <a:pt x="889702" y="218439"/>
                  </a:lnTo>
                  <a:lnTo>
                    <a:pt x="893773" y="213359"/>
                  </a:lnTo>
                  <a:lnTo>
                    <a:pt x="900958" y="203199"/>
                  </a:lnTo>
                  <a:lnTo>
                    <a:pt x="905029" y="199389"/>
                  </a:lnTo>
                  <a:lnTo>
                    <a:pt x="910328" y="194309"/>
                  </a:lnTo>
                  <a:lnTo>
                    <a:pt x="945252" y="170179"/>
                  </a:lnTo>
                  <a:lnTo>
                    <a:pt x="987473" y="148589"/>
                  </a:lnTo>
                  <a:lnTo>
                    <a:pt x="1025971" y="137159"/>
                  </a:lnTo>
                  <a:lnTo>
                    <a:pt x="1066325" y="130809"/>
                  </a:lnTo>
                  <a:lnTo>
                    <a:pt x="1086592" y="130809"/>
                  </a:lnTo>
                  <a:lnTo>
                    <a:pt x="1106679" y="132079"/>
                  </a:lnTo>
                  <a:lnTo>
                    <a:pt x="1125827" y="137159"/>
                  </a:lnTo>
                  <a:lnTo>
                    <a:pt x="1135120" y="140969"/>
                  </a:lnTo>
                  <a:lnTo>
                    <a:pt x="1066564" y="140969"/>
                  </a:lnTo>
                  <a:lnTo>
                    <a:pt x="1047278" y="142239"/>
                  </a:lnTo>
                  <a:lnTo>
                    <a:pt x="1009106" y="151129"/>
                  </a:lnTo>
                  <a:lnTo>
                    <a:pt x="972591" y="165099"/>
                  </a:lnTo>
                  <a:lnTo>
                    <a:pt x="955322" y="173989"/>
                  </a:lnTo>
                  <a:lnTo>
                    <a:pt x="949260" y="176529"/>
                  </a:lnTo>
                  <a:lnTo>
                    <a:pt x="915076" y="199389"/>
                  </a:lnTo>
                  <a:lnTo>
                    <a:pt x="900598" y="215899"/>
                  </a:lnTo>
                  <a:lnTo>
                    <a:pt x="896011" y="220979"/>
                  </a:lnTo>
                  <a:lnTo>
                    <a:pt x="892815" y="226059"/>
                  </a:lnTo>
                  <a:lnTo>
                    <a:pt x="889702" y="228599"/>
                  </a:lnTo>
                  <a:close/>
                </a:path>
                <a:path w="2219959" h="1532890">
                  <a:moveTo>
                    <a:pt x="1206306" y="248919"/>
                  </a:moveTo>
                  <a:lnTo>
                    <a:pt x="1203193" y="245109"/>
                  </a:lnTo>
                  <a:lnTo>
                    <a:pt x="1195600" y="234949"/>
                  </a:lnTo>
                  <a:lnTo>
                    <a:pt x="1189153" y="224789"/>
                  </a:lnTo>
                  <a:lnTo>
                    <a:pt x="1183558" y="214629"/>
                  </a:lnTo>
                  <a:lnTo>
                    <a:pt x="1178525" y="205739"/>
                  </a:lnTo>
                  <a:lnTo>
                    <a:pt x="1155535" y="167639"/>
                  </a:lnTo>
                  <a:lnTo>
                    <a:pt x="1121924" y="147319"/>
                  </a:lnTo>
                  <a:lnTo>
                    <a:pt x="1085851" y="140969"/>
                  </a:lnTo>
                  <a:lnTo>
                    <a:pt x="1135120" y="140969"/>
                  </a:lnTo>
                  <a:lnTo>
                    <a:pt x="1171210" y="168909"/>
                  </a:lnTo>
                  <a:lnTo>
                    <a:pt x="1193217" y="208279"/>
                  </a:lnTo>
                  <a:lnTo>
                    <a:pt x="1197924" y="217169"/>
                  </a:lnTo>
                  <a:lnTo>
                    <a:pt x="1203170" y="224789"/>
                  </a:lnTo>
                  <a:lnTo>
                    <a:pt x="1209180" y="233679"/>
                  </a:lnTo>
                  <a:lnTo>
                    <a:pt x="1234603" y="233679"/>
                  </a:lnTo>
                  <a:lnTo>
                    <a:pt x="1227681" y="237489"/>
                  </a:lnTo>
                  <a:lnTo>
                    <a:pt x="1213251" y="245109"/>
                  </a:lnTo>
                  <a:lnTo>
                    <a:pt x="1212054" y="245109"/>
                  </a:lnTo>
                  <a:lnTo>
                    <a:pt x="1210617" y="246379"/>
                  </a:lnTo>
                  <a:lnTo>
                    <a:pt x="1206306" y="248919"/>
                  </a:lnTo>
                  <a:close/>
                </a:path>
                <a:path w="2219959" h="1532890">
                  <a:moveTo>
                    <a:pt x="617163" y="180339"/>
                  </a:moveTo>
                  <a:lnTo>
                    <a:pt x="549627" y="180339"/>
                  </a:lnTo>
                  <a:lnTo>
                    <a:pt x="554896" y="177799"/>
                  </a:lnTo>
                  <a:lnTo>
                    <a:pt x="565912" y="175259"/>
                  </a:lnTo>
                  <a:lnTo>
                    <a:pt x="588514" y="172719"/>
                  </a:lnTo>
                  <a:lnTo>
                    <a:pt x="599826" y="173989"/>
                  </a:lnTo>
                  <a:lnTo>
                    <a:pt x="610936" y="176529"/>
                  </a:lnTo>
                  <a:lnTo>
                    <a:pt x="614289" y="177799"/>
                  </a:lnTo>
                  <a:lnTo>
                    <a:pt x="617163" y="180339"/>
                  </a:lnTo>
                  <a:close/>
                </a:path>
                <a:path w="2219959" h="1532890">
                  <a:moveTo>
                    <a:pt x="637759" y="213359"/>
                  </a:moveTo>
                  <a:lnTo>
                    <a:pt x="632730" y="213359"/>
                  </a:lnTo>
                  <a:lnTo>
                    <a:pt x="630574" y="212089"/>
                  </a:lnTo>
                  <a:lnTo>
                    <a:pt x="628179" y="210819"/>
                  </a:lnTo>
                  <a:lnTo>
                    <a:pt x="624348" y="208279"/>
                  </a:lnTo>
                  <a:lnTo>
                    <a:pt x="620516" y="201929"/>
                  </a:lnTo>
                  <a:lnTo>
                    <a:pt x="613810" y="193039"/>
                  </a:lnTo>
                  <a:lnTo>
                    <a:pt x="611176" y="189229"/>
                  </a:lnTo>
                  <a:lnTo>
                    <a:pt x="607583" y="187959"/>
                  </a:lnTo>
                  <a:lnTo>
                    <a:pt x="597869" y="185419"/>
                  </a:lnTo>
                  <a:lnTo>
                    <a:pt x="587885" y="184149"/>
                  </a:lnTo>
                  <a:lnTo>
                    <a:pt x="620875" y="184149"/>
                  </a:lnTo>
                  <a:lnTo>
                    <a:pt x="624587" y="187959"/>
                  </a:lnTo>
                  <a:lnTo>
                    <a:pt x="628658" y="194309"/>
                  </a:lnTo>
                  <a:lnTo>
                    <a:pt x="632490" y="198119"/>
                  </a:lnTo>
                  <a:lnTo>
                    <a:pt x="633927" y="200659"/>
                  </a:lnTo>
                  <a:lnTo>
                    <a:pt x="634646" y="200659"/>
                  </a:lnTo>
                  <a:lnTo>
                    <a:pt x="635364" y="201929"/>
                  </a:lnTo>
                  <a:lnTo>
                    <a:pt x="650931" y="201929"/>
                  </a:lnTo>
                  <a:lnTo>
                    <a:pt x="647099" y="207009"/>
                  </a:lnTo>
                  <a:lnTo>
                    <a:pt x="642788" y="210819"/>
                  </a:lnTo>
                  <a:lnTo>
                    <a:pt x="640393" y="212089"/>
                  </a:lnTo>
                  <a:lnTo>
                    <a:pt x="637759" y="213359"/>
                  </a:lnTo>
                  <a:close/>
                </a:path>
                <a:path w="2219959" h="1532890">
                  <a:moveTo>
                    <a:pt x="1424954" y="280669"/>
                  </a:moveTo>
                  <a:lnTo>
                    <a:pt x="1405561" y="280669"/>
                  </a:lnTo>
                  <a:lnTo>
                    <a:pt x="1407717" y="279399"/>
                  </a:lnTo>
                  <a:lnTo>
                    <a:pt x="1410351" y="278129"/>
                  </a:lnTo>
                  <a:lnTo>
                    <a:pt x="1414183" y="276859"/>
                  </a:lnTo>
                  <a:lnTo>
                    <a:pt x="1423283" y="269239"/>
                  </a:lnTo>
                  <a:lnTo>
                    <a:pt x="1437260" y="257809"/>
                  </a:lnTo>
                  <a:lnTo>
                    <a:pt x="1450855" y="243839"/>
                  </a:lnTo>
                  <a:lnTo>
                    <a:pt x="1462518" y="232409"/>
                  </a:lnTo>
                  <a:lnTo>
                    <a:pt x="1470702" y="226059"/>
                  </a:lnTo>
                  <a:lnTo>
                    <a:pt x="1495867" y="210819"/>
                  </a:lnTo>
                  <a:lnTo>
                    <a:pt x="1520247" y="201929"/>
                  </a:lnTo>
                  <a:lnTo>
                    <a:pt x="1543683" y="199389"/>
                  </a:lnTo>
                  <a:lnTo>
                    <a:pt x="1566019" y="201929"/>
                  </a:lnTo>
                  <a:lnTo>
                    <a:pt x="1581105" y="208279"/>
                  </a:lnTo>
                  <a:lnTo>
                    <a:pt x="1543368" y="208279"/>
                  </a:lnTo>
                  <a:lnTo>
                    <a:pt x="1521803" y="210819"/>
                  </a:lnTo>
                  <a:lnTo>
                    <a:pt x="1499475" y="219709"/>
                  </a:lnTo>
                  <a:lnTo>
                    <a:pt x="1476450" y="233679"/>
                  </a:lnTo>
                  <a:lnTo>
                    <a:pt x="1453100" y="255269"/>
                  </a:lnTo>
                  <a:lnTo>
                    <a:pt x="1437383" y="270509"/>
                  </a:lnTo>
                  <a:lnTo>
                    <a:pt x="1424954" y="280669"/>
                  </a:lnTo>
                  <a:close/>
                </a:path>
                <a:path w="2219959" h="1532890">
                  <a:moveTo>
                    <a:pt x="1626131" y="240029"/>
                  </a:moveTo>
                  <a:lnTo>
                    <a:pt x="1623854" y="240029"/>
                  </a:lnTo>
                  <a:lnTo>
                    <a:pt x="1620775" y="237029"/>
                  </a:lnTo>
                  <a:lnTo>
                    <a:pt x="1620383" y="234949"/>
                  </a:lnTo>
                  <a:lnTo>
                    <a:pt x="1622059" y="232409"/>
                  </a:lnTo>
                  <a:lnTo>
                    <a:pt x="1625412" y="229869"/>
                  </a:lnTo>
                  <a:lnTo>
                    <a:pt x="1631639" y="224789"/>
                  </a:lnTo>
                  <a:lnTo>
                    <a:pt x="1644092" y="219709"/>
                  </a:lnTo>
                  <a:lnTo>
                    <a:pt x="1646487" y="219709"/>
                  </a:lnTo>
                  <a:lnTo>
                    <a:pt x="1656976" y="215899"/>
                  </a:lnTo>
                  <a:lnTo>
                    <a:pt x="1667892" y="212089"/>
                  </a:lnTo>
                  <a:lnTo>
                    <a:pt x="1679121" y="209549"/>
                  </a:lnTo>
                  <a:lnTo>
                    <a:pt x="1702356" y="207009"/>
                  </a:lnTo>
                  <a:lnTo>
                    <a:pt x="1725511" y="207009"/>
                  </a:lnTo>
                  <a:lnTo>
                    <a:pt x="1736775" y="209549"/>
                  </a:lnTo>
                  <a:lnTo>
                    <a:pt x="1748981" y="212089"/>
                  </a:lnTo>
                  <a:lnTo>
                    <a:pt x="1756890" y="215899"/>
                  </a:lnTo>
                  <a:lnTo>
                    <a:pt x="1691751" y="215899"/>
                  </a:lnTo>
                  <a:lnTo>
                    <a:pt x="1680678" y="217169"/>
                  </a:lnTo>
                  <a:lnTo>
                    <a:pt x="1659251" y="222249"/>
                  </a:lnTo>
                  <a:lnTo>
                    <a:pt x="1649122" y="226059"/>
                  </a:lnTo>
                  <a:lnTo>
                    <a:pt x="1647445" y="226059"/>
                  </a:lnTo>
                  <a:lnTo>
                    <a:pt x="1641697" y="228599"/>
                  </a:lnTo>
                  <a:lnTo>
                    <a:pt x="1636189" y="231139"/>
                  </a:lnTo>
                  <a:lnTo>
                    <a:pt x="1633076" y="232409"/>
                  </a:lnTo>
                  <a:lnTo>
                    <a:pt x="1630202" y="234949"/>
                  </a:lnTo>
                  <a:lnTo>
                    <a:pt x="1628286" y="236219"/>
                  </a:lnTo>
                  <a:lnTo>
                    <a:pt x="1627089" y="236219"/>
                  </a:lnTo>
                  <a:lnTo>
                    <a:pt x="1627089" y="237489"/>
                  </a:lnTo>
                  <a:lnTo>
                    <a:pt x="1627328" y="237489"/>
                  </a:lnTo>
                  <a:lnTo>
                    <a:pt x="1627089" y="238759"/>
                  </a:lnTo>
                  <a:lnTo>
                    <a:pt x="1626131" y="240029"/>
                  </a:lnTo>
                  <a:close/>
                </a:path>
                <a:path w="2219959" h="1532890">
                  <a:moveTo>
                    <a:pt x="1639063" y="270509"/>
                  </a:moveTo>
                  <a:lnTo>
                    <a:pt x="1636668" y="270509"/>
                  </a:lnTo>
                  <a:lnTo>
                    <a:pt x="1635710" y="269239"/>
                  </a:lnTo>
                  <a:lnTo>
                    <a:pt x="1619840" y="247649"/>
                  </a:lnTo>
                  <a:lnTo>
                    <a:pt x="1602511" y="229869"/>
                  </a:lnTo>
                  <a:lnTo>
                    <a:pt x="1583880" y="217169"/>
                  </a:lnTo>
                  <a:lnTo>
                    <a:pt x="1564103" y="209549"/>
                  </a:lnTo>
                  <a:lnTo>
                    <a:pt x="1543368" y="208279"/>
                  </a:lnTo>
                  <a:lnTo>
                    <a:pt x="1581105" y="208279"/>
                  </a:lnTo>
                  <a:lnTo>
                    <a:pt x="1587139" y="210819"/>
                  </a:lnTo>
                  <a:lnTo>
                    <a:pt x="1606912" y="223519"/>
                  </a:lnTo>
                  <a:lnTo>
                    <a:pt x="1620775" y="237029"/>
                  </a:lnTo>
                  <a:lnTo>
                    <a:pt x="1621101" y="238759"/>
                  </a:lnTo>
                  <a:lnTo>
                    <a:pt x="1622778" y="240029"/>
                  </a:lnTo>
                  <a:lnTo>
                    <a:pt x="1623854" y="240029"/>
                  </a:lnTo>
                  <a:lnTo>
                    <a:pt x="1625158" y="241299"/>
                  </a:lnTo>
                  <a:lnTo>
                    <a:pt x="1642895" y="266699"/>
                  </a:lnTo>
                  <a:lnTo>
                    <a:pt x="1642416" y="269239"/>
                  </a:lnTo>
                  <a:lnTo>
                    <a:pt x="1640740" y="269239"/>
                  </a:lnTo>
                  <a:lnTo>
                    <a:pt x="1639063" y="270509"/>
                  </a:lnTo>
                  <a:close/>
                </a:path>
                <a:path w="2219959" h="1532890">
                  <a:moveTo>
                    <a:pt x="1234603" y="233679"/>
                  </a:moveTo>
                  <a:lnTo>
                    <a:pt x="1209180" y="233679"/>
                  </a:lnTo>
                  <a:lnTo>
                    <a:pt x="1224058" y="226059"/>
                  </a:lnTo>
                  <a:lnTo>
                    <a:pt x="1230700" y="222249"/>
                  </a:lnTo>
                  <a:lnTo>
                    <a:pt x="1234087" y="219709"/>
                  </a:lnTo>
                  <a:lnTo>
                    <a:pt x="1241575" y="217169"/>
                  </a:lnTo>
                  <a:lnTo>
                    <a:pt x="1272918" y="212089"/>
                  </a:lnTo>
                  <a:lnTo>
                    <a:pt x="1296594" y="212089"/>
                  </a:lnTo>
                  <a:lnTo>
                    <a:pt x="1307666" y="214629"/>
                  </a:lnTo>
                  <a:lnTo>
                    <a:pt x="1317639" y="217169"/>
                  </a:lnTo>
                  <a:lnTo>
                    <a:pt x="1326668" y="220979"/>
                  </a:lnTo>
                  <a:lnTo>
                    <a:pt x="1330790" y="223519"/>
                  </a:lnTo>
                  <a:lnTo>
                    <a:pt x="1273779" y="223519"/>
                  </a:lnTo>
                  <a:lnTo>
                    <a:pt x="1245066" y="228599"/>
                  </a:lnTo>
                  <a:lnTo>
                    <a:pt x="1238158" y="231139"/>
                  </a:lnTo>
                  <a:lnTo>
                    <a:pt x="1234603" y="233679"/>
                  </a:lnTo>
                  <a:close/>
                </a:path>
                <a:path w="2219959" h="1532890">
                  <a:moveTo>
                    <a:pt x="1832810" y="317499"/>
                  </a:moveTo>
                  <a:lnTo>
                    <a:pt x="1830415" y="316229"/>
                  </a:lnTo>
                  <a:lnTo>
                    <a:pt x="1827781" y="314959"/>
                  </a:lnTo>
                  <a:lnTo>
                    <a:pt x="1817823" y="306069"/>
                  </a:lnTo>
                  <a:lnTo>
                    <a:pt x="1809549" y="295909"/>
                  </a:lnTo>
                  <a:lnTo>
                    <a:pt x="1802488" y="285749"/>
                  </a:lnTo>
                  <a:lnTo>
                    <a:pt x="1796168" y="274319"/>
                  </a:lnTo>
                  <a:lnTo>
                    <a:pt x="1790330" y="264159"/>
                  </a:lnTo>
                  <a:lnTo>
                    <a:pt x="1762677" y="229869"/>
                  </a:lnTo>
                  <a:lnTo>
                    <a:pt x="1724317" y="215899"/>
                  </a:lnTo>
                  <a:lnTo>
                    <a:pt x="1756890" y="215899"/>
                  </a:lnTo>
                  <a:lnTo>
                    <a:pt x="1792635" y="247649"/>
                  </a:lnTo>
                  <a:lnTo>
                    <a:pt x="1805508" y="269239"/>
                  </a:lnTo>
                  <a:lnTo>
                    <a:pt x="1811192" y="279399"/>
                  </a:lnTo>
                  <a:lnTo>
                    <a:pt x="1817393" y="288289"/>
                  </a:lnTo>
                  <a:lnTo>
                    <a:pt x="1824536" y="297179"/>
                  </a:lnTo>
                  <a:lnTo>
                    <a:pt x="1833049" y="304799"/>
                  </a:lnTo>
                  <a:lnTo>
                    <a:pt x="1845024" y="304799"/>
                  </a:lnTo>
                  <a:lnTo>
                    <a:pt x="1844784" y="306069"/>
                  </a:lnTo>
                  <a:lnTo>
                    <a:pt x="1840713" y="314959"/>
                  </a:lnTo>
                  <a:lnTo>
                    <a:pt x="1837839" y="316229"/>
                  </a:lnTo>
                  <a:lnTo>
                    <a:pt x="1834726" y="316229"/>
                  </a:lnTo>
                  <a:lnTo>
                    <a:pt x="1832810" y="317499"/>
                  </a:lnTo>
                  <a:close/>
                </a:path>
                <a:path w="2219959" h="1532890">
                  <a:moveTo>
                    <a:pt x="1405561" y="290829"/>
                  </a:moveTo>
                  <a:lnTo>
                    <a:pt x="1402927" y="290829"/>
                  </a:lnTo>
                  <a:lnTo>
                    <a:pt x="1400292" y="289559"/>
                  </a:lnTo>
                  <a:lnTo>
                    <a:pt x="1389384" y="284479"/>
                  </a:lnTo>
                  <a:lnTo>
                    <a:pt x="1379487" y="279399"/>
                  </a:lnTo>
                  <a:lnTo>
                    <a:pt x="1370353" y="271779"/>
                  </a:lnTo>
                  <a:lnTo>
                    <a:pt x="1361735" y="264159"/>
                  </a:lnTo>
                  <a:lnTo>
                    <a:pt x="1346018" y="248919"/>
                  </a:lnTo>
                  <a:lnTo>
                    <a:pt x="1337722" y="242569"/>
                  </a:lnTo>
                  <a:lnTo>
                    <a:pt x="1295636" y="224789"/>
                  </a:lnTo>
                  <a:lnTo>
                    <a:pt x="1288410" y="223519"/>
                  </a:lnTo>
                  <a:lnTo>
                    <a:pt x="1330790" y="223519"/>
                  </a:lnTo>
                  <a:lnTo>
                    <a:pt x="1334912" y="226059"/>
                  </a:lnTo>
                  <a:lnTo>
                    <a:pt x="1344304" y="232409"/>
                  </a:lnTo>
                  <a:lnTo>
                    <a:pt x="1352933" y="240029"/>
                  </a:lnTo>
                  <a:lnTo>
                    <a:pt x="1361113" y="247649"/>
                  </a:lnTo>
                  <a:lnTo>
                    <a:pt x="1369159" y="256539"/>
                  </a:lnTo>
                  <a:lnTo>
                    <a:pt x="1376837" y="262889"/>
                  </a:lnTo>
                  <a:lnTo>
                    <a:pt x="1384965" y="269239"/>
                  </a:lnTo>
                  <a:lnTo>
                    <a:pt x="1393811" y="275589"/>
                  </a:lnTo>
                  <a:lnTo>
                    <a:pt x="1403645" y="279399"/>
                  </a:lnTo>
                  <a:lnTo>
                    <a:pt x="1405561" y="280669"/>
                  </a:lnTo>
                  <a:lnTo>
                    <a:pt x="1424954" y="280669"/>
                  </a:lnTo>
                  <a:lnTo>
                    <a:pt x="1421846" y="283209"/>
                  </a:lnTo>
                  <a:lnTo>
                    <a:pt x="1417057" y="287019"/>
                  </a:lnTo>
                  <a:lnTo>
                    <a:pt x="1412506" y="289559"/>
                  </a:lnTo>
                  <a:lnTo>
                    <a:pt x="1408675" y="289559"/>
                  </a:lnTo>
                  <a:lnTo>
                    <a:pt x="1405561" y="290829"/>
                  </a:lnTo>
                  <a:close/>
                </a:path>
                <a:path w="2219959" h="1532890">
                  <a:moveTo>
                    <a:pt x="1845024" y="304799"/>
                  </a:moveTo>
                  <a:lnTo>
                    <a:pt x="1833049" y="304799"/>
                  </a:lnTo>
                  <a:lnTo>
                    <a:pt x="1835684" y="290829"/>
                  </a:lnTo>
                  <a:lnTo>
                    <a:pt x="1837121" y="287019"/>
                  </a:lnTo>
                  <a:lnTo>
                    <a:pt x="1838558" y="280669"/>
                  </a:lnTo>
                  <a:lnTo>
                    <a:pt x="1870889" y="259079"/>
                  </a:lnTo>
                  <a:lnTo>
                    <a:pt x="1870170" y="257809"/>
                  </a:lnTo>
                  <a:lnTo>
                    <a:pt x="1883510" y="257809"/>
                  </a:lnTo>
                  <a:lnTo>
                    <a:pt x="1891455" y="259079"/>
                  </a:lnTo>
                  <a:lnTo>
                    <a:pt x="1907051" y="264159"/>
                  </a:lnTo>
                  <a:lnTo>
                    <a:pt x="1915759" y="269239"/>
                  </a:lnTo>
                  <a:lnTo>
                    <a:pt x="1875199" y="269239"/>
                  </a:lnTo>
                  <a:lnTo>
                    <a:pt x="1868842" y="270509"/>
                  </a:lnTo>
                  <a:lnTo>
                    <a:pt x="1848616" y="288289"/>
                  </a:lnTo>
                  <a:lnTo>
                    <a:pt x="1847419" y="293369"/>
                  </a:lnTo>
                  <a:lnTo>
                    <a:pt x="1845982" y="299719"/>
                  </a:lnTo>
                  <a:lnTo>
                    <a:pt x="1845024" y="304799"/>
                  </a:lnTo>
                  <a:close/>
                </a:path>
                <a:path w="2219959" h="1532890">
                  <a:moveTo>
                    <a:pt x="2044039" y="551179"/>
                  </a:moveTo>
                  <a:lnTo>
                    <a:pt x="2040207" y="549909"/>
                  </a:lnTo>
                  <a:lnTo>
                    <a:pt x="2039010" y="547369"/>
                  </a:lnTo>
                  <a:lnTo>
                    <a:pt x="2039728" y="546099"/>
                  </a:lnTo>
                  <a:lnTo>
                    <a:pt x="2043029" y="529589"/>
                  </a:lnTo>
                  <a:lnTo>
                    <a:pt x="2044459" y="514349"/>
                  </a:lnTo>
                  <a:lnTo>
                    <a:pt x="2044552" y="511809"/>
                  </a:lnTo>
                  <a:lnTo>
                    <a:pt x="2044241" y="496569"/>
                  </a:lnTo>
                  <a:lnTo>
                    <a:pt x="2031137" y="450849"/>
                  </a:lnTo>
                  <a:lnTo>
                    <a:pt x="2004441" y="420369"/>
                  </a:lnTo>
                  <a:lnTo>
                    <a:pt x="1993926" y="415289"/>
                  </a:lnTo>
                  <a:lnTo>
                    <a:pt x="1982064" y="408939"/>
                  </a:lnTo>
                  <a:lnTo>
                    <a:pt x="1971235" y="403859"/>
                  </a:lnTo>
                  <a:lnTo>
                    <a:pt x="1967642" y="401319"/>
                  </a:lnTo>
                  <a:lnTo>
                    <a:pt x="1964529" y="400049"/>
                  </a:lnTo>
                  <a:lnTo>
                    <a:pt x="1962613" y="397509"/>
                  </a:lnTo>
                  <a:lnTo>
                    <a:pt x="1961415" y="396239"/>
                  </a:lnTo>
                  <a:lnTo>
                    <a:pt x="1960457" y="394969"/>
                  </a:lnTo>
                  <a:lnTo>
                    <a:pt x="1959979" y="394969"/>
                  </a:lnTo>
                  <a:lnTo>
                    <a:pt x="1953243" y="373379"/>
                  </a:lnTo>
                  <a:lnTo>
                    <a:pt x="1948842" y="353059"/>
                  </a:lnTo>
                  <a:lnTo>
                    <a:pt x="1944621" y="331469"/>
                  </a:lnTo>
                  <a:lnTo>
                    <a:pt x="1938424" y="311149"/>
                  </a:lnTo>
                  <a:lnTo>
                    <a:pt x="1902262" y="274319"/>
                  </a:lnTo>
                  <a:lnTo>
                    <a:pt x="1881954" y="269239"/>
                  </a:lnTo>
                  <a:lnTo>
                    <a:pt x="1915759" y="269239"/>
                  </a:lnTo>
                  <a:lnTo>
                    <a:pt x="1948962" y="307339"/>
                  </a:lnTo>
                  <a:lnTo>
                    <a:pt x="1958781" y="347979"/>
                  </a:lnTo>
                  <a:lnTo>
                    <a:pt x="1962905" y="369569"/>
                  </a:lnTo>
                  <a:lnTo>
                    <a:pt x="1969319" y="389889"/>
                  </a:lnTo>
                  <a:lnTo>
                    <a:pt x="1969798" y="391159"/>
                  </a:lnTo>
                  <a:lnTo>
                    <a:pt x="1981794" y="397509"/>
                  </a:lnTo>
                  <a:lnTo>
                    <a:pt x="1990214" y="402589"/>
                  </a:lnTo>
                  <a:lnTo>
                    <a:pt x="1998903" y="406399"/>
                  </a:lnTo>
                  <a:lnTo>
                    <a:pt x="2006918" y="411479"/>
                  </a:lnTo>
                  <a:lnTo>
                    <a:pt x="2011948" y="414019"/>
                  </a:lnTo>
                  <a:lnTo>
                    <a:pt x="2038920" y="447039"/>
                  </a:lnTo>
                  <a:lnTo>
                    <a:pt x="2052399" y="496569"/>
                  </a:lnTo>
                  <a:lnTo>
                    <a:pt x="2052421" y="513079"/>
                  </a:lnTo>
                  <a:lnTo>
                    <a:pt x="2050468" y="530859"/>
                  </a:lnTo>
                  <a:lnTo>
                    <a:pt x="2046674" y="547369"/>
                  </a:lnTo>
                  <a:lnTo>
                    <a:pt x="2045955" y="549909"/>
                  </a:lnTo>
                  <a:lnTo>
                    <a:pt x="2044039" y="551179"/>
                  </a:lnTo>
                  <a:close/>
                </a:path>
                <a:path w="2219959" h="1532890">
                  <a:moveTo>
                    <a:pt x="438744" y="332739"/>
                  </a:moveTo>
                  <a:lnTo>
                    <a:pt x="437307" y="331469"/>
                  </a:lnTo>
                  <a:lnTo>
                    <a:pt x="436588" y="330199"/>
                  </a:lnTo>
                  <a:lnTo>
                    <a:pt x="436109" y="330199"/>
                  </a:lnTo>
                  <a:lnTo>
                    <a:pt x="435630" y="327659"/>
                  </a:lnTo>
                  <a:lnTo>
                    <a:pt x="436349" y="326389"/>
                  </a:lnTo>
                  <a:lnTo>
                    <a:pt x="436588" y="325119"/>
                  </a:lnTo>
                  <a:lnTo>
                    <a:pt x="437786" y="323849"/>
                  </a:lnTo>
                  <a:lnTo>
                    <a:pt x="443054" y="318769"/>
                  </a:lnTo>
                  <a:lnTo>
                    <a:pt x="449281" y="314959"/>
                  </a:lnTo>
                  <a:lnTo>
                    <a:pt x="452394" y="312419"/>
                  </a:lnTo>
                  <a:lnTo>
                    <a:pt x="499241" y="290829"/>
                  </a:lnTo>
                  <a:lnTo>
                    <a:pt x="529589" y="285749"/>
                  </a:lnTo>
                  <a:lnTo>
                    <a:pt x="545077" y="285749"/>
                  </a:lnTo>
                  <a:lnTo>
                    <a:pt x="560576" y="287019"/>
                  </a:lnTo>
                  <a:lnTo>
                    <a:pt x="575671" y="290829"/>
                  </a:lnTo>
                  <a:lnTo>
                    <a:pt x="590138" y="295909"/>
                  </a:lnTo>
                  <a:lnTo>
                    <a:pt x="515350" y="295909"/>
                  </a:lnTo>
                  <a:lnTo>
                    <a:pt x="501217" y="298449"/>
                  </a:lnTo>
                  <a:lnTo>
                    <a:pt x="461256" y="314959"/>
                  </a:lnTo>
                  <a:lnTo>
                    <a:pt x="453831" y="320039"/>
                  </a:lnTo>
                  <a:lnTo>
                    <a:pt x="449042" y="323849"/>
                  </a:lnTo>
                  <a:lnTo>
                    <a:pt x="445689" y="326389"/>
                  </a:lnTo>
                  <a:lnTo>
                    <a:pt x="445210" y="326389"/>
                  </a:lnTo>
                  <a:lnTo>
                    <a:pt x="443773" y="327659"/>
                  </a:lnTo>
                  <a:lnTo>
                    <a:pt x="444012" y="327659"/>
                  </a:lnTo>
                  <a:lnTo>
                    <a:pt x="444252" y="330199"/>
                  </a:lnTo>
                  <a:lnTo>
                    <a:pt x="443294" y="331469"/>
                  </a:lnTo>
                  <a:lnTo>
                    <a:pt x="441378" y="331469"/>
                  </a:lnTo>
                  <a:lnTo>
                    <a:pt x="438744" y="332739"/>
                  </a:lnTo>
                  <a:close/>
                </a:path>
                <a:path w="2219959" h="1532890">
                  <a:moveTo>
                    <a:pt x="669337" y="356869"/>
                  </a:moveTo>
                  <a:lnTo>
                    <a:pt x="649733" y="356869"/>
                  </a:lnTo>
                  <a:lnTo>
                    <a:pt x="652128" y="355599"/>
                  </a:lnTo>
                  <a:lnTo>
                    <a:pt x="655481" y="353059"/>
                  </a:lnTo>
                  <a:lnTo>
                    <a:pt x="658595" y="350519"/>
                  </a:lnTo>
                  <a:lnTo>
                    <a:pt x="663384" y="346709"/>
                  </a:lnTo>
                  <a:lnTo>
                    <a:pt x="667695" y="341629"/>
                  </a:lnTo>
                  <a:lnTo>
                    <a:pt x="669372" y="340359"/>
                  </a:lnTo>
                  <a:lnTo>
                    <a:pt x="678120" y="335279"/>
                  </a:lnTo>
                  <a:lnTo>
                    <a:pt x="687094" y="328929"/>
                  </a:lnTo>
                  <a:lnTo>
                    <a:pt x="744332" y="302259"/>
                  </a:lnTo>
                  <a:lnTo>
                    <a:pt x="803964" y="287019"/>
                  </a:lnTo>
                  <a:lnTo>
                    <a:pt x="832703" y="285749"/>
                  </a:lnTo>
                  <a:lnTo>
                    <a:pt x="860723" y="289559"/>
                  </a:lnTo>
                  <a:lnTo>
                    <a:pt x="888156" y="295909"/>
                  </a:lnTo>
                  <a:lnTo>
                    <a:pt x="832430" y="295909"/>
                  </a:lnTo>
                  <a:lnTo>
                    <a:pt x="805012" y="297179"/>
                  </a:lnTo>
                  <a:lnTo>
                    <a:pt x="777011" y="303529"/>
                  </a:lnTo>
                  <a:lnTo>
                    <a:pt x="748403" y="312419"/>
                  </a:lnTo>
                  <a:lnTo>
                    <a:pt x="729364" y="320039"/>
                  </a:lnTo>
                  <a:lnTo>
                    <a:pt x="720113" y="325119"/>
                  </a:lnTo>
                  <a:lnTo>
                    <a:pt x="711043" y="328929"/>
                  </a:lnTo>
                  <a:lnTo>
                    <a:pt x="693291" y="339089"/>
                  </a:lnTo>
                  <a:lnTo>
                    <a:pt x="684605" y="345439"/>
                  </a:lnTo>
                  <a:lnTo>
                    <a:pt x="676077" y="350519"/>
                  </a:lnTo>
                  <a:lnTo>
                    <a:pt x="673443" y="353059"/>
                  </a:lnTo>
                  <a:lnTo>
                    <a:pt x="669337" y="356869"/>
                  </a:lnTo>
                  <a:close/>
                </a:path>
                <a:path w="2219959" h="1532890">
                  <a:moveTo>
                    <a:pt x="652368" y="368299"/>
                  </a:moveTo>
                  <a:lnTo>
                    <a:pt x="648297" y="368299"/>
                  </a:lnTo>
                  <a:lnTo>
                    <a:pt x="641830" y="365759"/>
                  </a:lnTo>
                  <a:lnTo>
                    <a:pt x="637280" y="361949"/>
                  </a:lnTo>
                  <a:lnTo>
                    <a:pt x="632969" y="356869"/>
                  </a:lnTo>
                  <a:lnTo>
                    <a:pt x="627899" y="350519"/>
                  </a:lnTo>
                  <a:lnTo>
                    <a:pt x="622761" y="342899"/>
                  </a:lnTo>
                  <a:lnTo>
                    <a:pt x="612373" y="327659"/>
                  </a:lnTo>
                  <a:lnTo>
                    <a:pt x="572408" y="300989"/>
                  </a:lnTo>
                  <a:lnTo>
                    <a:pt x="544358" y="295909"/>
                  </a:lnTo>
                  <a:lnTo>
                    <a:pt x="590138" y="295909"/>
                  </a:lnTo>
                  <a:lnTo>
                    <a:pt x="603752" y="303529"/>
                  </a:lnTo>
                  <a:lnTo>
                    <a:pt x="607823" y="306069"/>
                  </a:lnTo>
                  <a:lnTo>
                    <a:pt x="611894" y="309879"/>
                  </a:lnTo>
                  <a:lnTo>
                    <a:pt x="615726" y="314959"/>
                  </a:lnTo>
                  <a:lnTo>
                    <a:pt x="621073" y="321309"/>
                  </a:lnTo>
                  <a:lnTo>
                    <a:pt x="626353" y="327659"/>
                  </a:lnTo>
                  <a:lnTo>
                    <a:pt x="636801" y="342899"/>
                  </a:lnTo>
                  <a:lnTo>
                    <a:pt x="641112" y="349249"/>
                  </a:lnTo>
                  <a:lnTo>
                    <a:pt x="645423" y="354329"/>
                  </a:lnTo>
                  <a:lnTo>
                    <a:pt x="649733" y="356869"/>
                  </a:lnTo>
                  <a:lnTo>
                    <a:pt x="669337" y="356869"/>
                  </a:lnTo>
                  <a:lnTo>
                    <a:pt x="663863" y="361949"/>
                  </a:lnTo>
                  <a:lnTo>
                    <a:pt x="652368" y="368299"/>
                  </a:lnTo>
                  <a:close/>
                </a:path>
                <a:path w="2219959" h="1532890">
                  <a:moveTo>
                    <a:pt x="962506" y="347979"/>
                  </a:moveTo>
                  <a:lnTo>
                    <a:pt x="911405" y="314959"/>
                  </a:lnTo>
                  <a:lnTo>
                    <a:pt x="859286" y="298449"/>
                  </a:lnTo>
                  <a:lnTo>
                    <a:pt x="832430" y="295909"/>
                  </a:lnTo>
                  <a:lnTo>
                    <a:pt x="888156" y="295909"/>
                  </a:lnTo>
                  <a:lnTo>
                    <a:pt x="914758" y="307339"/>
                  </a:lnTo>
                  <a:lnTo>
                    <a:pt x="940507" y="321309"/>
                  </a:lnTo>
                  <a:lnTo>
                    <a:pt x="967057" y="341629"/>
                  </a:lnTo>
                  <a:lnTo>
                    <a:pt x="967296" y="344169"/>
                  </a:lnTo>
                  <a:lnTo>
                    <a:pt x="966099" y="345439"/>
                  </a:lnTo>
                  <a:lnTo>
                    <a:pt x="964662" y="346709"/>
                  </a:lnTo>
                  <a:lnTo>
                    <a:pt x="962506" y="347979"/>
                  </a:lnTo>
                  <a:close/>
                </a:path>
                <a:path w="2219959" h="1532890">
                  <a:moveTo>
                    <a:pt x="209073" y="608329"/>
                  </a:moveTo>
                  <a:lnTo>
                    <a:pt x="206679" y="608329"/>
                  </a:lnTo>
                  <a:lnTo>
                    <a:pt x="205721" y="605789"/>
                  </a:lnTo>
                  <a:lnTo>
                    <a:pt x="198731" y="588009"/>
                  </a:lnTo>
                  <a:lnTo>
                    <a:pt x="206679" y="537209"/>
                  </a:lnTo>
                  <a:lnTo>
                    <a:pt x="239998" y="494029"/>
                  </a:lnTo>
                  <a:lnTo>
                    <a:pt x="279962" y="462279"/>
                  </a:lnTo>
                  <a:lnTo>
                    <a:pt x="293733" y="457199"/>
                  </a:lnTo>
                  <a:lnTo>
                    <a:pt x="312533" y="449579"/>
                  </a:lnTo>
                  <a:lnTo>
                    <a:pt x="315407" y="448309"/>
                  </a:lnTo>
                  <a:lnTo>
                    <a:pt x="317802" y="445769"/>
                  </a:lnTo>
                  <a:lnTo>
                    <a:pt x="319957" y="445769"/>
                  </a:lnTo>
                  <a:lnTo>
                    <a:pt x="320915" y="444499"/>
                  </a:lnTo>
                  <a:lnTo>
                    <a:pt x="321035" y="443229"/>
                  </a:lnTo>
                  <a:lnTo>
                    <a:pt x="320675" y="439419"/>
                  </a:lnTo>
                  <a:lnTo>
                    <a:pt x="319238" y="429259"/>
                  </a:lnTo>
                  <a:lnTo>
                    <a:pt x="318623" y="421639"/>
                  </a:lnTo>
                  <a:lnTo>
                    <a:pt x="335284" y="383539"/>
                  </a:lnTo>
                  <a:lnTo>
                    <a:pt x="372023" y="354329"/>
                  </a:lnTo>
                  <a:lnTo>
                    <a:pt x="415225" y="339089"/>
                  </a:lnTo>
                  <a:lnTo>
                    <a:pt x="426500" y="337819"/>
                  </a:lnTo>
                  <a:lnTo>
                    <a:pt x="453113" y="337819"/>
                  </a:lnTo>
                  <a:lnTo>
                    <a:pt x="461256" y="340359"/>
                  </a:lnTo>
                  <a:lnTo>
                    <a:pt x="465327" y="340359"/>
                  </a:lnTo>
                  <a:lnTo>
                    <a:pt x="472991" y="345439"/>
                  </a:lnTo>
                  <a:lnTo>
                    <a:pt x="437969" y="345439"/>
                  </a:lnTo>
                  <a:lnTo>
                    <a:pt x="416901" y="347979"/>
                  </a:lnTo>
                  <a:lnTo>
                    <a:pt x="377113" y="363219"/>
                  </a:lnTo>
                  <a:lnTo>
                    <a:pt x="344145" y="391159"/>
                  </a:lnTo>
                  <a:lnTo>
                    <a:pt x="330375" y="421639"/>
                  </a:lnTo>
                  <a:lnTo>
                    <a:pt x="330734" y="425449"/>
                  </a:lnTo>
                  <a:lnTo>
                    <a:pt x="331452" y="430529"/>
                  </a:lnTo>
                  <a:lnTo>
                    <a:pt x="332410" y="438149"/>
                  </a:lnTo>
                  <a:lnTo>
                    <a:pt x="332889" y="443229"/>
                  </a:lnTo>
                  <a:lnTo>
                    <a:pt x="333368" y="445769"/>
                  </a:lnTo>
                  <a:lnTo>
                    <a:pt x="333608" y="448309"/>
                  </a:lnTo>
                  <a:lnTo>
                    <a:pt x="332650" y="449579"/>
                  </a:lnTo>
                  <a:lnTo>
                    <a:pt x="332410" y="449579"/>
                  </a:lnTo>
                  <a:lnTo>
                    <a:pt x="330973" y="452119"/>
                  </a:lnTo>
                  <a:lnTo>
                    <a:pt x="327381" y="454659"/>
                  </a:lnTo>
                  <a:lnTo>
                    <a:pt x="322112" y="457199"/>
                  </a:lnTo>
                  <a:lnTo>
                    <a:pt x="312488" y="462279"/>
                  </a:lnTo>
                  <a:lnTo>
                    <a:pt x="267019" y="485139"/>
                  </a:lnTo>
                  <a:lnTo>
                    <a:pt x="229067" y="520699"/>
                  </a:lnTo>
                  <a:lnTo>
                    <a:pt x="208280" y="556259"/>
                  </a:lnTo>
                  <a:lnTo>
                    <a:pt x="205302" y="571499"/>
                  </a:lnTo>
                  <a:lnTo>
                    <a:pt x="206364" y="586739"/>
                  </a:lnTo>
                  <a:lnTo>
                    <a:pt x="212187" y="603249"/>
                  </a:lnTo>
                  <a:lnTo>
                    <a:pt x="213145" y="604519"/>
                  </a:lnTo>
                  <a:lnTo>
                    <a:pt x="212426" y="607059"/>
                  </a:lnTo>
                  <a:lnTo>
                    <a:pt x="209073" y="608329"/>
                  </a:lnTo>
                  <a:close/>
                </a:path>
                <a:path w="2219959" h="1532890">
                  <a:moveTo>
                    <a:pt x="477780" y="363219"/>
                  </a:moveTo>
                  <a:lnTo>
                    <a:pt x="475385" y="360679"/>
                  </a:lnTo>
                  <a:lnTo>
                    <a:pt x="474667" y="359409"/>
                  </a:lnTo>
                  <a:lnTo>
                    <a:pt x="473469" y="356869"/>
                  </a:lnTo>
                  <a:lnTo>
                    <a:pt x="471793" y="354329"/>
                  </a:lnTo>
                  <a:lnTo>
                    <a:pt x="471075" y="353059"/>
                  </a:lnTo>
                  <a:lnTo>
                    <a:pt x="469159" y="350519"/>
                  </a:lnTo>
                  <a:lnTo>
                    <a:pt x="466045" y="349249"/>
                  </a:lnTo>
                  <a:lnTo>
                    <a:pt x="459340" y="346709"/>
                  </a:lnTo>
                  <a:lnTo>
                    <a:pt x="455747" y="346709"/>
                  </a:lnTo>
                  <a:lnTo>
                    <a:pt x="451915" y="345439"/>
                  </a:lnTo>
                  <a:lnTo>
                    <a:pt x="474188" y="345439"/>
                  </a:lnTo>
                  <a:lnTo>
                    <a:pt x="475864" y="347979"/>
                  </a:lnTo>
                  <a:lnTo>
                    <a:pt x="477062" y="350519"/>
                  </a:lnTo>
                  <a:lnTo>
                    <a:pt x="479217" y="354329"/>
                  </a:lnTo>
                  <a:lnTo>
                    <a:pt x="480654" y="354329"/>
                  </a:lnTo>
                  <a:lnTo>
                    <a:pt x="481612" y="355599"/>
                  </a:lnTo>
                  <a:lnTo>
                    <a:pt x="481852" y="356869"/>
                  </a:lnTo>
                  <a:lnTo>
                    <a:pt x="482091" y="359409"/>
                  </a:lnTo>
                  <a:lnTo>
                    <a:pt x="481373" y="360679"/>
                  </a:lnTo>
                  <a:lnTo>
                    <a:pt x="481133" y="360679"/>
                  </a:lnTo>
                  <a:lnTo>
                    <a:pt x="480175" y="361949"/>
                  </a:lnTo>
                  <a:lnTo>
                    <a:pt x="477780" y="363219"/>
                  </a:lnTo>
                  <a:close/>
                </a:path>
                <a:path w="2219959" h="1532890">
                  <a:moveTo>
                    <a:pt x="1247259" y="405129"/>
                  </a:moveTo>
                  <a:lnTo>
                    <a:pt x="1245343" y="405129"/>
                  </a:lnTo>
                  <a:lnTo>
                    <a:pt x="1243667" y="403859"/>
                  </a:lnTo>
                  <a:lnTo>
                    <a:pt x="1242709" y="401319"/>
                  </a:lnTo>
                  <a:lnTo>
                    <a:pt x="1243667" y="398779"/>
                  </a:lnTo>
                  <a:lnTo>
                    <a:pt x="1245343" y="398779"/>
                  </a:lnTo>
                  <a:lnTo>
                    <a:pt x="1247738" y="397509"/>
                  </a:lnTo>
                  <a:lnTo>
                    <a:pt x="1250133" y="394969"/>
                  </a:lnTo>
                  <a:lnTo>
                    <a:pt x="1253246" y="389889"/>
                  </a:lnTo>
                  <a:lnTo>
                    <a:pt x="1257471" y="383539"/>
                  </a:lnTo>
                  <a:lnTo>
                    <a:pt x="1285577" y="355599"/>
                  </a:lnTo>
                  <a:lnTo>
                    <a:pt x="1292762" y="354329"/>
                  </a:lnTo>
                  <a:lnTo>
                    <a:pt x="1308538" y="354329"/>
                  </a:lnTo>
                  <a:lnTo>
                    <a:pt x="1315495" y="355599"/>
                  </a:lnTo>
                  <a:lnTo>
                    <a:pt x="1321979" y="358139"/>
                  </a:lnTo>
                  <a:lnTo>
                    <a:pt x="1328955" y="361949"/>
                  </a:lnTo>
                  <a:lnTo>
                    <a:pt x="1330609" y="363219"/>
                  </a:lnTo>
                  <a:lnTo>
                    <a:pt x="1303539" y="363219"/>
                  </a:lnTo>
                  <a:lnTo>
                    <a:pt x="1294438" y="364489"/>
                  </a:lnTo>
                  <a:lnTo>
                    <a:pt x="1258994" y="394969"/>
                  </a:lnTo>
                  <a:lnTo>
                    <a:pt x="1254444" y="400049"/>
                  </a:lnTo>
                  <a:lnTo>
                    <a:pt x="1250612" y="403859"/>
                  </a:lnTo>
                  <a:lnTo>
                    <a:pt x="1247259" y="405129"/>
                  </a:lnTo>
                  <a:close/>
                </a:path>
                <a:path w="2219959" h="1532890">
                  <a:moveTo>
                    <a:pt x="1399769" y="388619"/>
                  </a:moveTo>
                  <a:lnTo>
                    <a:pt x="1375865" y="388619"/>
                  </a:lnTo>
                  <a:lnTo>
                    <a:pt x="1379217" y="387349"/>
                  </a:lnTo>
                  <a:lnTo>
                    <a:pt x="1382091" y="386079"/>
                  </a:lnTo>
                  <a:lnTo>
                    <a:pt x="1389036" y="382269"/>
                  </a:lnTo>
                  <a:lnTo>
                    <a:pt x="1401969" y="372109"/>
                  </a:lnTo>
                  <a:lnTo>
                    <a:pt x="1407780" y="368299"/>
                  </a:lnTo>
                  <a:lnTo>
                    <a:pt x="1413794" y="365759"/>
                  </a:lnTo>
                  <a:lnTo>
                    <a:pt x="1420121" y="363219"/>
                  </a:lnTo>
                  <a:lnTo>
                    <a:pt x="1426876" y="360679"/>
                  </a:lnTo>
                  <a:lnTo>
                    <a:pt x="1463039" y="360679"/>
                  </a:lnTo>
                  <a:lnTo>
                    <a:pt x="1504291" y="365759"/>
                  </a:lnTo>
                  <a:lnTo>
                    <a:pt x="1524670" y="369569"/>
                  </a:lnTo>
                  <a:lnTo>
                    <a:pt x="1544465" y="370839"/>
                  </a:lnTo>
                  <a:lnTo>
                    <a:pt x="1436523" y="370839"/>
                  </a:lnTo>
                  <a:lnTo>
                    <a:pt x="1428313" y="372109"/>
                  </a:lnTo>
                  <a:lnTo>
                    <a:pt x="1420888" y="373379"/>
                  </a:lnTo>
                  <a:lnTo>
                    <a:pt x="1414662" y="377189"/>
                  </a:lnTo>
                  <a:lnTo>
                    <a:pt x="1408675" y="382269"/>
                  </a:lnTo>
                  <a:lnTo>
                    <a:pt x="1399769" y="388619"/>
                  </a:lnTo>
                  <a:close/>
                </a:path>
                <a:path w="2219959" h="1532890">
                  <a:moveTo>
                    <a:pt x="1377780" y="400049"/>
                  </a:moveTo>
                  <a:lnTo>
                    <a:pt x="1372512" y="400049"/>
                  </a:lnTo>
                  <a:lnTo>
                    <a:pt x="1365364" y="398779"/>
                  </a:lnTo>
                  <a:lnTo>
                    <a:pt x="1332128" y="378459"/>
                  </a:lnTo>
                  <a:lnTo>
                    <a:pt x="1324917" y="373379"/>
                  </a:lnTo>
                  <a:lnTo>
                    <a:pt x="1317190" y="368299"/>
                  </a:lnTo>
                  <a:lnTo>
                    <a:pt x="1310723" y="364489"/>
                  </a:lnTo>
                  <a:lnTo>
                    <a:pt x="1303539" y="363219"/>
                  </a:lnTo>
                  <a:lnTo>
                    <a:pt x="1330609" y="363219"/>
                  </a:lnTo>
                  <a:lnTo>
                    <a:pt x="1335570" y="367029"/>
                  </a:lnTo>
                  <a:lnTo>
                    <a:pt x="1341917" y="372109"/>
                  </a:lnTo>
                  <a:lnTo>
                    <a:pt x="1348084" y="377189"/>
                  </a:lnTo>
                  <a:lnTo>
                    <a:pt x="1353719" y="380999"/>
                  </a:lnTo>
                  <a:lnTo>
                    <a:pt x="1359579" y="384809"/>
                  </a:lnTo>
                  <a:lnTo>
                    <a:pt x="1365799" y="387349"/>
                  </a:lnTo>
                  <a:lnTo>
                    <a:pt x="1372512" y="388619"/>
                  </a:lnTo>
                  <a:lnTo>
                    <a:pt x="1399769" y="388619"/>
                  </a:lnTo>
                  <a:lnTo>
                    <a:pt x="1392610" y="393699"/>
                  </a:lnTo>
                  <a:lnTo>
                    <a:pt x="1387121" y="396239"/>
                  </a:lnTo>
                  <a:lnTo>
                    <a:pt x="1382570" y="398779"/>
                  </a:lnTo>
                  <a:lnTo>
                    <a:pt x="1377780" y="400049"/>
                  </a:lnTo>
                  <a:close/>
                </a:path>
                <a:path w="2219959" h="1532890">
                  <a:moveTo>
                    <a:pt x="1546141" y="378459"/>
                  </a:moveTo>
                  <a:lnTo>
                    <a:pt x="1543986" y="378459"/>
                  </a:lnTo>
                  <a:lnTo>
                    <a:pt x="1524254" y="377189"/>
                  </a:lnTo>
                  <a:lnTo>
                    <a:pt x="1482995" y="372109"/>
                  </a:lnTo>
                  <a:lnTo>
                    <a:pt x="1462320" y="370839"/>
                  </a:lnTo>
                  <a:lnTo>
                    <a:pt x="1546381" y="370839"/>
                  </a:lnTo>
                  <a:lnTo>
                    <a:pt x="1548057" y="373379"/>
                  </a:lnTo>
                  <a:lnTo>
                    <a:pt x="1547818" y="374649"/>
                  </a:lnTo>
                  <a:lnTo>
                    <a:pt x="1547818" y="377189"/>
                  </a:lnTo>
                  <a:lnTo>
                    <a:pt x="1546141" y="378459"/>
                  </a:lnTo>
                  <a:close/>
                </a:path>
                <a:path w="2219959" h="1532890">
                  <a:moveTo>
                    <a:pt x="1053273" y="546099"/>
                  </a:moveTo>
                  <a:lnTo>
                    <a:pt x="1049920" y="544829"/>
                  </a:lnTo>
                  <a:lnTo>
                    <a:pt x="1049201" y="542289"/>
                  </a:lnTo>
                  <a:lnTo>
                    <a:pt x="1049920" y="541019"/>
                  </a:lnTo>
                  <a:lnTo>
                    <a:pt x="1057632" y="521969"/>
                  </a:lnTo>
                  <a:lnTo>
                    <a:pt x="1078176" y="486409"/>
                  </a:lnTo>
                  <a:lnTo>
                    <a:pt x="1108625" y="452119"/>
                  </a:lnTo>
                  <a:lnTo>
                    <a:pt x="1143590" y="429259"/>
                  </a:lnTo>
                  <a:lnTo>
                    <a:pt x="1184090" y="419099"/>
                  </a:lnTo>
                  <a:lnTo>
                    <a:pt x="1204480" y="421639"/>
                  </a:lnTo>
                  <a:lnTo>
                    <a:pt x="1220694" y="429259"/>
                  </a:lnTo>
                  <a:lnTo>
                    <a:pt x="1222049" y="430529"/>
                  </a:lnTo>
                  <a:lnTo>
                    <a:pt x="1188528" y="430529"/>
                  </a:lnTo>
                  <a:lnTo>
                    <a:pt x="1162719" y="434339"/>
                  </a:lnTo>
                  <a:lnTo>
                    <a:pt x="1127993" y="450849"/>
                  </a:lnTo>
                  <a:lnTo>
                    <a:pt x="1098536" y="476249"/>
                  </a:lnTo>
                  <a:lnTo>
                    <a:pt x="1074168" y="507999"/>
                  </a:lnTo>
                  <a:lnTo>
                    <a:pt x="1055907" y="543559"/>
                  </a:lnTo>
                  <a:lnTo>
                    <a:pt x="1055189" y="544829"/>
                  </a:lnTo>
                  <a:lnTo>
                    <a:pt x="1053273" y="546099"/>
                  </a:lnTo>
                  <a:close/>
                </a:path>
                <a:path w="2219959" h="1532890">
                  <a:moveTo>
                    <a:pt x="1461602" y="516889"/>
                  </a:moveTo>
                  <a:lnTo>
                    <a:pt x="1456333" y="516889"/>
                  </a:lnTo>
                  <a:lnTo>
                    <a:pt x="1455854" y="514349"/>
                  </a:lnTo>
                  <a:lnTo>
                    <a:pt x="1455345" y="509269"/>
                  </a:lnTo>
                  <a:lnTo>
                    <a:pt x="1456273" y="502919"/>
                  </a:lnTo>
                  <a:lnTo>
                    <a:pt x="1479661" y="471169"/>
                  </a:lnTo>
                  <a:lnTo>
                    <a:pt x="1487227" y="466089"/>
                  </a:lnTo>
                  <a:lnTo>
                    <a:pt x="1500182" y="455929"/>
                  </a:lnTo>
                  <a:lnTo>
                    <a:pt x="1513810" y="448309"/>
                  </a:lnTo>
                  <a:lnTo>
                    <a:pt x="1527439" y="441959"/>
                  </a:lnTo>
                  <a:lnTo>
                    <a:pt x="1540394" y="435609"/>
                  </a:lnTo>
                  <a:lnTo>
                    <a:pt x="1548529" y="433069"/>
                  </a:lnTo>
                  <a:lnTo>
                    <a:pt x="1555900" y="431799"/>
                  </a:lnTo>
                  <a:lnTo>
                    <a:pt x="1562284" y="430529"/>
                  </a:lnTo>
                  <a:lnTo>
                    <a:pt x="1567456" y="429259"/>
                  </a:lnTo>
                  <a:lnTo>
                    <a:pt x="1577731" y="430529"/>
                  </a:lnTo>
                  <a:lnTo>
                    <a:pt x="1586435" y="434339"/>
                  </a:lnTo>
                  <a:lnTo>
                    <a:pt x="1593792" y="438149"/>
                  </a:lnTo>
                  <a:lnTo>
                    <a:pt x="1596909" y="440689"/>
                  </a:lnTo>
                  <a:lnTo>
                    <a:pt x="1561948" y="440689"/>
                  </a:lnTo>
                  <a:lnTo>
                    <a:pt x="1553805" y="441959"/>
                  </a:lnTo>
                  <a:lnTo>
                    <a:pt x="1518331" y="457199"/>
                  </a:lnTo>
                  <a:lnTo>
                    <a:pt x="1485146" y="477519"/>
                  </a:lnTo>
                  <a:lnTo>
                    <a:pt x="1478665" y="483869"/>
                  </a:lnTo>
                  <a:lnTo>
                    <a:pt x="1472992" y="488949"/>
                  </a:lnTo>
                  <a:lnTo>
                    <a:pt x="1468307" y="495299"/>
                  </a:lnTo>
                  <a:lnTo>
                    <a:pt x="1463757" y="500379"/>
                  </a:lnTo>
                  <a:lnTo>
                    <a:pt x="1461362" y="506729"/>
                  </a:lnTo>
                  <a:lnTo>
                    <a:pt x="1462320" y="513079"/>
                  </a:lnTo>
                  <a:lnTo>
                    <a:pt x="1462799" y="514349"/>
                  </a:lnTo>
                  <a:lnTo>
                    <a:pt x="1461602" y="516889"/>
                  </a:lnTo>
                  <a:close/>
                </a:path>
                <a:path w="2219959" h="1532890">
                  <a:moveTo>
                    <a:pt x="1225705" y="553719"/>
                  </a:moveTo>
                  <a:lnTo>
                    <a:pt x="1224028" y="552449"/>
                  </a:lnTo>
                  <a:lnTo>
                    <a:pt x="1222113" y="551179"/>
                  </a:lnTo>
                  <a:lnTo>
                    <a:pt x="1221634" y="548639"/>
                  </a:lnTo>
                  <a:lnTo>
                    <a:pt x="1222591" y="547369"/>
                  </a:lnTo>
                  <a:lnTo>
                    <a:pt x="1231804" y="525779"/>
                  </a:lnTo>
                  <a:lnTo>
                    <a:pt x="1236661" y="504189"/>
                  </a:lnTo>
                  <a:lnTo>
                    <a:pt x="1236938" y="482599"/>
                  </a:lnTo>
                  <a:lnTo>
                    <a:pt x="1232411" y="462279"/>
                  </a:lnTo>
                  <a:lnTo>
                    <a:pt x="1223171" y="445769"/>
                  </a:lnTo>
                  <a:lnTo>
                    <a:pt x="1208611" y="435609"/>
                  </a:lnTo>
                  <a:lnTo>
                    <a:pt x="1188528" y="430529"/>
                  </a:lnTo>
                  <a:lnTo>
                    <a:pt x="1222049" y="430529"/>
                  </a:lnTo>
                  <a:lnTo>
                    <a:pt x="1245553" y="472439"/>
                  </a:lnTo>
                  <a:lnTo>
                    <a:pt x="1246442" y="483869"/>
                  </a:lnTo>
                  <a:lnTo>
                    <a:pt x="1246360" y="488949"/>
                  </a:lnTo>
                  <a:lnTo>
                    <a:pt x="1236740" y="535939"/>
                  </a:lnTo>
                  <a:lnTo>
                    <a:pt x="1227860" y="552449"/>
                  </a:lnTo>
                  <a:lnTo>
                    <a:pt x="1225705" y="553719"/>
                  </a:lnTo>
                  <a:close/>
                </a:path>
                <a:path w="2219959" h="1532890">
                  <a:moveTo>
                    <a:pt x="1640261" y="515619"/>
                  </a:moveTo>
                  <a:lnTo>
                    <a:pt x="1611761" y="490219"/>
                  </a:lnTo>
                  <a:lnTo>
                    <a:pt x="1602870" y="469899"/>
                  </a:lnTo>
                  <a:lnTo>
                    <a:pt x="1597852" y="459739"/>
                  </a:lnTo>
                  <a:lnTo>
                    <a:pt x="1566977" y="440689"/>
                  </a:lnTo>
                  <a:lnTo>
                    <a:pt x="1596909" y="440689"/>
                  </a:lnTo>
                  <a:lnTo>
                    <a:pt x="1619185" y="477519"/>
                  </a:lnTo>
                  <a:lnTo>
                    <a:pt x="1623002" y="485139"/>
                  </a:lnTo>
                  <a:lnTo>
                    <a:pt x="1627268" y="492759"/>
                  </a:lnTo>
                  <a:lnTo>
                    <a:pt x="1632522" y="499109"/>
                  </a:lnTo>
                  <a:lnTo>
                    <a:pt x="1639303" y="502919"/>
                  </a:lnTo>
                  <a:lnTo>
                    <a:pt x="1667876" y="502919"/>
                  </a:lnTo>
                  <a:lnTo>
                    <a:pt x="1666137" y="504189"/>
                  </a:lnTo>
                  <a:lnTo>
                    <a:pt x="1656306" y="509269"/>
                  </a:lnTo>
                  <a:lnTo>
                    <a:pt x="1647924" y="514349"/>
                  </a:lnTo>
                  <a:lnTo>
                    <a:pt x="1640261" y="515619"/>
                  </a:lnTo>
                  <a:close/>
                </a:path>
                <a:path w="2219959" h="1532890">
                  <a:moveTo>
                    <a:pt x="285471" y="600709"/>
                  </a:moveTo>
                  <a:lnTo>
                    <a:pt x="284273" y="599439"/>
                  </a:lnTo>
                  <a:lnTo>
                    <a:pt x="280202" y="596899"/>
                  </a:lnTo>
                  <a:lnTo>
                    <a:pt x="279004" y="591819"/>
                  </a:lnTo>
                  <a:lnTo>
                    <a:pt x="279483" y="585469"/>
                  </a:lnTo>
                  <a:lnTo>
                    <a:pt x="280868" y="577849"/>
                  </a:lnTo>
                  <a:lnTo>
                    <a:pt x="283375" y="571499"/>
                  </a:lnTo>
                  <a:lnTo>
                    <a:pt x="286152" y="563879"/>
                  </a:lnTo>
                  <a:lnTo>
                    <a:pt x="288344" y="560069"/>
                  </a:lnTo>
                  <a:lnTo>
                    <a:pt x="294837" y="546099"/>
                  </a:lnTo>
                  <a:lnTo>
                    <a:pt x="302384" y="534669"/>
                  </a:lnTo>
                  <a:lnTo>
                    <a:pt x="310875" y="521969"/>
                  </a:lnTo>
                  <a:lnTo>
                    <a:pt x="330599" y="500379"/>
                  </a:lnTo>
                  <a:lnTo>
                    <a:pt x="341631" y="490219"/>
                  </a:lnTo>
                  <a:lnTo>
                    <a:pt x="353201" y="482599"/>
                  </a:lnTo>
                  <a:lnTo>
                    <a:pt x="365220" y="473709"/>
                  </a:lnTo>
                  <a:lnTo>
                    <a:pt x="375997" y="468629"/>
                  </a:lnTo>
                  <a:lnTo>
                    <a:pt x="386415" y="463549"/>
                  </a:lnTo>
                  <a:lnTo>
                    <a:pt x="396474" y="459739"/>
                  </a:lnTo>
                  <a:lnTo>
                    <a:pt x="406173" y="457199"/>
                  </a:lnTo>
                  <a:lnTo>
                    <a:pt x="424595" y="455929"/>
                  </a:lnTo>
                  <a:lnTo>
                    <a:pt x="441468" y="458469"/>
                  </a:lnTo>
                  <a:lnTo>
                    <a:pt x="456859" y="463549"/>
                  </a:lnTo>
                  <a:lnTo>
                    <a:pt x="462849" y="467359"/>
                  </a:lnTo>
                  <a:lnTo>
                    <a:pt x="424292" y="467359"/>
                  </a:lnTo>
                  <a:lnTo>
                    <a:pt x="408568" y="469899"/>
                  </a:lnTo>
                  <a:lnTo>
                    <a:pt x="399763" y="471169"/>
                  </a:lnTo>
                  <a:lnTo>
                    <a:pt x="390576" y="474979"/>
                  </a:lnTo>
                  <a:lnTo>
                    <a:pt x="380986" y="478789"/>
                  </a:lnTo>
                  <a:lnTo>
                    <a:pt x="348336" y="499109"/>
                  </a:lnTo>
                  <a:lnTo>
                    <a:pt x="318501" y="528319"/>
                  </a:lnTo>
                  <a:lnTo>
                    <a:pt x="295769" y="562609"/>
                  </a:lnTo>
                  <a:lnTo>
                    <a:pt x="293853" y="566419"/>
                  </a:lnTo>
                  <a:lnTo>
                    <a:pt x="289063" y="575309"/>
                  </a:lnTo>
                  <a:lnTo>
                    <a:pt x="287147" y="582929"/>
                  </a:lnTo>
                  <a:lnTo>
                    <a:pt x="285949" y="588009"/>
                  </a:lnTo>
                  <a:lnTo>
                    <a:pt x="285471" y="591819"/>
                  </a:lnTo>
                  <a:lnTo>
                    <a:pt x="289542" y="595629"/>
                  </a:lnTo>
                  <a:lnTo>
                    <a:pt x="289781" y="596899"/>
                  </a:lnTo>
                  <a:lnTo>
                    <a:pt x="288823" y="598169"/>
                  </a:lnTo>
                  <a:lnTo>
                    <a:pt x="287626" y="599439"/>
                  </a:lnTo>
                  <a:lnTo>
                    <a:pt x="285471" y="600709"/>
                  </a:lnTo>
                  <a:close/>
                </a:path>
                <a:path w="2219959" h="1532890">
                  <a:moveTo>
                    <a:pt x="1667876" y="502919"/>
                  </a:moveTo>
                  <a:lnTo>
                    <a:pt x="1642895" y="502919"/>
                  </a:lnTo>
                  <a:lnTo>
                    <a:pt x="1645290" y="501649"/>
                  </a:lnTo>
                  <a:lnTo>
                    <a:pt x="1648164" y="500379"/>
                  </a:lnTo>
                  <a:lnTo>
                    <a:pt x="1651277" y="499109"/>
                  </a:lnTo>
                  <a:lnTo>
                    <a:pt x="1660756" y="494029"/>
                  </a:lnTo>
                  <a:lnTo>
                    <a:pt x="1670885" y="486409"/>
                  </a:lnTo>
                  <a:lnTo>
                    <a:pt x="1681150" y="480059"/>
                  </a:lnTo>
                  <a:lnTo>
                    <a:pt x="1691032" y="472439"/>
                  </a:lnTo>
                  <a:lnTo>
                    <a:pt x="1698935" y="467359"/>
                  </a:lnTo>
                  <a:lnTo>
                    <a:pt x="1705881" y="463549"/>
                  </a:lnTo>
                  <a:lnTo>
                    <a:pt x="1710910" y="462279"/>
                  </a:lnTo>
                  <a:lnTo>
                    <a:pt x="1724482" y="459739"/>
                  </a:lnTo>
                  <a:lnTo>
                    <a:pt x="1737583" y="459739"/>
                  </a:lnTo>
                  <a:lnTo>
                    <a:pt x="1750280" y="461009"/>
                  </a:lnTo>
                  <a:lnTo>
                    <a:pt x="1762639" y="464819"/>
                  </a:lnTo>
                  <a:lnTo>
                    <a:pt x="1774053" y="469899"/>
                  </a:lnTo>
                  <a:lnTo>
                    <a:pt x="1725582" y="469899"/>
                  </a:lnTo>
                  <a:lnTo>
                    <a:pt x="1713544" y="472439"/>
                  </a:lnTo>
                  <a:lnTo>
                    <a:pt x="1709233" y="473709"/>
                  </a:lnTo>
                  <a:lnTo>
                    <a:pt x="1703486" y="476249"/>
                  </a:lnTo>
                  <a:lnTo>
                    <a:pt x="1697019" y="481329"/>
                  </a:lnTo>
                  <a:lnTo>
                    <a:pt x="1687054" y="488949"/>
                  </a:lnTo>
                  <a:lnTo>
                    <a:pt x="1667876" y="502919"/>
                  </a:lnTo>
                  <a:close/>
                </a:path>
                <a:path w="2219959" h="1532890">
                  <a:moveTo>
                    <a:pt x="541963" y="613409"/>
                  </a:moveTo>
                  <a:lnTo>
                    <a:pt x="534300" y="613409"/>
                  </a:lnTo>
                  <a:lnTo>
                    <a:pt x="528384" y="593089"/>
                  </a:lnTo>
                  <a:lnTo>
                    <a:pt x="521278" y="571499"/>
                  </a:lnTo>
                  <a:lnTo>
                    <a:pt x="502687" y="528319"/>
                  </a:lnTo>
                  <a:lnTo>
                    <a:pt x="475374" y="490219"/>
                  </a:lnTo>
                  <a:lnTo>
                    <a:pt x="438803" y="469899"/>
                  </a:lnTo>
                  <a:lnTo>
                    <a:pt x="424292" y="467359"/>
                  </a:lnTo>
                  <a:lnTo>
                    <a:pt x="462849" y="467359"/>
                  </a:lnTo>
                  <a:lnTo>
                    <a:pt x="493317" y="495299"/>
                  </a:lnTo>
                  <a:lnTo>
                    <a:pt x="521352" y="546099"/>
                  </a:lnTo>
                  <a:lnTo>
                    <a:pt x="536500" y="591819"/>
                  </a:lnTo>
                  <a:lnTo>
                    <a:pt x="541963" y="613409"/>
                  </a:lnTo>
                  <a:close/>
                </a:path>
                <a:path w="2219959" h="1532890">
                  <a:moveTo>
                    <a:pt x="772831" y="524509"/>
                  </a:moveTo>
                  <a:lnTo>
                    <a:pt x="769239" y="524509"/>
                  </a:lnTo>
                  <a:lnTo>
                    <a:pt x="767083" y="523239"/>
                  </a:lnTo>
                  <a:lnTo>
                    <a:pt x="765646" y="521969"/>
                  </a:lnTo>
                  <a:lnTo>
                    <a:pt x="764928" y="520699"/>
                  </a:lnTo>
                  <a:lnTo>
                    <a:pt x="763491" y="519429"/>
                  </a:lnTo>
                  <a:lnTo>
                    <a:pt x="763491" y="516889"/>
                  </a:lnTo>
                  <a:lnTo>
                    <a:pt x="764688" y="513079"/>
                  </a:lnTo>
                  <a:lnTo>
                    <a:pt x="766844" y="506729"/>
                  </a:lnTo>
                  <a:lnTo>
                    <a:pt x="775226" y="499109"/>
                  </a:lnTo>
                  <a:lnTo>
                    <a:pt x="776902" y="496569"/>
                  </a:lnTo>
                  <a:lnTo>
                    <a:pt x="783035" y="491489"/>
                  </a:lnTo>
                  <a:lnTo>
                    <a:pt x="789865" y="486409"/>
                  </a:lnTo>
                  <a:lnTo>
                    <a:pt x="797277" y="482599"/>
                  </a:lnTo>
                  <a:lnTo>
                    <a:pt x="805162" y="477519"/>
                  </a:lnTo>
                  <a:lnTo>
                    <a:pt x="813391" y="473709"/>
                  </a:lnTo>
                  <a:lnTo>
                    <a:pt x="821777" y="471169"/>
                  </a:lnTo>
                  <a:lnTo>
                    <a:pt x="838211" y="468629"/>
                  </a:lnTo>
                  <a:lnTo>
                    <a:pt x="845957" y="468629"/>
                  </a:lnTo>
                  <a:lnTo>
                    <a:pt x="852760" y="469899"/>
                  </a:lnTo>
                  <a:lnTo>
                    <a:pt x="858755" y="472439"/>
                  </a:lnTo>
                  <a:lnTo>
                    <a:pt x="864076" y="474979"/>
                  </a:lnTo>
                  <a:lnTo>
                    <a:pt x="868348" y="478789"/>
                  </a:lnTo>
                  <a:lnTo>
                    <a:pt x="846594" y="478789"/>
                  </a:lnTo>
                  <a:lnTo>
                    <a:pt x="838930" y="480059"/>
                  </a:lnTo>
                  <a:lnTo>
                    <a:pt x="831633" y="480059"/>
                  </a:lnTo>
                  <a:lnTo>
                    <a:pt x="824201" y="482599"/>
                  </a:lnTo>
                  <a:lnTo>
                    <a:pt x="816770" y="483869"/>
                  </a:lnTo>
                  <a:lnTo>
                    <a:pt x="809473" y="487679"/>
                  </a:lnTo>
                  <a:lnTo>
                    <a:pt x="802082" y="490219"/>
                  </a:lnTo>
                  <a:lnTo>
                    <a:pt x="795073" y="495299"/>
                  </a:lnTo>
                  <a:lnTo>
                    <a:pt x="788559" y="499109"/>
                  </a:lnTo>
                  <a:lnTo>
                    <a:pt x="782650" y="502919"/>
                  </a:lnTo>
                  <a:lnTo>
                    <a:pt x="776902" y="507999"/>
                  </a:lnTo>
                  <a:lnTo>
                    <a:pt x="772352" y="514349"/>
                  </a:lnTo>
                  <a:lnTo>
                    <a:pt x="771394" y="515619"/>
                  </a:lnTo>
                  <a:lnTo>
                    <a:pt x="770915" y="516889"/>
                  </a:lnTo>
                  <a:lnTo>
                    <a:pt x="770436" y="516889"/>
                  </a:lnTo>
                  <a:lnTo>
                    <a:pt x="770675" y="518159"/>
                  </a:lnTo>
                  <a:lnTo>
                    <a:pt x="773070" y="518159"/>
                  </a:lnTo>
                  <a:lnTo>
                    <a:pt x="774028" y="520699"/>
                  </a:lnTo>
                  <a:lnTo>
                    <a:pt x="773310" y="521969"/>
                  </a:lnTo>
                  <a:lnTo>
                    <a:pt x="772831" y="524509"/>
                  </a:lnTo>
                  <a:close/>
                </a:path>
                <a:path w="2219959" h="1532890">
                  <a:moveTo>
                    <a:pt x="1827781" y="509269"/>
                  </a:moveTo>
                  <a:lnTo>
                    <a:pt x="1823949" y="509269"/>
                  </a:lnTo>
                  <a:lnTo>
                    <a:pt x="1808532" y="499109"/>
                  </a:lnTo>
                  <a:lnTo>
                    <a:pt x="1792755" y="488949"/>
                  </a:lnTo>
                  <a:lnTo>
                    <a:pt x="1776530" y="480059"/>
                  </a:lnTo>
                  <a:lnTo>
                    <a:pt x="1759766" y="473709"/>
                  </a:lnTo>
                  <a:lnTo>
                    <a:pt x="1748671" y="471169"/>
                  </a:lnTo>
                  <a:lnTo>
                    <a:pt x="1737284" y="469899"/>
                  </a:lnTo>
                  <a:lnTo>
                    <a:pt x="1774053" y="469899"/>
                  </a:lnTo>
                  <a:lnTo>
                    <a:pt x="1779759" y="472439"/>
                  </a:lnTo>
                  <a:lnTo>
                    <a:pt x="1796318" y="481329"/>
                  </a:lnTo>
                  <a:lnTo>
                    <a:pt x="1812382" y="492759"/>
                  </a:lnTo>
                  <a:lnTo>
                    <a:pt x="1828020" y="502919"/>
                  </a:lnTo>
                  <a:lnTo>
                    <a:pt x="1829696" y="504189"/>
                  </a:lnTo>
                  <a:lnTo>
                    <a:pt x="1830175" y="505459"/>
                  </a:lnTo>
                  <a:lnTo>
                    <a:pt x="1827781" y="509269"/>
                  </a:lnTo>
                  <a:close/>
                </a:path>
                <a:path w="2219959" h="1532890">
                  <a:moveTo>
                    <a:pt x="905508" y="521969"/>
                  </a:moveTo>
                  <a:lnTo>
                    <a:pt x="899760" y="520699"/>
                  </a:lnTo>
                  <a:lnTo>
                    <a:pt x="890899" y="519429"/>
                  </a:lnTo>
                  <a:lnTo>
                    <a:pt x="884193" y="514349"/>
                  </a:lnTo>
                  <a:lnTo>
                    <a:pt x="878206" y="507999"/>
                  </a:lnTo>
                  <a:lnTo>
                    <a:pt x="873435" y="501649"/>
                  </a:lnTo>
                  <a:lnTo>
                    <a:pt x="868597" y="496569"/>
                  </a:lnTo>
                  <a:lnTo>
                    <a:pt x="863354" y="490219"/>
                  </a:lnTo>
                  <a:lnTo>
                    <a:pt x="857371" y="485139"/>
                  </a:lnTo>
                  <a:lnTo>
                    <a:pt x="852581" y="481329"/>
                  </a:lnTo>
                  <a:lnTo>
                    <a:pt x="846594" y="478789"/>
                  </a:lnTo>
                  <a:lnTo>
                    <a:pt x="868348" y="478789"/>
                  </a:lnTo>
                  <a:lnTo>
                    <a:pt x="869772" y="480059"/>
                  </a:lnTo>
                  <a:lnTo>
                    <a:pt x="874793" y="485139"/>
                  </a:lnTo>
                  <a:lnTo>
                    <a:pt x="879366" y="490219"/>
                  </a:lnTo>
                  <a:lnTo>
                    <a:pt x="883714" y="496569"/>
                  </a:lnTo>
                  <a:lnTo>
                    <a:pt x="888744" y="502919"/>
                  </a:lnTo>
                  <a:lnTo>
                    <a:pt x="893533" y="509269"/>
                  </a:lnTo>
                  <a:lnTo>
                    <a:pt x="901437" y="510539"/>
                  </a:lnTo>
                  <a:lnTo>
                    <a:pt x="908382" y="511809"/>
                  </a:lnTo>
                  <a:lnTo>
                    <a:pt x="936666" y="511809"/>
                  </a:lnTo>
                  <a:lnTo>
                    <a:pt x="934007" y="513079"/>
                  </a:lnTo>
                  <a:lnTo>
                    <a:pt x="926209" y="516889"/>
                  </a:lnTo>
                  <a:lnTo>
                    <a:pt x="918680" y="519429"/>
                  </a:lnTo>
                  <a:lnTo>
                    <a:pt x="905508" y="521969"/>
                  </a:lnTo>
                  <a:close/>
                </a:path>
                <a:path w="2219959" h="1532890">
                  <a:moveTo>
                    <a:pt x="936666" y="511809"/>
                  </a:moveTo>
                  <a:lnTo>
                    <a:pt x="908382" y="511809"/>
                  </a:lnTo>
                  <a:lnTo>
                    <a:pt x="916524" y="509269"/>
                  </a:lnTo>
                  <a:lnTo>
                    <a:pt x="925146" y="506729"/>
                  </a:lnTo>
                  <a:lnTo>
                    <a:pt x="934505" y="502919"/>
                  </a:lnTo>
                  <a:lnTo>
                    <a:pt x="953941" y="495299"/>
                  </a:lnTo>
                  <a:lnTo>
                    <a:pt x="963704" y="492759"/>
                  </a:lnTo>
                  <a:lnTo>
                    <a:pt x="969691" y="491489"/>
                  </a:lnTo>
                  <a:lnTo>
                    <a:pt x="983581" y="491489"/>
                  </a:lnTo>
                  <a:lnTo>
                    <a:pt x="985018" y="494029"/>
                  </a:lnTo>
                  <a:lnTo>
                    <a:pt x="984899" y="496569"/>
                  </a:lnTo>
                  <a:lnTo>
                    <a:pt x="984779" y="497839"/>
                  </a:lnTo>
                  <a:lnTo>
                    <a:pt x="982863" y="499109"/>
                  </a:lnTo>
                  <a:lnTo>
                    <a:pt x="973324" y="499109"/>
                  </a:lnTo>
                  <a:lnTo>
                    <a:pt x="965590" y="500379"/>
                  </a:lnTo>
                  <a:lnTo>
                    <a:pt x="950053" y="505459"/>
                  </a:lnTo>
                  <a:lnTo>
                    <a:pt x="936666" y="511809"/>
                  </a:lnTo>
                  <a:close/>
                </a:path>
                <a:path w="2219959" h="1532890">
                  <a:moveTo>
                    <a:pt x="2045476" y="574039"/>
                  </a:moveTo>
                  <a:lnTo>
                    <a:pt x="2043321" y="572769"/>
                  </a:lnTo>
                  <a:lnTo>
                    <a:pt x="2042123" y="571499"/>
                  </a:lnTo>
                  <a:lnTo>
                    <a:pt x="2039968" y="570229"/>
                  </a:lnTo>
                  <a:lnTo>
                    <a:pt x="2040447" y="567689"/>
                  </a:lnTo>
                  <a:lnTo>
                    <a:pt x="2041884" y="565149"/>
                  </a:lnTo>
                  <a:lnTo>
                    <a:pt x="2044279" y="563879"/>
                  </a:lnTo>
                  <a:lnTo>
                    <a:pt x="2048350" y="562609"/>
                  </a:lnTo>
                  <a:lnTo>
                    <a:pt x="2053140" y="562609"/>
                  </a:lnTo>
                  <a:lnTo>
                    <a:pt x="2061043" y="563879"/>
                  </a:lnTo>
                  <a:lnTo>
                    <a:pt x="2067030" y="565149"/>
                  </a:lnTo>
                  <a:lnTo>
                    <a:pt x="2071101" y="566419"/>
                  </a:lnTo>
                  <a:lnTo>
                    <a:pt x="2074215" y="568959"/>
                  </a:lnTo>
                  <a:lnTo>
                    <a:pt x="2075891" y="570229"/>
                  </a:lnTo>
                  <a:lnTo>
                    <a:pt x="2077448" y="571499"/>
                  </a:lnTo>
                  <a:lnTo>
                    <a:pt x="2047153" y="571499"/>
                  </a:lnTo>
                  <a:lnTo>
                    <a:pt x="2046913" y="572769"/>
                  </a:lnTo>
                  <a:lnTo>
                    <a:pt x="2045476" y="574039"/>
                  </a:lnTo>
                  <a:close/>
                </a:path>
                <a:path w="2219959" h="1532890">
                  <a:moveTo>
                    <a:pt x="2082836" y="633729"/>
                  </a:moveTo>
                  <a:lnTo>
                    <a:pt x="2080921" y="632459"/>
                  </a:lnTo>
                  <a:lnTo>
                    <a:pt x="2079005" y="632459"/>
                  </a:lnTo>
                  <a:lnTo>
                    <a:pt x="2078047" y="631189"/>
                  </a:lnTo>
                  <a:lnTo>
                    <a:pt x="2078526" y="628649"/>
                  </a:lnTo>
                  <a:lnTo>
                    <a:pt x="2079469" y="622299"/>
                  </a:lnTo>
                  <a:lnTo>
                    <a:pt x="2079626" y="618489"/>
                  </a:lnTo>
                  <a:lnTo>
                    <a:pt x="2079720" y="613409"/>
                  </a:lnTo>
                  <a:lnTo>
                    <a:pt x="2079469" y="608329"/>
                  </a:lnTo>
                  <a:lnTo>
                    <a:pt x="2057930" y="574039"/>
                  </a:lnTo>
                  <a:lnTo>
                    <a:pt x="2051703" y="571499"/>
                  </a:lnTo>
                  <a:lnTo>
                    <a:pt x="2077448" y="571499"/>
                  </a:lnTo>
                  <a:lnTo>
                    <a:pt x="2079005" y="572769"/>
                  </a:lnTo>
                  <a:lnTo>
                    <a:pt x="2081878" y="576579"/>
                  </a:lnTo>
                  <a:lnTo>
                    <a:pt x="2084034" y="580389"/>
                  </a:lnTo>
                  <a:lnTo>
                    <a:pt x="2085950" y="584199"/>
                  </a:lnTo>
                  <a:lnTo>
                    <a:pt x="2087147" y="589279"/>
                  </a:lnTo>
                  <a:lnTo>
                    <a:pt x="2088105" y="593089"/>
                  </a:lnTo>
                  <a:lnTo>
                    <a:pt x="2089209" y="603249"/>
                  </a:lnTo>
                  <a:lnTo>
                    <a:pt x="2089033" y="612139"/>
                  </a:lnTo>
                  <a:lnTo>
                    <a:pt x="2087735" y="622299"/>
                  </a:lnTo>
                  <a:lnTo>
                    <a:pt x="2085471" y="631189"/>
                  </a:lnTo>
                  <a:lnTo>
                    <a:pt x="2084992" y="632459"/>
                  </a:lnTo>
                  <a:lnTo>
                    <a:pt x="2082836" y="633729"/>
                  </a:lnTo>
                  <a:close/>
                </a:path>
                <a:path w="2219959" h="1532890">
                  <a:moveTo>
                    <a:pt x="2214076" y="652779"/>
                  </a:moveTo>
                  <a:lnTo>
                    <a:pt x="2211921" y="651509"/>
                  </a:lnTo>
                  <a:lnTo>
                    <a:pt x="2210963" y="650239"/>
                  </a:lnTo>
                  <a:lnTo>
                    <a:pt x="2208329" y="645159"/>
                  </a:lnTo>
                  <a:lnTo>
                    <a:pt x="1015823" y="631189"/>
                  </a:lnTo>
                  <a:lnTo>
                    <a:pt x="961313" y="631189"/>
                  </a:lnTo>
                  <a:lnTo>
                    <a:pt x="851578" y="628649"/>
                  </a:lnTo>
                  <a:lnTo>
                    <a:pt x="796600" y="628649"/>
                  </a:lnTo>
                  <a:lnTo>
                    <a:pt x="85636" y="615949"/>
                  </a:lnTo>
                  <a:lnTo>
                    <a:pt x="742569" y="615949"/>
                  </a:lnTo>
                  <a:lnTo>
                    <a:pt x="851814" y="617219"/>
                  </a:lnTo>
                  <a:lnTo>
                    <a:pt x="907424" y="618489"/>
                  </a:lnTo>
                  <a:lnTo>
                    <a:pt x="2204736" y="637539"/>
                  </a:lnTo>
                  <a:lnTo>
                    <a:pt x="2214795" y="637539"/>
                  </a:lnTo>
                  <a:lnTo>
                    <a:pt x="2215992" y="638809"/>
                  </a:lnTo>
                  <a:lnTo>
                    <a:pt x="2218148" y="638809"/>
                  </a:lnTo>
                  <a:lnTo>
                    <a:pt x="2219824" y="640079"/>
                  </a:lnTo>
                  <a:lnTo>
                    <a:pt x="2219824" y="641349"/>
                  </a:lnTo>
                  <a:lnTo>
                    <a:pt x="2219585" y="643889"/>
                  </a:lnTo>
                  <a:lnTo>
                    <a:pt x="2218148" y="645159"/>
                  </a:lnTo>
                  <a:lnTo>
                    <a:pt x="2216471" y="645159"/>
                  </a:lnTo>
                  <a:lnTo>
                    <a:pt x="2218387" y="648969"/>
                  </a:lnTo>
                  <a:lnTo>
                    <a:pt x="2217669" y="651509"/>
                  </a:lnTo>
                  <a:lnTo>
                    <a:pt x="2215753" y="651509"/>
                  </a:lnTo>
                  <a:lnTo>
                    <a:pt x="2214076" y="652779"/>
                  </a:lnTo>
                  <a:close/>
                </a:path>
                <a:path w="2219959" h="1532890">
                  <a:moveTo>
                    <a:pt x="2188691" y="1532343"/>
                  </a:moveTo>
                  <a:lnTo>
                    <a:pt x="193267" y="1521923"/>
                  </a:lnTo>
                  <a:lnTo>
                    <a:pt x="3352" y="1520126"/>
                  </a:lnTo>
                  <a:lnTo>
                    <a:pt x="1436" y="1520126"/>
                  </a:lnTo>
                  <a:lnTo>
                    <a:pt x="0" y="1518689"/>
                  </a:lnTo>
                  <a:lnTo>
                    <a:pt x="0" y="1515096"/>
                  </a:lnTo>
                  <a:lnTo>
                    <a:pt x="1436" y="1513659"/>
                  </a:lnTo>
                  <a:lnTo>
                    <a:pt x="1788901" y="1521923"/>
                  </a:lnTo>
                  <a:lnTo>
                    <a:pt x="2188691" y="1525157"/>
                  </a:lnTo>
                  <a:lnTo>
                    <a:pt x="2190337" y="1526804"/>
                  </a:lnTo>
                  <a:lnTo>
                    <a:pt x="2190367" y="1530906"/>
                  </a:lnTo>
                  <a:lnTo>
                    <a:pt x="2188691" y="1532343"/>
                  </a:lnTo>
                  <a:close/>
                </a:path>
              </a:pathLst>
            </a:custGeom>
            <a:solidFill>
              <a:srgbClr val="BD6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424186" y="2148582"/>
              <a:ext cx="1564005" cy="1574800"/>
            </a:xfrm>
            <a:custGeom>
              <a:avLst/>
              <a:gdLst/>
              <a:ahLst/>
              <a:cxnLst/>
              <a:rect l="l" t="t" r="r" b="b"/>
              <a:pathLst>
                <a:path w="1564005" h="1574800">
                  <a:moveTo>
                    <a:pt x="168626" y="1460499"/>
                  </a:moveTo>
                  <a:lnTo>
                    <a:pt x="125196" y="1460499"/>
                  </a:lnTo>
                  <a:lnTo>
                    <a:pt x="81856" y="1447799"/>
                  </a:lnTo>
                  <a:lnTo>
                    <a:pt x="42872" y="1435099"/>
                  </a:lnTo>
                  <a:lnTo>
                    <a:pt x="16318" y="1435099"/>
                  </a:lnTo>
                  <a:lnTo>
                    <a:pt x="0" y="1422399"/>
                  </a:lnTo>
                  <a:lnTo>
                    <a:pt x="24450" y="1422399"/>
                  </a:lnTo>
                  <a:lnTo>
                    <a:pt x="31137" y="1409699"/>
                  </a:lnTo>
                  <a:lnTo>
                    <a:pt x="49903" y="1409699"/>
                  </a:lnTo>
                  <a:lnTo>
                    <a:pt x="67749" y="1396999"/>
                  </a:lnTo>
                  <a:lnTo>
                    <a:pt x="84651" y="1384299"/>
                  </a:lnTo>
                  <a:lnTo>
                    <a:pt x="100589" y="1371599"/>
                  </a:lnTo>
                  <a:lnTo>
                    <a:pt x="134723" y="1346199"/>
                  </a:lnTo>
                  <a:lnTo>
                    <a:pt x="163235" y="1308099"/>
                  </a:lnTo>
                  <a:lnTo>
                    <a:pt x="185218" y="1269999"/>
                  </a:lnTo>
                  <a:lnTo>
                    <a:pt x="199764" y="1219199"/>
                  </a:lnTo>
                  <a:lnTo>
                    <a:pt x="205964" y="1168399"/>
                  </a:lnTo>
                  <a:lnTo>
                    <a:pt x="211383" y="1066799"/>
                  </a:lnTo>
                  <a:lnTo>
                    <a:pt x="218945" y="965199"/>
                  </a:lnTo>
                  <a:lnTo>
                    <a:pt x="228458" y="863599"/>
                  </a:lnTo>
                  <a:lnTo>
                    <a:pt x="239726" y="774699"/>
                  </a:lnTo>
                  <a:lnTo>
                    <a:pt x="252555" y="698499"/>
                  </a:lnTo>
                  <a:lnTo>
                    <a:pt x="266751" y="622299"/>
                  </a:lnTo>
                  <a:lnTo>
                    <a:pt x="282120" y="558799"/>
                  </a:lnTo>
                  <a:lnTo>
                    <a:pt x="298468" y="495299"/>
                  </a:lnTo>
                  <a:lnTo>
                    <a:pt x="315600" y="444499"/>
                  </a:lnTo>
                  <a:lnTo>
                    <a:pt x="333322" y="393699"/>
                  </a:lnTo>
                  <a:lnTo>
                    <a:pt x="351440" y="342899"/>
                  </a:lnTo>
                  <a:lnTo>
                    <a:pt x="388087" y="266699"/>
                  </a:lnTo>
                  <a:lnTo>
                    <a:pt x="406228" y="241299"/>
                  </a:lnTo>
                  <a:lnTo>
                    <a:pt x="423987" y="215899"/>
                  </a:lnTo>
                  <a:lnTo>
                    <a:pt x="441171" y="190499"/>
                  </a:lnTo>
                  <a:lnTo>
                    <a:pt x="457586" y="165099"/>
                  </a:lnTo>
                  <a:lnTo>
                    <a:pt x="473037" y="152399"/>
                  </a:lnTo>
                  <a:lnTo>
                    <a:pt x="487330" y="139699"/>
                  </a:lnTo>
                  <a:lnTo>
                    <a:pt x="500271" y="126999"/>
                  </a:lnTo>
                  <a:lnTo>
                    <a:pt x="511666" y="114299"/>
                  </a:lnTo>
                  <a:lnTo>
                    <a:pt x="521320" y="114299"/>
                  </a:lnTo>
                  <a:lnTo>
                    <a:pt x="529039" y="101599"/>
                  </a:lnTo>
                  <a:lnTo>
                    <a:pt x="537896" y="101599"/>
                  </a:lnTo>
                  <a:lnTo>
                    <a:pt x="597825" y="76199"/>
                  </a:lnTo>
                  <a:lnTo>
                    <a:pt x="655660" y="38099"/>
                  </a:lnTo>
                  <a:lnTo>
                    <a:pt x="711403" y="25399"/>
                  </a:lnTo>
                  <a:lnTo>
                    <a:pt x="816612" y="0"/>
                  </a:lnTo>
                  <a:lnTo>
                    <a:pt x="1001948" y="0"/>
                  </a:lnTo>
                  <a:lnTo>
                    <a:pt x="1043060" y="12699"/>
                  </a:lnTo>
                  <a:lnTo>
                    <a:pt x="1082085" y="25399"/>
                  </a:lnTo>
                  <a:lnTo>
                    <a:pt x="1119024" y="38099"/>
                  </a:lnTo>
                  <a:lnTo>
                    <a:pt x="1153876" y="63499"/>
                  </a:lnTo>
                  <a:lnTo>
                    <a:pt x="1186644" y="76199"/>
                  </a:lnTo>
                  <a:lnTo>
                    <a:pt x="1217328" y="101599"/>
                  </a:lnTo>
                  <a:lnTo>
                    <a:pt x="1245927" y="126999"/>
                  </a:lnTo>
                  <a:lnTo>
                    <a:pt x="1296879" y="177799"/>
                  </a:lnTo>
                  <a:lnTo>
                    <a:pt x="1339504" y="228599"/>
                  </a:lnTo>
                  <a:lnTo>
                    <a:pt x="1373809" y="279399"/>
                  </a:lnTo>
                  <a:lnTo>
                    <a:pt x="752478" y="279399"/>
                  </a:lnTo>
                  <a:lnTo>
                    <a:pt x="740058" y="304799"/>
                  </a:lnTo>
                  <a:lnTo>
                    <a:pt x="726583" y="342899"/>
                  </a:lnTo>
                  <a:lnTo>
                    <a:pt x="712165" y="380999"/>
                  </a:lnTo>
                  <a:lnTo>
                    <a:pt x="696917" y="406399"/>
                  </a:lnTo>
                  <a:lnTo>
                    <a:pt x="647488" y="507999"/>
                  </a:lnTo>
                  <a:lnTo>
                    <a:pt x="580076" y="622299"/>
                  </a:lnTo>
                  <a:lnTo>
                    <a:pt x="537601" y="685799"/>
                  </a:lnTo>
                  <a:lnTo>
                    <a:pt x="413088" y="685799"/>
                  </a:lnTo>
                  <a:lnTo>
                    <a:pt x="379354" y="698499"/>
                  </a:lnTo>
                  <a:lnTo>
                    <a:pt x="364558" y="736599"/>
                  </a:lnTo>
                  <a:lnTo>
                    <a:pt x="357578" y="787399"/>
                  </a:lnTo>
                  <a:lnTo>
                    <a:pt x="357837" y="838199"/>
                  </a:lnTo>
                  <a:lnTo>
                    <a:pt x="364759" y="888999"/>
                  </a:lnTo>
                  <a:lnTo>
                    <a:pt x="377767" y="939799"/>
                  </a:lnTo>
                  <a:lnTo>
                    <a:pt x="396287" y="977899"/>
                  </a:lnTo>
                  <a:lnTo>
                    <a:pt x="419741" y="1015999"/>
                  </a:lnTo>
                  <a:lnTo>
                    <a:pt x="479147" y="1054099"/>
                  </a:lnTo>
                  <a:lnTo>
                    <a:pt x="513947" y="1066799"/>
                  </a:lnTo>
                  <a:lnTo>
                    <a:pt x="521712" y="1092199"/>
                  </a:lnTo>
                  <a:lnTo>
                    <a:pt x="547146" y="1181099"/>
                  </a:lnTo>
                  <a:lnTo>
                    <a:pt x="593461" y="1282699"/>
                  </a:lnTo>
                  <a:lnTo>
                    <a:pt x="663867" y="1371599"/>
                  </a:lnTo>
                  <a:lnTo>
                    <a:pt x="257170" y="1371599"/>
                  </a:lnTo>
                  <a:lnTo>
                    <a:pt x="248159" y="1396999"/>
                  </a:lnTo>
                  <a:lnTo>
                    <a:pt x="245719" y="1396999"/>
                  </a:lnTo>
                  <a:lnTo>
                    <a:pt x="239234" y="1409699"/>
                  </a:lnTo>
                  <a:lnTo>
                    <a:pt x="231380" y="1435099"/>
                  </a:lnTo>
                  <a:lnTo>
                    <a:pt x="221235" y="1447799"/>
                  </a:lnTo>
                  <a:lnTo>
                    <a:pt x="207880" y="1447799"/>
                  </a:lnTo>
                  <a:lnTo>
                    <a:pt x="168626" y="1460499"/>
                  </a:lnTo>
                  <a:close/>
                </a:path>
                <a:path w="1564005" h="1574800">
                  <a:moveTo>
                    <a:pt x="1270254" y="774699"/>
                  </a:moveTo>
                  <a:lnTo>
                    <a:pt x="752478" y="279399"/>
                  </a:lnTo>
                  <a:lnTo>
                    <a:pt x="1373809" y="279399"/>
                  </a:lnTo>
                  <a:lnTo>
                    <a:pt x="1387843" y="292099"/>
                  </a:lnTo>
                  <a:lnTo>
                    <a:pt x="1400232" y="330199"/>
                  </a:lnTo>
                  <a:lnTo>
                    <a:pt x="1410585" y="355599"/>
                  </a:lnTo>
                  <a:lnTo>
                    <a:pt x="1419241" y="406399"/>
                  </a:lnTo>
                  <a:lnTo>
                    <a:pt x="1426539" y="444499"/>
                  </a:lnTo>
                  <a:lnTo>
                    <a:pt x="1432818" y="495299"/>
                  </a:lnTo>
                  <a:lnTo>
                    <a:pt x="1438416" y="558799"/>
                  </a:lnTo>
                  <a:lnTo>
                    <a:pt x="1443674" y="609599"/>
                  </a:lnTo>
                  <a:lnTo>
                    <a:pt x="1448929" y="673099"/>
                  </a:lnTo>
                  <a:lnTo>
                    <a:pt x="1451725" y="698499"/>
                  </a:lnTo>
                  <a:lnTo>
                    <a:pt x="1334815" y="698499"/>
                  </a:lnTo>
                  <a:lnTo>
                    <a:pt x="1298304" y="736599"/>
                  </a:lnTo>
                  <a:lnTo>
                    <a:pt x="1277105" y="761999"/>
                  </a:lnTo>
                  <a:lnTo>
                    <a:pt x="1270254" y="774699"/>
                  </a:lnTo>
                  <a:close/>
                </a:path>
                <a:path w="1564005" h="1574800">
                  <a:moveTo>
                    <a:pt x="712244" y="622299"/>
                  </a:moveTo>
                  <a:lnTo>
                    <a:pt x="688594" y="622299"/>
                  </a:lnTo>
                  <a:lnTo>
                    <a:pt x="698241" y="609599"/>
                  </a:lnTo>
                  <a:lnTo>
                    <a:pt x="711765" y="609599"/>
                  </a:lnTo>
                  <a:lnTo>
                    <a:pt x="712244" y="622299"/>
                  </a:lnTo>
                  <a:close/>
                </a:path>
                <a:path w="1564005" h="1574800">
                  <a:moveTo>
                    <a:pt x="663063" y="634999"/>
                  </a:moveTo>
                  <a:lnTo>
                    <a:pt x="641224" y="634999"/>
                  </a:lnTo>
                  <a:lnTo>
                    <a:pt x="650546" y="622299"/>
                  </a:lnTo>
                  <a:lnTo>
                    <a:pt x="678266" y="622299"/>
                  </a:lnTo>
                  <a:lnTo>
                    <a:pt x="663063" y="634999"/>
                  </a:lnTo>
                  <a:close/>
                </a:path>
                <a:path w="1564005" h="1574800">
                  <a:moveTo>
                    <a:pt x="1063668" y="634999"/>
                  </a:moveTo>
                  <a:lnTo>
                    <a:pt x="1016156" y="634999"/>
                  </a:lnTo>
                  <a:lnTo>
                    <a:pt x="1002684" y="622299"/>
                  </a:lnTo>
                  <a:lnTo>
                    <a:pt x="1054953" y="622299"/>
                  </a:lnTo>
                  <a:lnTo>
                    <a:pt x="1063668" y="634999"/>
                  </a:lnTo>
                  <a:close/>
                </a:path>
                <a:path w="1564005" h="1574800">
                  <a:moveTo>
                    <a:pt x="640741" y="647699"/>
                  </a:moveTo>
                  <a:lnTo>
                    <a:pt x="608066" y="647699"/>
                  </a:lnTo>
                  <a:lnTo>
                    <a:pt x="613896" y="634999"/>
                  </a:lnTo>
                  <a:lnTo>
                    <a:pt x="648061" y="634999"/>
                  </a:lnTo>
                  <a:lnTo>
                    <a:pt x="640741" y="647699"/>
                  </a:lnTo>
                  <a:close/>
                </a:path>
                <a:path w="1564005" h="1574800">
                  <a:moveTo>
                    <a:pt x="1088960" y="647699"/>
                  </a:moveTo>
                  <a:lnTo>
                    <a:pt x="1059178" y="647699"/>
                  </a:lnTo>
                  <a:lnTo>
                    <a:pt x="1050642" y="634999"/>
                  </a:lnTo>
                  <a:lnTo>
                    <a:pt x="1080649" y="634999"/>
                  </a:lnTo>
                  <a:lnTo>
                    <a:pt x="1088960" y="647699"/>
                  </a:lnTo>
                  <a:close/>
                </a:path>
                <a:path w="1564005" h="1574800">
                  <a:moveTo>
                    <a:pt x="612362" y="660399"/>
                  </a:moveTo>
                  <a:lnTo>
                    <a:pt x="591328" y="660399"/>
                  </a:lnTo>
                  <a:lnTo>
                    <a:pt x="596780" y="647699"/>
                  </a:lnTo>
                  <a:lnTo>
                    <a:pt x="619322" y="647699"/>
                  </a:lnTo>
                  <a:lnTo>
                    <a:pt x="612362" y="660399"/>
                  </a:lnTo>
                  <a:close/>
                </a:path>
                <a:path w="1564005" h="1574800">
                  <a:moveTo>
                    <a:pt x="1123918" y="673099"/>
                  </a:moveTo>
                  <a:lnTo>
                    <a:pt x="1107700" y="673099"/>
                  </a:lnTo>
                  <a:lnTo>
                    <a:pt x="1095995" y="660399"/>
                  </a:lnTo>
                  <a:lnTo>
                    <a:pt x="1083931" y="660399"/>
                  </a:lnTo>
                  <a:lnTo>
                    <a:pt x="1075800" y="647699"/>
                  </a:lnTo>
                  <a:lnTo>
                    <a:pt x="1101122" y="647699"/>
                  </a:lnTo>
                  <a:lnTo>
                    <a:pt x="1112789" y="660399"/>
                  </a:lnTo>
                  <a:lnTo>
                    <a:pt x="1123918" y="673099"/>
                  </a:lnTo>
                  <a:close/>
                </a:path>
                <a:path w="1564005" h="1574800">
                  <a:moveTo>
                    <a:pt x="592020" y="673099"/>
                  </a:moveTo>
                  <a:lnTo>
                    <a:pt x="573999" y="673099"/>
                  </a:lnTo>
                  <a:lnTo>
                    <a:pt x="580690" y="660399"/>
                  </a:lnTo>
                  <a:lnTo>
                    <a:pt x="598711" y="660399"/>
                  </a:lnTo>
                  <a:lnTo>
                    <a:pt x="592020" y="673099"/>
                  </a:lnTo>
                  <a:close/>
                </a:path>
                <a:path w="1564005" h="1574800">
                  <a:moveTo>
                    <a:pt x="569987" y="685799"/>
                  </a:moveTo>
                  <a:lnTo>
                    <a:pt x="560887" y="685799"/>
                  </a:lnTo>
                  <a:lnTo>
                    <a:pt x="567039" y="673099"/>
                  </a:lnTo>
                  <a:lnTo>
                    <a:pt x="575855" y="673099"/>
                  </a:lnTo>
                  <a:lnTo>
                    <a:pt x="569987" y="685799"/>
                  </a:lnTo>
                  <a:close/>
                </a:path>
                <a:path w="1564005" h="1574800">
                  <a:moveTo>
                    <a:pt x="1135900" y="685799"/>
                  </a:moveTo>
                  <a:lnTo>
                    <a:pt x="1129673" y="685799"/>
                  </a:lnTo>
                  <a:lnTo>
                    <a:pt x="1118956" y="673099"/>
                  </a:lnTo>
                  <a:lnTo>
                    <a:pt x="1134463" y="673099"/>
                  </a:lnTo>
                  <a:lnTo>
                    <a:pt x="1135900" y="685799"/>
                  </a:lnTo>
                  <a:close/>
                </a:path>
                <a:path w="1564005" h="1574800">
                  <a:moveTo>
                    <a:pt x="495027" y="761999"/>
                  </a:moveTo>
                  <a:lnTo>
                    <a:pt x="482173" y="736599"/>
                  </a:lnTo>
                  <a:lnTo>
                    <a:pt x="451111" y="711199"/>
                  </a:lnTo>
                  <a:lnTo>
                    <a:pt x="413088" y="685799"/>
                  </a:lnTo>
                  <a:lnTo>
                    <a:pt x="537601" y="685799"/>
                  </a:lnTo>
                  <a:lnTo>
                    <a:pt x="520611" y="711199"/>
                  </a:lnTo>
                  <a:lnTo>
                    <a:pt x="495027" y="761999"/>
                  </a:lnTo>
                  <a:close/>
                </a:path>
                <a:path w="1564005" h="1574800">
                  <a:moveTo>
                    <a:pt x="560887" y="698499"/>
                  </a:moveTo>
                  <a:lnTo>
                    <a:pt x="554421" y="698499"/>
                  </a:lnTo>
                  <a:lnTo>
                    <a:pt x="554421" y="685799"/>
                  </a:lnTo>
                  <a:lnTo>
                    <a:pt x="561366" y="685799"/>
                  </a:lnTo>
                  <a:lnTo>
                    <a:pt x="560887" y="698499"/>
                  </a:lnTo>
                  <a:close/>
                </a:path>
                <a:path w="1564005" h="1574800">
                  <a:moveTo>
                    <a:pt x="1101893" y="1574799"/>
                  </a:moveTo>
                  <a:lnTo>
                    <a:pt x="1082236" y="1511299"/>
                  </a:lnTo>
                  <a:lnTo>
                    <a:pt x="1073783" y="1422399"/>
                  </a:lnTo>
                  <a:lnTo>
                    <a:pt x="1072020" y="1358899"/>
                  </a:lnTo>
                  <a:lnTo>
                    <a:pt x="1072436" y="1333499"/>
                  </a:lnTo>
                  <a:lnTo>
                    <a:pt x="1160077" y="1257299"/>
                  </a:lnTo>
                  <a:lnTo>
                    <a:pt x="1216758" y="1155699"/>
                  </a:lnTo>
                  <a:lnTo>
                    <a:pt x="1247259" y="1066799"/>
                  </a:lnTo>
                  <a:lnTo>
                    <a:pt x="1256363" y="1041399"/>
                  </a:lnTo>
                  <a:lnTo>
                    <a:pt x="1307784" y="1003299"/>
                  </a:lnTo>
                  <a:lnTo>
                    <a:pt x="1348043" y="965199"/>
                  </a:lnTo>
                  <a:lnTo>
                    <a:pt x="1378135" y="927099"/>
                  </a:lnTo>
                  <a:lnTo>
                    <a:pt x="1399053" y="876299"/>
                  </a:lnTo>
                  <a:lnTo>
                    <a:pt x="1411792" y="838199"/>
                  </a:lnTo>
                  <a:lnTo>
                    <a:pt x="1417346" y="800099"/>
                  </a:lnTo>
                  <a:lnTo>
                    <a:pt x="1416710" y="761999"/>
                  </a:lnTo>
                  <a:lnTo>
                    <a:pt x="1410878" y="723899"/>
                  </a:lnTo>
                  <a:lnTo>
                    <a:pt x="1400844" y="698499"/>
                  </a:lnTo>
                  <a:lnTo>
                    <a:pt x="1451725" y="698499"/>
                  </a:lnTo>
                  <a:lnTo>
                    <a:pt x="1454521" y="723899"/>
                  </a:lnTo>
                  <a:lnTo>
                    <a:pt x="1460789" y="787399"/>
                  </a:lnTo>
                  <a:lnTo>
                    <a:pt x="1468072" y="838199"/>
                  </a:lnTo>
                  <a:lnTo>
                    <a:pt x="1480983" y="927099"/>
                  </a:lnTo>
                  <a:lnTo>
                    <a:pt x="1494404" y="1003299"/>
                  </a:lnTo>
                  <a:lnTo>
                    <a:pt x="1507865" y="1066799"/>
                  </a:lnTo>
                  <a:lnTo>
                    <a:pt x="1520897" y="1142999"/>
                  </a:lnTo>
                  <a:lnTo>
                    <a:pt x="1533033" y="1193799"/>
                  </a:lnTo>
                  <a:lnTo>
                    <a:pt x="1543804" y="1257299"/>
                  </a:lnTo>
                  <a:lnTo>
                    <a:pt x="1552741" y="1295399"/>
                  </a:lnTo>
                  <a:lnTo>
                    <a:pt x="1559376" y="1320799"/>
                  </a:lnTo>
                  <a:lnTo>
                    <a:pt x="1435501" y="1320799"/>
                  </a:lnTo>
                  <a:lnTo>
                    <a:pt x="1439615" y="1371599"/>
                  </a:lnTo>
                  <a:lnTo>
                    <a:pt x="1317672" y="1371599"/>
                  </a:lnTo>
                  <a:lnTo>
                    <a:pt x="1301387" y="1536699"/>
                  </a:lnTo>
                  <a:lnTo>
                    <a:pt x="1101893" y="1574799"/>
                  </a:lnTo>
                  <a:close/>
                </a:path>
                <a:path w="1564005" h="1574800">
                  <a:moveTo>
                    <a:pt x="1388281" y="774699"/>
                  </a:moveTo>
                  <a:lnTo>
                    <a:pt x="1372216" y="774699"/>
                  </a:lnTo>
                  <a:lnTo>
                    <a:pt x="1384205" y="761999"/>
                  </a:lnTo>
                  <a:lnTo>
                    <a:pt x="1401494" y="761999"/>
                  </a:lnTo>
                  <a:lnTo>
                    <a:pt x="1388281" y="774699"/>
                  </a:lnTo>
                  <a:close/>
                </a:path>
                <a:path w="1564005" h="1574800">
                  <a:moveTo>
                    <a:pt x="1366105" y="787399"/>
                  </a:moveTo>
                  <a:lnTo>
                    <a:pt x="1349046" y="787399"/>
                  </a:lnTo>
                  <a:lnTo>
                    <a:pt x="1360496" y="774699"/>
                  </a:lnTo>
                  <a:lnTo>
                    <a:pt x="1377036" y="774699"/>
                  </a:lnTo>
                  <a:lnTo>
                    <a:pt x="1366105" y="787399"/>
                  </a:lnTo>
                  <a:close/>
                </a:path>
                <a:path w="1564005" h="1574800">
                  <a:moveTo>
                    <a:pt x="1350482" y="800099"/>
                  </a:moveTo>
                  <a:lnTo>
                    <a:pt x="1329411" y="800099"/>
                  </a:lnTo>
                  <a:lnTo>
                    <a:pt x="1335844" y="787399"/>
                  </a:lnTo>
                  <a:lnTo>
                    <a:pt x="1355512" y="787399"/>
                  </a:lnTo>
                  <a:lnTo>
                    <a:pt x="1350482" y="800099"/>
                  </a:lnTo>
                  <a:close/>
                </a:path>
                <a:path w="1564005" h="1574800">
                  <a:moveTo>
                    <a:pt x="1341621" y="812799"/>
                  </a:moveTo>
                  <a:lnTo>
                    <a:pt x="1317672" y="812799"/>
                  </a:lnTo>
                  <a:lnTo>
                    <a:pt x="1323181" y="800099"/>
                  </a:lnTo>
                  <a:lnTo>
                    <a:pt x="1341861" y="800099"/>
                  </a:lnTo>
                  <a:lnTo>
                    <a:pt x="1341621" y="812799"/>
                  </a:lnTo>
                  <a:close/>
                </a:path>
                <a:path w="1564005" h="1574800">
                  <a:moveTo>
                    <a:pt x="413840" y="825499"/>
                  </a:moveTo>
                  <a:lnTo>
                    <a:pt x="396837" y="825499"/>
                  </a:lnTo>
                  <a:lnTo>
                    <a:pt x="395879" y="812799"/>
                  </a:lnTo>
                  <a:lnTo>
                    <a:pt x="409530" y="812799"/>
                  </a:lnTo>
                  <a:lnTo>
                    <a:pt x="413840" y="825499"/>
                  </a:lnTo>
                  <a:close/>
                </a:path>
                <a:path w="1564005" h="1574800">
                  <a:moveTo>
                    <a:pt x="1320067" y="825499"/>
                  </a:moveTo>
                  <a:lnTo>
                    <a:pt x="1303303" y="825499"/>
                  </a:lnTo>
                  <a:lnTo>
                    <a:pt x="1307374" y="812799"/>
                  </a:lnTo>
                  <a:lnTo>
                    <a:pt x="1324857" y="812799"/>
                  </a:lnTo>
                  <a:lnTo>
                    <a:pt x="1320067" y="825499"/>
                  </a:lnTo>
                  <a:close/>
                </a:path>
                <a:path w="1564005" h="1574800">
                  <a:moveTo>
                    <a:pt x="1334437" y="850899"/>
                  </a:moveTo>
                  <a:lnTo>
                    <a:pt x="1323181" y="850899"/>
                  </a:lnTo>
                  <a:lnTo>
                    <a:pt x="1323660" y="838199"/>
                  </a:lnTo>
                  <a:lnTo>
                    <a:pt x="1325097" y="838199"/>
                  </a:lnTo>
                  <a:lnTo>
                    <a:pt x="1326055" y="825499"/>
                  </a:lnTo>
                  <a:lnTo>
                    <a:pt x="1327970" y="825499"/>
                  </a:lnTo>
                  <a:lnTo>
                    <a:pt x="1329168" y="812799"/>
                  </a:lnTo>
                  <a:lnTo>
                    <a:pt x="1337550" y="812799"/>
                  </a:lnTo>
                  <a:lnTo>
                    <a:pt x="1334916" y="838199"/>
                  </a:lnTo>
                  <a:lnTo>
                    <a:pt x="1334437" y="850899"/>
                  </a:lnTo>
                  <a:close/>
                </a:path>
                <a:path w="1564005" h="1574800">
                  <a:moveTo>
                    <a:pt x="433239" y="838199"/>
                  </a:moveTo>
                  <a:lnTo>
                    <a:pt x="415038" y="838199"/>
                  </a:lnTo>
                  <a:lnTo>
                    <a:pt x="411685" y="825499"/>
                  </a:lnTo>
                  <a:lnTo>
                    <a:pt x="429647" y="825499"/>
                  </a:lnTo>
                  <a:lnTo>
                    <a:pt x="433239" y="838199"/>
                  </a:lnTo>
                  <a:close/>
                </a:path>
                <a:path w="1564005" h="1574800">
                  <a:moveTo>
                    <a:pt x="975442" y="838199"/>
                  </a:moveTo>
                  <a:lnTo>
                    <a:pt x="967779" y="838199"/>
                  </a:lnTo>
                  <a:lnTo>
                    <a:pt x="967060" y="825499"/>
                  </a:lnTo>
                  <a:lnTo>
                    <a:pt x="974724" y="825499"/>
                  </a:lnTo>
                  <a:lnTo>
                    <a:pt x="975442" y="838199"/>
                  </a:lnTo>
                  <a:close/>
                </a:path>
                <a:path w="1564005" h="1574800">
                  <a:moveTo>
                    <a:pt x="1099573" y="876299"/>
                  </a:moveTo>
                  <a:lnTo>
                    <a:pt x="1080949" y="876299"/>
                  </a:lnTo>
                  <a:lnTo>
                    <a:pt x="1088481" y="863599"/>
                  </a:lnTo>
                  <a:lnTo>
                    <a:pt x="1100583" y="863599"/>
                  </a:lnTo>
                  <a:lnTo>
                    <a:pt x="1111472" y="850899"/>
                  </a:lnTo>
                  <a:lnTo>
                    <a:pt x="1120745" y="838199"/>
                  </a:lnTo>
                  <a:lnTo>
                    <a:pt x="1127997" y="825499"/>
                  </a:lnTo>
                  <a:lnTo>
                    <a:pt x="1134463" y="825499"/>
                  </a:lnTo>
                  <a:lnTo>
                    <a:pt x="1125617" y="838199"/>
                  </a:lnTo>
                  <a:lnTo>
                    <a:pt x="1113807" y="863599"/>
                  </a:lnTo>
                  <a:lnTo>
                    <a:pt x="1099573" y="876299"/>
                  </a:lnTo>
                  <a:close/>
                </a:path>
                <a:path w="1564005" h="1574800">
                  <a:moveTo>
                    <a:pt x="1294681" y="850899"/>
                  </a:moveTo>
                  <a:lnTo>
                    <a:pt x="1284383" y="850899"/>
                  </a:lnTo>
                  <a:lnTo>
                    <a:pt x="1287736" y="838199"/>
                  </a:lnTo>
                  <a:lnTo>
                    <a:pt x="1295160" y="838199"/>
                  </a:lnTo>
                  <a:lnTo>
                    <a:pt x="1299232" y="825499"/>
                  </a:lnTo>
                  <a:lnTo>
                    <a:pt x="1310967" y="825499"/>
                  </a:lnTo>
                  <a:lnTo>
                    <a:pt x="1294681" y="850899"/>
                  </a:lnTo>
                  <a:close/>
                </a:path>
                <a:path w="1564005" h="1574800">
                  <a:moveTo>
                    <a:pt x="443298" y="850899"/>
                  </a:moveTo>
                  <a:lnTo>
                    <a:pt x="424378" y="850899"/>
                  </a:lnTo>
                  <a:lnTo>
                    <a:pt x="424378" y="838199"/>
                  </a:lnTo>
                  <a:lnTo>
                    <a:pt x="441142" y="838199"/>
                  </a:lnTo>
                  <a:lnTo>
                    <a:pt x="443298" y="850899"/>
                  </a:lnTo>
                  <a:close/>
                </a:path>
                <a:path w="1564005" h="1574800">
                  <a:moveTo>
                    <a:pt x="625070" y="863599"/>
                  </a:moveTo>
                  <a:lnTo>
                    <a:pt x="613335" y="863599"/>
                  </a:lnTo>
                  <a:lnTo>
                    <a:pt x="606629" y="850899"/>
                  </a:lnTo>
                  <a:lnTo>
                    <a:pt x="603995" y="838199"/>
                  </a:lnTo>
                  <a:lnTo>
                    <a:pt x="612616" y="838199"/>
                  </a:lnTo>
                  <a:lnTo>
                    <a:pt x="619322" y="850899"/>
                  </a:lnTo>
                  <a:lnTo>
                    <a:pt x="625070" y="863599"/>
                  </a:lnTo>
                  <a:close/>
                </a:path>
                <a:path w="1564005" h="1574800">
                  <a:moveTo>
                    <a:pt x="699072" y="888999"/>
                  </a:moveTo>
                  <a:lnTo>
                    <a:pt x="679673" y="888999"/>
                  </a:lnTo>
                  <a:lnTo>
                    <a:pt x="687098" y="876299"/>
                  </a:lnTo>
                  <a:lnTo>
                    <a:pt x="706653" y="876299"/>
                  </a:lnTo>
                  <a:lnTo>
                    <a:pt x="718111" y="863599"/>
                  </a:lnTo>
                  <a:lnTo>
                    <a:pt x="727953" y="850899"/>
                  </a:lnTo>
                  <a:lnTo>
                    <a:pt x="735953" y="838199"/>
                  </a:lnTo>
                  <a:lnTo>
                    <a:pt x="742420" y="838199"/>
                  </a:lnTo>
                  <a:lnTo>
                    <a:pt x="734367" y="850899"/>
                  </a:lnTo>
                  <a:lnTo>
                    <a:pt x="724338" y="863599"/>
                  </a:lnTo>
                  <a:lnTo>
                    <a:pt x="712513" y="876299"/>
                  </a:lnTo>
                  <a:lnTo>
                    <a:pt x="699072" y="888999"/>
                  </a:lnTo>
                  <a:close/>
                </a:path>
                <a:path w="1564005" h="1574800">
                  <a:moveTo>
                    <a:pt x="986219" y="850899"/>
                  </a:moveTo>
                  <a:lnTo>
                    <a:pt x="974245" y="850899"/>
                  </a:lnTo>
                  <a:lnTo>
                    <a:pt x="972808" y="838199"/>
                  </a:lnTo>
                  <a:lnTo>
                    <a:pt x="983825" y="838199"/>
                  </a:lnTo>
                  <a:lnTo>
                    <a:pt x="986219" y="850899"/>
                  </a:lnTo>
                  <a:close/>
                </a:path>
                <a:path w="1564005" h="1574800">
                  <a:moveTo>
                    <a:pt x="436113" y="965199"/>
                  </a:moveTo>
                  <a:lnTo>
                    <a:pt x="428928" y="965199"/>
                  </a:lnTo>
                  <a:lnTo>
                    <a:pt x="427252" y="952499"/>
                  </a:lnTo>
                  <a:lnTo>
                    <a:pt x="426294" y="939799"/>
                  </a:lnTo>
                  <a:lnTo>
                    <a:pt x="425822" y="927099"/>
                  </a:lnTo>
                  <a:lnTo>
                    <a:pt x="425815" y="914399"/>
                  </a:lnTo>
                  <a:lnTo>
                    <a:pt x="425987" y="914399"/>
                  </a:lnTo>
                  <a:lnTo>
                    <a:pt x="426294" y="901699"/>
                  </a:lnTo>
                  <a:lnTo>
                    <a:pt x="426773" y="888999"/>
                  </a:lnTo>
                  <a:lnTo>
                    <a:pt x="426533" y="876299"/>
                  </a:lnTo>
                  <a:lnTo>
                    <a:pt x="426294" y="876299"/>
                  </a:lnTo>
                  <a:lnTo>
                    <a:pt x="426294" y="863599"/>
                  </a:lnTo>
                  <a:lnTo>
                    <a:pt x="425815" y="863599"/>
                  </a:lnTo>
                  <a:lnTo>
                    <a:pt x="425336" y="850899"/>
                  </a:lnTo>
                  <a:lnTo>
                    <a:pt x="434197" y="850899"/>
                  </a:lnTo>
                  <a:lnTo>
                    <a:pt x="435042" y="852020"/>
                  </a:lnTo>
                  <a:lnTo>
                    <a:pt x="437789" y="876299"/>
                  </a:lnTo>
                  <a:lnTo>
                    <a:pt x="438268" y="888999"/>
                  </a:lnTo>
                  <a:lnTo>
                    <a:pt x="438268" y="901699"/>
                  </a:lnTo>
                  <a:lnTo>
                    <a:pt x="437789" y="901699"/>
                  </a:lnTo>
                  <a:lnTo>
                    <a:pt x="436233" y="927099"/>
                  </a:lnTo>
                  <a:lnTo>
                    <a:pt x="435634" y="939799"/>
                  </a:lnTo>
                  <a:lnTo>
                    <a:pt x="435394" y="939799"/>
                  </a:lnTo>
                  <a:lnTo>
                    <a:pt x="435394" y="952499"/>
                  </a:lnTo>
                  <a:lnTo>
                    <a:pt x="435634" y="952499"/>
                  </a:lnTo>
                  <a:lnTo>
                    <a:pt x="436113" y="965199"/>
                  </a:lnTo>
                  <a:close/>
                </a:path>
                <a:path w="1564005" h="1574800">
                  <a:moveTo>
                    <a:pt x="470480" y="888999"/>
                  </a:moveTo>
                  <a:lnTo>
                    <a:pt x="458834" y="888999"/>
                  </a:lnTo>
                  <a:lnTo>
                    <a:pt x="453547" y="876299"/>
                  </a:lnTo>
                  <a:lnTo>
                    <a:pt x="448327" y="863599"/>
                  </a:lnTo>
                  <a:lnTo>
                    <a:pt x="443777" y="863599"/>
                  </a:lnTo>
                  <a:lnTo>
                    <a:pt x="435042" y="852020"/>
                  </a:lnTo>
                  <a:lnTo>
                    <a:pt x="434916" y="850899"/>
                  </a:lnTo>
                  <a:lnTo>
                    <a:pt x="447848" y="850899"/>
                  </a:lnTo>
                  <a:lnTo>
                    <a:pt x="456470" y="863599"/>
                  </a:lnTo>
                  <a:lnTo>
                    <a:pt x="465750" y="876299"/>
                  </a:lnTo>
                  <a:lnTo>
                    <a:pt x="470480" y="888999"/>
                  </a:lnTo>
                  <a:close/>
                </a:path>
                <a:path w="1564005" h="1574800">
                  <a:moveTo>
                    <a:pt x="1001158" y="863599"/>
                  </a:moveTo>
                  <a:lnTo>
                    <a:pt x="988397" y="863599"/>
                  </a:lnTo>
                  <a:lnTo>
                    <a:pt x="982148" y="850899"/>
                  </a:lnTo>
                  <a:lnTo>
                    <a:pt x="994620" y="850899"/>
                  </a:lnTo>
                  <a:lnTo>
                    <a:pt x="1001158" y="863599"/>
                  </a:lnTo>
                  <a:close/>
                </a:path>
                <a:path w="1564005" h="1574800">
                  <a:moveTo>
                    <a:pt x="1286539" y="863599"/>
                  </a:moveTo>
                  <a:lnTo>
                    <a:pt x="1278396" y="863599"/>
                  </a:lnTo>
                  <a:lnTo>
                    <a:pt x="1279115" y="850899"/>
                  </a:lnTo>
                  <a:lnTo>
                    <a:pt x="1287257" y="850899"/>
                  </a:lnTo>
                  <a:lnTo>
                    <a:pt x="1286539" y="863599"/>
                  </a:lnTo>
                  <a:close/>
                </a:path>
                <a:path w="1564005" h="1574800">
                  <a:moveTo>
                    <a:pt x="1326773" y="927099"/>
                  </a:moveTo>
                  <a:lnTo>
                    <a:pt x="1319588" y="927099"/>
                  </a:lnTo>
                  <a:lnTo>
                    <a:pt x="1320007" y="914399"/>
                  </a:lnTo>
                  <a:lnTo>
                    <a:pt x="1320247" y="901699"/>
                  </a:lnTo>
                  <a:lnTo>
                    <a:pt x="1320546" y="888999"/>
                  </a:lnTo>
                  <a:lnTo>
                    <a:pt x="1321265" y="863599"/>
                  </a:lnTo>
                  <a:lnTo>
                    <a:pt x="1321983" y="850899"/>
                  </a:lnTo>
                  <a:lnTo>
                    <a:pt x="1333958" y="850899"/>
                  </a:lnTo>
                  <a:lnTo>
                    <a:pt x="1333479" y="863599"/>
                  </a:lnTo>
                  <a:lnTo>
                    <a:pt x="1333000" y="863599"/>
                  </a:lnTo>
                  <a:lnTo>
                    <a:pt x="1331533" y="888999"/>
                  </a:lnTo>
                  <a:lnTo>
                    <a:pt x="1330743" y="888999"/>
                  </a:lnTo>
                  <a:lnTo>
                    <a:pt x="1329886" y="901699"/>
                  </a:lnTo>
                  <a:lnTo>
                    <a:pt x="1329168" y="914399"/>
                  </a:lnTo>
                  <a:lnTo>
                    <a:pt x="1327970" y="914399"/>
                  </a:lnTo>
                  <a:lnTo>
                    <a:pt x="1326773" y="927099"/>
                  </a:lnTo>
                  <a:close/>
                </a:path>
                <a:path w="1564005" h="1574800">
                  <a:moveTo>
                    <a:pt x="637044" y="876299"/>
                  </a:moveTo>
                  <a:lnTo>
                    <a:pt x="622465" y="876299"/>
                  </a:lnTo>
                  <a:lnTo>
                    <a:pt x="617597" y="863599"/>
                  </a:lnTo>
                  <a:lnTo>
                    <a:pt x="630578" y="863599"/>
                  </a:lnTo>
                  <a:lnTo>
                    <a:pt x="637044" y="876299"/>
                  </a:lnTo>
                  <a:close/>
                </a:path>
                <a:path w="1564005" h="1574800">
                  <a:moveTo>
                    <a:pt x="1015198" y="876299"/>
                  </a:moveTo>
                  <a:lnTo>
                    <a:pt x="1001884" y="876299"/>
                  </a:lnTo>
                  <a:lnTo>
                    <a:pt x="994961" y="863599"/>
                  </a:lnTo>
                  <a:lnTo>
                    <a:pt x="1008009" y="863599"/>
                  </a:lnTo>
                  <a:lnTo>
                    <a:pt x="1015198" y="876299"/>
                  </a:lnTo>
                  <a:close/>
                </a:path>
                <a:path w="1564005" h="1574800">
                  <a:moveTo>
                    <a:pt x="657161" y="888999"/>
                  </a:moveTo>
                  <a:lnTo>
                    <a:pt x="633931" y="888999"/>
                  </a:lnTo>
                  <a:lnTo>
                    <a:pt x="627918" y="876299"/>
                  </a:lnTo>
                  <a:lnTo>
                    <a:pt x="649498" y="876299"/>
                  </a:lnTo>
                  <a:lnTo>
                    <a:pt x="657161" y="888999"/>
                  </a:lnTo>
                  <a:close/>
                </a:path>
                <a:path w="1564005" h="1574800">
                  <a:moveTo>
                    <a:pt x="1076320" y="888999"/>
                  </a:moveTo>
                  <a:lnTo>
                    <a:pt x="1014689" y="888999"/>
                  </a:lnTo>
                  <a:lnTo>
                    <a:pt x="1009210" y="876299"/>
                  </a:lnTo>
                  <a:lnTo>
                    <a:pt x="1083452" y="876299"/>
                  </a:lnTo>
                  <a:lnTo>
                    <a:pt x="1076320" y="888999"/>
                  </a:lnTo>
                  <a:close/>
                </a:path>
                <a:path w="1564005" h="1574800">
                  <a:moveTo>
                    <a:pt x="475150" y="901699"/>
                  </a:moveTo>
                  <a:lnTo>
                    <a:pt x="469881" y="901699"/>
                  </a:lnTo>
                  <a:lnTo>
                    <a:pt x="464257" y="888999"/>
                  </a:lnTo>
                  <a:lnTo>
                    <a:pt x="476587" y="888999"/>
                  </a:lnTo>
                  <a:lnTo>
                    <a:pt x="475150" y="901699"/>
                  </a:lnTo>
                  <a:close/>
                </a:path>
                <a:path w="1564005" h="1574800">
                  <a:moveTo>
                    <a:pt x="679640" y="901699"/>
                  </a:moveTo>
                  <a:lnTo>
                    <a:pt x="660275" y="901699"/>
                  </a:lnTo>
                  <a:lnTo>
                    <a:pt x="654048" y="888999"/>
                  </a:lnTo>
                  <a:lnTo>
                    <a:pt x="686349" y="888999"/>
                  </a:lnTo>
                  <a:lnTo>
                    <a:pt x="679640" y="901699"/>
                  </a:lnTo>
                  <a:close/>
                </a:path>
                <a:path w="1564005" h="1574800">
                  <a:moveTo>
                    <a:pt x="823397" y="977899"/>
                  </a:moveTo>
                  <a:lnTo>
                    <a:pt x="815673" y="977899"/>
                  </a:lnTo>
                  <a:lnTo>
                    <a:pt x="814083" y="965199"/>
                  </a:lnTo>
                  <a:lnTo>
                    <a:pt x="812111" y="952499"/>
                  </a:lnTo>
                  <a:lnTo>
                    <a:pt x="818338" y="952499"/>
                  </a:lnTo>
                  <a:lnTo>
                    <a:pt x="821058" y="965199"/>
                  </a:lnTo>
                  <a:lnTo>
                    <a:pt x="823397" y="977899"/>
                  </a:lnTo>
                  <a:close/>
                </a:path>
                <a:path w="1564005" h="1574800">
                  <a:moveTo>
                    <a:pt x="938524" y="977899"/>
                  </a:moveTo>
                  <a:lnTo>
                    <a:pt x="927275" y="977899"/>
                  </a:lnTo>
                  <a:lnTo>
                    <a:pt x="932847" y="965199"/>
                  </a:lnTo>
                  <a:lnTo>
                    <a:pt x="943830" y="965199"/>
                  </a:lnTo>
                  <a:lnTo>
                    <a:pt x="938524" y="977899"/>
                  </a:lnTo>
                  <a:close/>
                </a:path>
                <a:path w="1564005" h="1574800">
                  <a:moveTo>
                    <a:pt x="835102" y="1003299"/>
                  </a:moveTo>
                  <a:lnTo>
                    <a:pt x="822038" y="1003299"/>
                  </a:lnTo>
                  <a:lnTo>
                    <a:pt x="819775" y="990599"/>
                  </a:lnTo>
                  <a:lnTo>
                    <a:pt x="817398" y="977899"/>
                  </a:lnTo>
                  <a:lnTo>
                    <a:pt x="825780" y="977899"/>
                  </a:lnTo>
                  <a:lnTo>
                    <a:pt x="828636" y="990599"/>
                  </a:lnTo>
                  <a:lnTo>
                    <a:pt x="831510" y="990599"/>
                  </a:lnTo>
                  <a:lnTo>
                    <a:pt x="835102" y="1003299"/>
                  </a:lnTo>
                  <a:close/>
                </a:path>
                <a:path w="1564005" h="1574800">
                  <a:moveTo>
                    <a:pt x="914612" y="1003299"/>
                  </a:moveTo>
                  <a:lnTo>
                    <a:pt x="906342" y="1003299"/>
                  </a:lnTo>
                  <a:lnTo>
                    <a:pt x="913415" y="990599"/>
                  </a:lnTo>
                  <a:lnTo>
                    <a:pt x="920760" y="977899"/>
                  </a:lnTo>
                  <a:lnTo>
                    <a:pt x="931736" y="977899"/>
                  </a:lnTo>
                  <a:lnTo>
                    <a:pt x="923690" y="990599"/>
                  </a:lnTo>
                  <a:lnTo>
                    <a:pt x="914612" y="1003299"/>
                  </a:lnTo>
                  <a:close/>
                </a:path>
                <a:path w="1564005" h="1574800">
                  <a:moveTo>
                    <a:pt x="847316" y="1015999"/>
                  </a:moveTo>
                  <a:lnTo>
                    <a:pt x="833186" y="1015999"/>
                  </a:lnTo>
                  <a:lnTo>
                    <a:pt x="828632" y="1003299"/>
                  </a:lnTo>
                  <a:lnTo>
                    <a:pt x="841089" y="1003299"/>
                  </a:lnTo>
                  <a:lnTo>
                    <a:pt x="847316" y="1015999"/>
                  </a:lnTo>
                  <a:close/>
                </a:path>
                <a:path w="1564005" h="1574800">
                  <a:moveTo>
                    <a:pt x="901740" y="1015999"/>
                  </a:moveTo>
                  <a:lnTo>
                    <a:pt x="883239" y="1015999"/>
                  </a:lnTo>
                  <a:lnTo>
                    <a:pt x="891120" y="1003299"/>
                  </a:lnTo>
                  <a:lnTo>
                    <a:pt x="908333" y="1003299"/>
                  </a:lnTo>
                  <a:lnTo>
                    <a:pt x="901740" y="1015999"/>
                  </a:lnTo>
                  <a:close/>
                </a:path>
                <a:path w="1564005" h="1574800">
                  <a:moveTo>
                    <a:pt x="887789" y="1028699"/>
                  </a:moveTo>
                  <a:lnTo>
                    <a:pt x="845879" y="1028699"/>
                  </a:lnTo>
                  <a:lnTo>
                    <a:pt x="839420" y="1015999"/>
                  </a:lnTo>
                  <a:lnTo>
                    <a:pt x="894877" y="1015999"/>
                  </a:lnTo>
                  <a:lnTo>
                    <a:pt x="887789" y="1028699"/>
                  </a:lnTo>
                  <a:close/>
                </a:path>
                <a:path w="1564005" h="1574800">
                  <a:moveTo>
                    <a:pt x="926254" y="1219199"/>
                  </a:moveTo>
                  <a:lnTo>
                    <a:pt x="896314" y="1219199"/>
                  </a:lnTo>
                  <a:lnTo>
                    <a:pt x="909643" y="1206499"/>
                  </a:lnTo>
                  <a:lnTo>
                    <a:pt x="935448" y="1206499"/>
                  </a:lnTo>
                  <a:lnTo>
                    <a:pt x="955913" y="1193799"/>
                  </a:lnTo>
                  <a:lnTo>
                    <a:pt x="975053" y="1181099"/>
                  </a:lnTo>
                  <a:lnTo>
                    <a:pt x="992532" y="1168399"/>
                  </a:lnTo>
                  <a:lnTo>
                    <a:pt x="1008013" y="1142999"/>
                  </a:lnTo>
                  <a:lnTo>
                    <a:pt x="1014958" y="1142999"/>
                  </a:lnTo>
                  <a:lnTo>
                    <a:pt x="980352" y="1181099"/>
                  </a:lnTo>
                  <a:lnTo>
                    <a:pt x="939759" y="1206499"/>
                  </a:lnTo>
                  <a:lnTo>
                    <a:pt x="926254" y="1219199"/>
                  </a:lnTo>
                  <a:close/>
                </a:path>
                <a:path w="1564005" h="1574800">
                  <a:moveTo>
                    <a:pt x="742420" y="1168399"/>
                  </a:moveTo>
                  <a:lnTo>
                    <a:pt x="736432" y="1168399"/>
                  </a:lnTo>
                  <a:lnTo>
                    <a:pt x="737869" y="1155699"/>
                  </a:lnTo>
                  <a:lnTo>
                    <a:pt x="741462" y="1155699"/>
                  </a:lnTo>
                  <a:lnTo>
                    <a:pt x="742420" y="1168399"/>
                  </a:lnTo>
                  <a:close/>
                </a:path>
                <a:path w="1564005" h="1574800">
                  <a:moveTo>
                    <a:pt x="759902" y="1181099"/>
                  </a:moveTo>
                  <a:lnTo>
                    <a:pt x="747928" y="1181099"/>
                  </a:lnTo>
                  <a:lnTo>
                    <a:pt x="738588" y="1168399"/>
                  </a:lnTo>
                  <a:lnTo>
                    <a:pt x="756549" y="1168399"/>
                  </a:lnTo>
                  <a:lnTo>
                    <a:pt x="759902" y="1181099"/>
                  </a:lnTo>
                  <a:close/>
                </a:path>
                <a:path w="1564005" h="1574800">
                  <a:moveTo>
                    <a:pt x="783181" y="1193799"/>
                  </a:moveTo>
                  <a:lnTo>
                    <a:pt x="766368" y="1193799"/>
                  </a:lnTo>
                  <a:lnTo>
                    <a:pt x="762776" y="1181099"/>
                  </a:lnTo>
                  <a:lnTo>
                    <a:pt x="774511" y="1181099"/>
                  </a:lnTo>
                  <a:lnTo>
                    <a:pt x="783181" y="1193799"/>
                  </a:lnTo>
                  <a:close/>
                </a:path>
                <a:path w="1564005" h="1574800">
                  <a:moveTo>
                    <a:pt x="809955" y="1206499"/>
                  </a:moveTo>
                  <a:lnTo>
                    <a:pt x="787593" y="1206499"/>
                  </a:lnTo>
                  <a:lnTo>
                    <a:pt x="778773" y="1193799"/>
                  </a:lnTo>
                  <a:lnTo>
                    <a:pt x="800881" y="1193799"/>
                  </a:lnTo>
                  <a:lnTo>
                    <a:pt x="809955" y="1206499"/>
                  </a:lnTo>
                  <a:close/>
                </a:path>
                <a:path w="1564005" h="1574800">
                  <a:moveTo>
                    <a:pt x="856053" y="1219199"/>
                  </a:moveTo>
                  <a:lnTo>
                    <a:pt x="815310" y="1219199"/>
                  </a:lnTo>
                  <a:lnTo>
                    <a:pt x="805884" y="1206499"/>
                  </a:lnTo>
                  <a:lnTo>
                    <a:pt x="847076" y="1206499"/>
                  </a:lnTo>
                  <a:lnTo>
                    <a:pt x="856053" y="1219199"/>
                  </a:lnTo>
                  <a:close/>
                </a:path>
                <a:path w="1564005" h="1574800">
                  <a:moveTo>
                    <a:pt x="883718" y="1231899"/>
                  </a:moveTo>
                  <a:lnTo>
                    <a:pt x="864080" y="1231899"/>
                  </a:lnTo>
                  <a:lnTo>
                    <a:pt x="854283" y="1219199"/>
                  </a:lnTo>
                  <a:lnTo>
                    <a:pt x="898166" y="1219199"/>
                  </a:lnTo>
                  <a:lnTo>
                    <a:pt x="883718" y="1231899"/>
                  </a:lnTo>
                  <a:close/>
                </a:path>
                <a:path w="1564005" h="1574800">
                  <a:moveTo>
                    <a:pt x="1503516" y="1511299"/>
                  </a:moveTo>
                  <a:lnTo>
                    <a:pt x="1435501" y="1320799"/>
                  </a:lnTo>
                  <a:lnTo>
                    <a:pt x="1559376" y="1320799"/>
                  </a:lnTo>
                  <a:lnTo>
                    <a:pt x="1563241" y="1346199"/>
                  </a:lnTo>
                  <a:lnTo>
                    <a:pt x="1563867" y="1358899"/>
                  </a:lnTo>
                  <a:lnTo>
                    <a:pt x="1551709" y="1396999"/>
                  </a:lnTo>
                  <a:lnTo>
                    <a:pt x="1531267" y="1447799"/>
                  </a:lnTo>
                  <a:lnTo>
                    <a:pt x="1512037" y="1485899"/>
                  </a:lnTo>
                  <a:lnTo>
                    <a:pt x="1503516" y="1511299"/>
                  </a:lnTo>
                  <a:close/>
                </a:path>
                <a:path w="1564005" h="1574800">
                  <a:moveTo>
                    <a:pt x="348269" y="1511299"/>
                  </a:moveTo>
                  <a:lnTo>
                    <a:pt x="326098" y="1511299"/>
                  </a:lnTo>
                  <a:lnTo>
                    <a:pt x="302714" y="1498599"/>
                  </a:lnTo>
                  <a:lnTo>
                    <a:pt x="262244" y="1498599"/>
                  </a:lnTo>
                  <a:lnTo>
                    <a:pt x="260328" y="1485899"/>
                  </a:lnTo>
                  <a:lnTo>
                    <a:pt x="259815" y="1485899"/>
                  </a:lnTo>
                  <a:lnTo>
                    <a:pt x="261076" y="1473199"/>
                  </a:lnTo>
                  <a:lnTo>
                    <a:pt x="262921" y="1473199"/>
                  </a:lnTo>
                  <a:lnTo>
                    <a:pt x="264160" y="1460499"/>
                  </a:lnTo>
                  <a:lnTo>
                    <a:pt x="266480" y="1447799"/>
                  </a:lnTo>
                  <a:lnTo>
                    <a:pt x="268351" y="1422399"/>
                  </a:lnTo>
                  <a:lnTo>
                    <a:pt x="266989" y="1384299"/>
                  </a:lnTo>
                  <a:lnTo>
                    <a:pt x="259609" y="1371599"/>
                  </a:lnTo>
                  <a:lnTo>
                    <a:pt x="663867" y="1371599"/>
                  </a:lnTo>
                  <a:lnTo>
                    <a:pt x="673230" y="1396999"/>
                  </a:lnTo>
                  <a:lnTo>
                    <a:pt x="386026" y="1396999"/>
                  </a:lnTo>
                  <a:lnTo>
                    <a:pt x="383814" y="1409699"/>
                  </a:lnTo>
                  <a:lnTo>
                    <a:pt x="382546" y="1409699"/>
                  </a:lnTo>
                  <a:lnTo>
                    <a:pt x="381749" y="1422399"/>
                  </a:lnTo>
                  <a:lnTo>
                    <a:pt x="378321" y="1435099"/>
                  </a:lnTo>
                  <a:lnTo>
                    <a:pt x="374983" y="1460499"/>
                  </a:lnTo>
                  <a:lnTo>
                    <a:pt x="370298" y="1485899"/>
                  </a:lnTo>
                  <a:lnTo>
                    <a:pt x="362829" y="1498599"/>
                  </a:lnTo>
                  <a:lnTo>
                    <a:pt x="348269" y="1511299"/>
                  </a:lnTo>
                  <a:close/>
                </a:path>
                <a:path w="1564005" h="1574800">
                  <a:moveTo>
                    <a:pt x="1452984" y="1536699"/>
                  </a:moveTo>
                  <a:lnTo>
                    <a:pt x="1317672" y="1371599"/>
                  </a:lnTo>
                  <a:lnTo>
                    <a:pt x="1439615" y="1371599"/>
                  </a:lnTo>
                  <a:lnTo>
                    <a:pt x="1452984" y="1536699"/>
                  </a:lnTo>
                  <a:close/>
                </a:path>
                <a:path w="1564005" h="1574800">
                  <a:moveTo>
                    <a:pt x="708173" y="1396999"/>
                  </a:moveTo>
                  <a:lnTo>
                    <a:pt x="701467" y="1396999"/>
                  </a:lnTo>
                  <a:lnTo>
                    <a:pt x="699551" y="1384299"/>
                  </a:lnTo>
                  <a:lnTo>
                    <a:pt x="703862" y="1384299"/>
                  </a:lnTo>
                  <a:lnTo>
                    <a:pt x="708173" y="1396999"/>
                  </a:lnTo>
                  <a:close/>
                </a:path>
                <a:path w="1564005" h="1574800">
                  <a:moveTo>
                    <a:pt x="528724" y="1536699"/>
                  </a:moveTo>
                  <a:lnTo>
                    <a:pt x="523171" y="1536699"/>
                  </a:lnTo>
                  <a:lnTo>
                    <a:pt x="501643" y="1523999"/>
                  </a:lnTo>
                  <a:lnTo>
                    <a:pt x="477286" y="1511299"/>
                  </a:lnTo>
                  <a:lnTo>
                    <a:pt x="459822" y="1498599"/>
                  </a:lnTo>
                  <a:lnTo>
                    <a:pt x="444720" y="1485899"/>
                  </a:lnTo>
                  <a:lnTo>
                    <a:pt x="431323" y="1473199"/>
                  </a:lnTo>
                  <a:lnTo>
                    <a:pt x="419543" y="1447799"/>
                  </a:lnTo>
                  <a:lnTo>
                    <a:pt x="409290" y="1435099"/>
                  </a:lnTo>
                  <a:lnTo>
                    <a:pt x="400549" y="1409699"/>
                  </a:lnTo>
                  <a:lnTo>
                    <a:pt x="394472" y="1396999"/>
                  </a:lnTo>
                  <a:lnTo>
                    <a:pt x="673230" y="1396999"/>
                  </a:lnTo>
                  <a:lnTo>
                    <a:pt x="673746" y="1447799"/>
                  </a:lnTo>
                  <a:lnTo>
                    <a:pt x="671237" y="1485899"/>
                  </a:lnTo>
                  <a:lnTo>
                    <a:pt x="532867" y="1485899"/>
                  </a:lnTo>
                  <a:lnTo>
                    <a:pt x="531037" y="1498599"/>
                  </a:lnTo>
                  <a:lnTo>
                    <a:pt x="529005" y="1511299"/>
                  </a:lnTo>
                  <a:lnTo>
                    <a:pt x="528724" y="1536699"/>
                  </a:lnTo>
                  <a:close/>
                </a:path>
                <a:path w="1564005" h="1574800">
                  <a:moveTo>
                    <a:pt x="723500" y="1409699"/>
                  </a:moveTo>
                  <a:lnTo>
                    <a:pt x="711286" y="1409699"/>
                  </a:lnTo>
                  <a:lnTo>
                    <a:pt x="705059" y="1396999"/>
                  </a:lnTo>
                  <a:lnTo>
                    <a:pt x="720147" y="1396999"/>
                  </a:lnTo>
                  <a:lnTo>
                    <a:pt x="723500" y="1409699"/>
                  </a:lnTo>
                  <a:close/>
                </a:path>
                <a:path w="1564005" h="1574800">
                  <a:moveTo>
                    <a:pt x="909104" y="1460499"/>
                  </a:moveTo>
                  <a:lnTo>
                    <a:pt x="816931" y="1460499"/>
                  </a:lnTo>
                  <a:lnTo>
                    <a:pt x="805603" y="1447799"/>
                  </a:lnTo>
                  <a:lnTo>
                    <a:pt x="933827" y="1447799"/>
                  </a:lnTo>
                  <a:lnTo>
                    <a:pt x="959367" y="1435099"/>
                  </a:lnTo>
                  <a:lnTo>
                    <a:pt x="983604" y="1422399"/>
                  </a:lnTo>
                  <a:lnTo>
                    <a:pt x="1006337" y="1396999"/>
                  </a:lnTo>
                  <a:lnTo>
                    <a:pt x="1011605" y="1396999"/>
                  </a:lnTo>
                  <a:lnTo>
                    <a:pt x="1012803" y="1409699"/>
                  </a:lnTo>
                  <a:lnTo>
                    <a:pt x="1011366" y="1409699"/>
                  </a:lnTo>
                  <a:lnTo>
                    <a:pt x="988113" y="1422399"/>
                  </a:lnTo>
                  <a:lnTo>
                    <a:pt x="963109" y="1435099"/>
                  </a:lnTo>
                  <a:lnTo>
                    <a:pt x="936668" y="1447799"/>
                  </a:lnTo>
                  <a:lnTo>
                    <a:pt x="909104" y="1460499"/>
                  </a:lnTo>
                  <a:close/>
                </a:path>
                <a:path w="1564005" h="1574800">
                  <a:moveTo>
                    <a:pt x="746281" y="1422399"/>
                  </a:moveTo>
                  <a:lnTo>
                    <a:pt x="725655" y="1422399"/>
                  </a:lnTo>
                  <a:lnTo>
                    <a:pt x="721823" y="1409699"/>
                  </a:lnTo>
                  <a:lnTo>
                    <a:pt x="738359" y="1409699"/>
                  </a:lnTo>
                  <a:lnTo>
                    <a:pt x="746281" y="1422399"/>
                  </a:lnTo>
                  <a:close/>
                </a:path>
                <a:path w="1564005" h="1574800">
                  <a:moveTo>
                    <a:pt x="771162" y="1435099"/>
                  </a:moveTo>
                  <a:lnTo>
                    <a:pt x="749937" y="1435099"/>
                  </a:lnTo>
                  <a:lnTo>
                    <a:pt x="741611" y="1422399"/>
                  </a:lnTo>
                  <a:lnTo>
                    <a:pt x="762776" y="1422399"/>
                  </a:lnTo>
                  <a:lnTo>
                    <a:pt x="771162" y="1435099"/>
                  </a:lnTo>
                  <a:close/>
                </a:path>
                <a:path w="1564005" h="1574800">
                  <a:moveTo>
                    <a:pt x="808215" y="1447799"/>
                  </a:moveTo>
                  <a:lnTo>
                    <a:pt x="776068" y="1447799"/>
                  </a:lnTo>
                  <a:lnTo>
                    <a:pt x="767177" y="1435099"/>
                  </a:lnTo>
                  <a:lnTo>
                    <a:pt x="797263" y="1435099"/>
                  </a:lnTo>
                  <a:lnTo>
                    <a:pt x="808215" y="1447799"/>
                  </a:lnTo>
                  <a:close/>
                </a:path>
                <a:path w="1564005" h="1574800">
                  <a:moveTo>
                    <a:pt x="658471" y="1523999"/>
                  </a:moveTo>
                  <a:lnTo>
                    <a:pt x="605739" y="1523999"/>
                  </a:lnTo>
                  <a:lnTo>
                    <a:pt x="579327" y="1511299"/>
                  </a:lnTo>
                  <a:lnTo>
                    <a:pt x="568782" y="1511299"/>
                  </a:lnTo>
                  <a:lnTo>
                    <a:pt x="558372" y="1498599"/>
                  </a:lnTo>
                  <a:lnTo>
                    <a:pt x="548141" y="1498599"/>
                  </a:lnTo>
                  <a:lnTo>
                    <a:pt x="538135" y="1485899"/>
                  </a:lnTo>
                  <a:lnTo>
                    <a:pt x="671237" y="1485899"/>
                  </a:lnTo>
                  <a:lnTo>
                    <a:pt x="670401" y="1498599"/>
                  </a:lnTo>
                  <a:lnTo>
                    <a:pt x="668178" y="1511299"/>
                  </a:lnTo>
                  <a:lnTo>
                    <a:pt x="658471" y="1523999"/>
                  </a:lnTo>
                  <a:close/>
                </a:path>
              </a:pathLst>
            </a:custGeom>
            <a:solidFill>
              <a:srgbClr val="3B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823897" y="2261472"/>
              <a:ext cx="888365" cy="460375"/>
            </a:xfrm>
            <a:custGeom>
              <a:avLst/>
              <a:gdLst/>
              <a:ahLst/>
              <a:cxnLst/>
              <a:rect l="l" t="t" r="r" b="b"/>
              <a:pathLst>
                <a:path w="888365" h="460375">
                  <a:moveTo>
                    <a:pt x="0" y="460133"/>
                  </a:moveTo>
                  <a:lnTo>
                    <a:pt x="12894" y="395663"/>
                  </a:lnTo>
                  <a:lnTo>
                    <a:pt x="64003" y="250684"/>
                  </a:lnTo>
                  <a:lnTo>
                    <a:pt x="171960" y="97846"/>
                  </a:lnTo>
                  <a:lnTo>
                    <a:pt x="355401" y="9796"/>
                  </a:lnTo>
                  <a:lnTo>
                    <a:pt x="424274" y="2286"/>
                  </a:lnTo>
                  <a:lnTo>
                    <a:pt x="498937" y="0"/>
                  </a:lnTo>
                  <a:lnTo>
                    <a:pt x="537366" y="1980"/>
                  </a:lnTo>
                  <a:lnTo>
                    <a:pt x="575954" y="6665"/>
                  </a:lnTo>
                  <a:lnTo>
                    <a:pt x="614272" y="14521"/>
                  </a:lnTo>
                  <a:lnTo>
                    <a:pt x="651888" y="26015"/>
                  </a:lnTo>
                  <a:lnTo>
                    <a:pt x="688375" y="41611"/>
                  </a:lnTo>
                  <a:lnTo>
                    <a:pt x="723302" y="61778"/>
                  </a:lnTo>
                  <a:lnTo>
                    <a:pt x="756239" y="86980"/>
                  </a:lnTo>
                  <a:lnTo>
                    <a:pt x="786757" y="117685"/>
                  </a:lnTo>
                  <a:lnTo>
                    <a:pt x="814427" y="154358"/>
                  </a:lnTo>
                  <a:lnTo>
                    <a:pt x="838818" y="197467"/>
                  </a:lnTo>
                  <a:lnTo>
                    <a:pt x="859501" y="247477"/>
                  </a:lnTo>
                  <a:lnTo>
                    <a:pt x="876047" y="304854"/>
                  </a:lnTo>
                  <a:lnTo>
                    <a:pt x="888025" y="370065"/>
                  </a:lnTo>
                  <a:lnTo>
                    <a:pt x="858531" y="315821"/>
                  </a:lnTo>
                  <a:lnTo>
                    <a:pt x="766305" y="202177"/>
                  </a:lnTo>
                  <a:lnTo>
                    <a:pt x="605735" y="102771"/>
                  </a:lnTo>
                  <a:lnTo>
                    <a:pt x="371208" y="91240"/>
                  </a:lnTo>
                  <a:lnTo>
                    <a:pt x="333769" y="99983"/>
                  </a:lnTo>
                  <a:lnTo>
                    <a:pt x="264856" y="124613"/>
                  </a:lnTo>
                  <a:lnTo>
                    <a:pt x="200771" y="165211"/>
                  </a:lnTo>
                  <a:lnTo>
                    <a:pt x="169367" y="193915"/>
                  </a:lnTo>
                  <a:lnTo>
                    <a:pt x="137765" y="229510"/>
                  </a:lnTo>
                  <a:lnTo>
                    <a:pt x="105496" y="272963"/>
                  </a:lnTo>
                  <a:lnTo>
                    <a:pt x="72091" y="325240"/>
                  </a:lnTo>
                  <a:lnTo>
                    <a:pt x="37082" y="387308"/>
                  </a:lnTo>
                  <a:lnTo>
                    <a:pt x="0" y="460133"/>
                  </a:lnTo>
                  <a:close/>
                </a:path>
              </a:pathLst>
            </a:custGeom>
            <a:solidFill>
              <a:srgbClr val="D03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01039" y="8139303"/>
              <a:ext cx="5880735" cy="12700"/>
            </a:xfrm>
            <a:custGeom>
              <a:avLst/>
              <a:gdLst/>
              <a:ahLst/>
              <a:cxnLst/>
              <a:rect l="l" t="t" r="r" b="b"/>
              <a:pathLst>
                <a:path w="5880734" h="12700">
                  <a:moveTo>
                    <a:pt x="1765274" y="12456"/>
                  </a:moveTo>
                  <a:lnTo>
                    <a:pt x="3352" y="11737"/>
                  </a:lnTo>
                  <a:lnTo>
                    <a:pt x="1676" y="11737"/>
                  </a:lnTo>
                  <a:lnTo>
                    <a:pt x="0" y="10060"/>
                  </a:lnTo>
                  <a:lnTo>
                    <a:pt x="0" y="6467"/>
                  </a:lnTo>
                  <a:lnTo>
                    <a:pt x="1436" y="5030"/>
                  </a:lnTo>
                  <a:lnTo>
                    <a:pt x="4114423" y="0"/>
                  </a:lnTo>
                  <a:lnTo>
                    <a:pt x="5878500" y="479"/>
                  </a:lnTo>
                  <a:lnTo>
                    <a:pt x="5880176" y="2155"/>
                  </a:lnTo>
                  <a:lnTo>
                    <a:pt x="5880176" y="5988"/>
                  </a:lnTo>
                  <a:lnTo>
                    <a:pt x="5878500" y="7665"/>
                  </a:lnTo>
                  <a:lnTo>
                    <a:pt x="1765274" y="12456"/>
                  </a:lnTo>
                  <a:close/>
                </a:path>
              </a:pathLst>
            </a:custGeom>
            <a:solidFill>
              <a:srgbClr val="FB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00113" y="2949575"/>
            <a:ext cx="655129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9000" spc="325" dirty="0"/>
              <a:t>¡</a:t>
            </a:r>
            <a:r>
              <a:rPr sz="9000" spc="-1225" dirty="0"/>
              <a:t>E</a:t>
            </a:r>
            <a:r>
              <a:rPr sz="9000" spc="-445" dirty="0"/>
              <a:t>s</a:t>
            </a:r>
            <a:r>
              <a:rPr sz="9000" spc="-575" dirty="0"/>
              <a:t>t</a:t>
            </a:r>
            <a:r>
              <a:rPr sz="9000" spc="-375" dirty="0"/>
              <a:t>o</a:t>
            </a:r>
            <a:r>
              <a:rPr sz="9000" spc="-380" dirty="0"/>
              <a:t>y </a:t>
            </a:r>
            <a:r>
              <a:rPr sz="9000" spc="-459" dirty="0"/>
              <a:t>li</a:t>
            </a:r>
            <a:r>
              <a:rPr sz="9000" spc="-445" dirty="0"/>
              <a:t>s</a:t>
            </a:r>
            <a:r>
              <a:rPr sz="9000" spc="-575" dirty="0"/>
              <a:t>t</a:t>
            </a:r>
            <a:r>
              <a:rPr sz="9000" spc="-250" dirty="0"/>
              <a:t>o  </a:t>
            </a:r>
            <a:r>
              <a:rPr sz="9000" spc="-155" dirty="0"/>
              <a:t>para </a:t>
            </a:r>
            <a:r>
              <a:rPr sz="9000" spc="-150" dirty="0"/>
              <a:t> </a:t>
            </a:r>
            <a:r>
              <a:rPr sz="9000" spc="-850" dirty="0"/>
              <a:t>r</a:t>
            </a:r>
            <a:r>
              <a:rPr sz="9000" spc="-365" dirty="0"/>
              <a:t>e</a:t>
            </a:r>
            <a:r>
              <a:rPr sz="9000" spc="-445" dirty="0"/>
              <a:t>s</a:t>
            </a:r>
            <a:r>
              <a:rPr sz="9000" spc="-110" dirty="0"/>
              <a:t>p</a:t>
            </a:r>
            <a:r>
              <a:rPr sz="9000" spc="-375" dirty="0"/>
              <a:t>o</a:t>
            </a:r>
            <a:r>
              <a:rPr sz="9000" spc="-355" dirty="0"/>
              <a:t>n</a:t>
            </a:r>
            <a:r>
              <a:rPr sz="9000" spc="-110" dirty="0"/>
              <a:t>d</a:t>
            </a:r>
            <a:r>
              <a:rPr sz="9000" spc="-365" dirty="0"/>
              <a:t>e</a:t>
            </a:r>
            <a:r>
              <a:rPr sz="9000" spc="-850" dirty="0"/>
              <a:t>r</a:t>
            </a:r>
            <a:r>
              <a:rPr sz="9000" spc="145" dirty="0"/>
              <a:t>!</a:t>
            </a:r>
            <a:endParaRPr sz="9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8177" y="1646525"/>
            <a:ext cx="20935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Problemática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00401" y="2538088"/>
            <a:ext cx="5868035" cy="0"/>
          </a:xfrm>
          <a:custGeom>
            <a:avLst/>
            <a:gdLst/>
            <a:ahLst/>
            <a:cxnLst/>
            <a:rect l="l" t="t" r="r" b="b"/>
            <a:pathLst>
              <a:path w="5868034">
                <a:moveTo>
                  <a:pt x="0" y="0"/>
                </a:moveTo>
                <a:lnTo>
                  <a:pt x="5867432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00401" y="3847145"/>
            <a:ext cx="5868035" cy="0"/>
          </a:xfrm>
          <a:custGeom>
            <a:avLst/>
            <a:gdLst/>
            <a:ahLst/>
            <a:cxnLst/>
            <a:rect l="l" t="t" r="r" b="b"/>
            <a:pathLst>
              <a:path w="5868034">
                <a:moveTo>
                  <a:pt x="0" y="0"/>
                </a:moveTo>
                <a:lnTo>
                  <a:pt x="5867432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00401" y="5156200"/>
            <a:ext cx="5868035" cy="0"/>
          </a:xfrm>
          <a:custGeom>
            <a:avLst/>
            <a:gdLst/>
            <a:ahLst/>
            <a:cxnLst/>
            <a:rect l="l" t="t" r="r" b="b"/>
            <a:pathLst>
              <a:path w="5868034">
                <a:moveTo>
                  <a:pt x="0" y="0"/>
                </a:moveTo>
                <a:lnTo>
                  <a:pt x="5867432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0401" y="6465256"/>
            <a:ext cx="5868035" cy="0"/>
          </a:xfrm>
          <a:custGeom>
            <a:avLst/>
            <a:gdLst/>
            <a:ahLst/>
            <a:cxnLst/>
            <a:rect l="l" t="t" r="r" b="b"/>
            <a:pathLst>
              <a:path w="5868034">
                <a:moveTo>
                  <a:pt x="0" y="0"/>
                </a:moveTo>
                <a:lnTo>
                  <a:pt x="5867432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78177" y="2955582"/>
            <a:ext cx="3929379" cy="433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Ciclo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implementación</a:t>
            </a:r>
            <a:endParaRPr sz="2500">
              <a:latin typeface="Verdana"/>
              <a:cs typeface="Verdana"/>
            </a:endParaRPr>
          </a:p>
          <a:p>
            <a:pPr marL="12700" marR="333375">
              <a:lnSpc>
                <a:spcPct val="343600"/>
              </a:lnSpc>
            </a:pP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Análisis 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los 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datos 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Extracción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variables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Modelos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00401" y="7774311"/>
            <a:ext cx="5868035" cy="0"/>
          </a:xfrm>
          <a:custGeom>
            <a:avLst/>
            <a:gdLst/>
            <a:ahLst/>
            <a:cxnLst/>
            <a:rect l="l" t="t" r="r" b="b"/>
            <a:pathLst>
              <a:path w="5868034">
                <a:moveTo>
                  <a:pt x="0" y="0"/>
                </a:moveTo>
                <a:lnTo>
                  <a:pt x="5867432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78177" y="8192757"/>
            <a:ext cx="3941445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Beneficios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modelos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53653" y="4173093"/>
            <a:ext cx="4387850" cy="4826000"/>
            <a:chOff x="2653653" y="4173093"/>
            <a:chExt cx="4387850" cy="4826000"/>
          </a:xfrm>
        </p:grpSpPr>
        <p:sp>
          <p:nvSpPr>
            <p:cNvPr id="11" name="object 11"/>
            <p:cNvSpPr/>
            <p:nvPr/>
          </p:nvSpPr>
          <p:spPr>
            <a:xfrm>
              <a:off x="2764361" y="5772153"/>
              <a:ext cx="1450975" cy="2578100"/>
            </a:xfrm>
            <a:custGeom>
              <a:avLst/>
              <a:gdLst/>
              <a:ahLst/>
              <a:cxnLst/>
              <a:rect l="l" t="t" r="r" b="b"/>
              <a:pathLst>
                <a:path w="1450975" h="2578100">
                  <a:moveTo>
                    <a:pt x="1450748" y="2577530"/>
                  </a:moveTo>
                  <a:lnTo>
                    <a:pt x="1135855" y="2395761"/>
                  </a:lnTo>
                  <a:lnTo>
                    <a:pt x="1135855" y="2350182"/>
                  </a:lnTo>
                  <a:lnTo>
                    <a:pt x="259183" y="1842787"/>
                  </a:lnTo>
                  <a:lnTo>
                    <a:pt x="219283" y="1865827"/>
                  </a:lnTo>
                  <a:lnTo>
                    <a:pt x="0" y="1738811"/>
                  </a:lnTo>
                  <a:lnTo>
                    <a:pt x="0" y="60910"/>
                  </a:lnTo>
                  <a:lnTo>
                    <a:pt x="39356" y="57852"/>
                  </a:lnTo>
                  <a:lnTo>
                    <a:pt x="725395" y="0"/>
                  </a:lnTo>
                  <a:lnTo>
                    <a:pt x="1450748" y="900133"/>
                  </a:lnTo>
                  <a:lnTo>
                    <a:pt x="1450748" y="2577530"/>
                  </a:lnTo>
                  <a:close/>
                </a:path>
              </a:pathLst>
            </a:custGeom>
            <a:solidFill>
              <a:srgbClr val="A7E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64358" y="5171223"/>
              <a:ext cx="4046854" cy="3178810"/>
            </a:xfrm>
            <a:custGeom>
              <a:avLst/>
              <a:gdLst/>
              <a:ahLst/>
              <a:cxnLst/>
              <a:rect l="l" t="t" r="r" b="b"/>
              <a:pathLst>
                <a:path w="4046854" h="3178809">
                  <a:moveTo>
                    <a:pt x="4046258" y="1677809"/>
                  </a:moveTo>
                  <a:lnTo>
                    <a:pt x="4046220" y="0"/>
                  </a:lnTo>
                  <a:lnTo>
                    <a:pt x="1450746" y="1500898"/>
                  </a:lnTo>
                  <a:lnTo>
                    <a:pt x="1450746" y="1588084"/>
                  </a:lnTo>
                  <a:lnTo>
                    <a:pt x="1323975" y="1343850"/>
                  </a:lnTo>
                  <a:lnTo>
                    <a:pt x="725398" y="600938"/>
                  </a:lnTo>
                  <a:lnTo>
                    <a:pt x="39357" y="658787"/>
                  </a:lnTo>
                  <a:lnTo>
                    <a:pt x="0" y="707428"/>
                  </a:lnTo>
                  <a:lnTo>
                    <a:pt x="0" y="751954"/>
                  </a:lnTo>
                  <a:lnTo>
                    <a:pt x="663536" y="682828"/>
                  </a:lnTo>
                  <a:lnTo>
                    <a:pt x="1450746" y="1682838"/>
                  </a:lnTo>
                  <a:lnTo>
                    <a:pt x="1450784" y="3178670"/>
                  </a:lnTo>
                  <a:lnTo>
                    <a:pt x="4046258" y="1677809"/>
                  </a:lnTo>
                  <a:close/>
                </a:path>
              </a:pathLst>
            </a:custGeom>
            <a:solidFill>
              <a:srgbClr val="87D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3653" y="4173093"/>
              <a:ext cx="4267835" cy="2566035"/>
            </a:xfrm>
            <a:custGeom>
              <a:avLst/>
              <a:gdLst/>
              <a:ahLst/>
              <a:cxnLst/>
              <a:rect l="l" t="t" r="r" b="b"/>
              <a:pathLst>
                <a:path w="4267834" h="2566034">
                  <a:moveTo>
                    <a:pt x="1530130" y="2565759"/>
                  </a:moveTo>
                  <a:lnTo>
                    <a:pt x="765044" y="1583224"/>
                  </a:lnTo>
                  <a:lnTo>
                    <a:pt x="0" y="1680874"/>
                  </a:lnTo>
                  <a:lnTo>
                    <a:pt x="2737714" y="97650"/>
                  </a:lnTo>
                  <a:lnTo>
                    <a:pt x="3502758" y="0"/>
                  </a:lnTo>
                  <a:lnTo>
                    <a:pt x="4267803" y="982534"/>
                  </a:lnTo>
                  <a:lnTo>
                    <a:pt x="1530130" y="2565759"/>
                  </a:lnTo>
                  <a:close/>
                </a:path>
              </a:pathLst>
            </a:custGeom>
            <a:solidFill>
              <a:srgbClr val="2552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53653" y="4173093"/>
              <a:ext cx="3503295" cy="1681480"/>
            </a:xfrm>
            <a:custGeom>
              <a:avLst/>
              <a:gdLst/>
              <a:ahLst/>
              <a:cxnLst/>
              <a:rect l="l" t="t" r="r" b="b"/>
              <a:pathLst>
                <a:path w="3503295" h="1681479">
                  <a:moveTo>
                    <a:pt x="0" y="1680874"/>
                  </a:moveTo>
                  <a:lnTo>
                    <a:pt x="2737714" y="97650"/>
                  </a:lnTo>
                  <a:lnTo>
                    <a:pt x="3502758" y="0"/>
                  </a:lnTo>
                  <a:lnTo>
                    <a:pt x="765044" y="1583224"/>
                  </a:lnTo>
                  <a:lnTo>
                    <a:pt x="0" y="1680874"/>
                  </a:lnTo>
                  <a:close/>
                </a:path>
              </a:pathLst>
            </a:custGeom>
            <a:solidFill>
              <a:srgbClr val="325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53653" y="5756318"/>
              <a:ext cx="1530350" cy="1021715"/>
            </a:xfrm>
            <a:custGeom>
              <a:avLst/>
              <a:gdLst/>
              <a:ahLst/>
              <a:cxnLst/>
              <a:rect l="l" t="t" r="r" b="b"/>
              <a:pathLst>
                <a:path w="1530350" h="1021715">
                  <a:moveTo>
                    <a:pt x="1530130" y="1021243"/>
                  </a:moveTo>
                  <a:lnTo>
                    <a:pt x="765044" y="38708"/>
                  </a:lnTo>
                  <a:lnTo>
                    <a:pt x="0" y="136400"/>
                  </a:lnTo>
                  <a:lnTo>
                    <a:pt x="0" y="97650"/>
                  </a:lnTo>
                  <a:lnTo>
                    <a:pt x="765044" y="0"/>
                  </a:lnTo>
                  <a:lnTo>
                    <a:pt x="1530130" y="982534"/>
                  </a:lnTo>
                  <a:lnTo>
                    <a:pt x="1530130" y="1021243"/>
                  </a:lnTo>
                  <a:close/>
                </a:path>
              </a:pathLst>
            </a:custGeom>
            <a:solidFill>
              <a:srgbClr val="2542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83784" y="5155628"/>
              <a:ext cx="2738120" cy="1622425"/>
            </a:xfrm>
            <a:custGeom>
              <a:avLst/>
              <a:gdLst/>
              <a:ahLst/>
              <a:cxnLst/>
              <a:rect l="l" t="t" r="r" b="b"/>
              <a:pathLst>
                <a:path w="2738120" h="1622425">
                  <a:moveTo>
                    <a:pt x="0" y="1621932"/>
                  </a:moveTo>
                  <a:lnTo>
                    <a:pt x="0" y="1583224"/>
                  </a:lnTo>
                  <a:lnTo>
                    <a:pt x="2737672" y="0"/>
                  </a:lnTo>
                  <a:lnTo>
                    <a:pt x="2737672" y="38708"/>
                  </a:lnTo>
                  <a:lnTo>
                    <a:pt x="0" y="1621932"/>
                  </a:lnTo>
                  <a:close/>
                </a:path>
              </a:pathLst>
            </a:custGeom>
            <a:solidFill>
              <a:srgbClr val="233A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83644" y="6322069"/>
              <a:ext cx="916940" cy="1800860"/>
            </a:xfrm>
            <a:custGeom>
              <a:avLst/>
              <a:gdLst/>
              <a:ahLst/>
              <a:cxnLst/>
              <a:rect l="l" t="t" r="r" b="b"/>
              <a:pathLst>
                <a:path w="916939" h="1800859">
                  <a:moveTo>
                    <a:pt x="916572" y="1800266"/>
                  </a:moveTo>
                  <a:lnTo>
                    <a:pt x="39900" y="1292870"/>
                  </a:lnTo>
                  <a:lnTo>
                    <a:pt x="0" y="1315911"/>
                  </a:lnTo>
                  <a:lnTo>
                    <a:pt x="501" y="0"/>
                  </a:lnTo>
                  <a:lnTo>
                    <a:pt x="39900" y="22496"/>
                  </a:lnTo>
                  <a:lnTo>
                    <a:pt x="916572" y="529933"/>
                  </a:lnTo>
                  <a:lnTo>
                    <a:pt x="916572" y="1800266"/>
                  </a:lnTo>
                  <a:close/>
                </a:path>
              </a:pathLst>
            </a:custGeom>
            <a:solidFill>
              <a:srgbClr val="87D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3545" y="6344565"/>
              <a:ext cx="876935" cy="1777364"/>
            </a:xfrm>
            <a:custGeom>
              <a:avLst/>
              <a:gdLst/>
              <a:ahLst/>
              <a:cxnLst/>
              <a:rect l="l" t="t" r="r" b="b"/>
              <a:pathLst>
                <a:path w="876935" h="1777365">
                  <a:moveTo>
                    <a:pt x="876672" y="1777268"/>
                  </a:moveTo>
                  <a:lnTo>
                    <a:pt x="0" y="1270374"/>
                  </a:lnTo>
                  <a:lnTo>
                    <a:pt x="0" y="0"/>
                  </a:lnTo>
                  <a:lnTo>
                    <a:pt x="876672" y="507437"/>
                  </a:lnTo>
                  <a:lnTo>
                    <a:pt x="876672" y="1777268"/>
                  </a:lnTo>
                  <a:close/>
                </a:path>
              </a:pathLst>
            </a:custGeom>
            <a:solidFill>
              <a:srgbClr val="9DB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3539" y="6344576"/>
              <a:ext cx="876935" cy="1692910"/>
            </a:xfrm>
            <a:custGeom>
              <a:avLst/>
              <a:gdLst/>
              <a:ahLst/>
              <a:cxnLst/>
              <a:rect l="l" t="t" r="r" b="b"/>
              <a:pathLst>
                <a:path w="876935" h="1692909">
                  <a:moveTo>
                    <a:pt x="876668" y="1673250"/>
                  </a:moveTo>
                  <a:lnTo>
                    <a:pt x="0" y="1165809"/>
                  </a:lnTo>
                  <a:lnTo>
                    <a:pt x="0" y="1185291"/>
                  </a:lnTo>
                  <a:lnTo>
                    <a:pt x="876668" y="1692681"/>
                  </a:lnTo>
                  <a:lnTo>
                    <a:pt x="876668" y="1673250"/>
                  </a:lnTo>
                  <a:close/>
                </a:path>
                <a:path w="876935" h="1692909">
                  <a:moveTo>
                    <a:pt x="876668" y="1567256"/>
                  </a:moveTo>
                  <a:lnTo>
                    <a:pt x="0" y="1059865"/>
                  </a:lnTo>
                  <a:lnTo>
                    <a:pt x="0" y="1079296"/>
                  </a:lnTo>
                  <a:lnTo>
                    <a:pt x="876668" y="1586738"/>
                  </a:lnTo>
                  <a:lnTo>
                    <a:pt x="876668" y="1567256"/>
                  </a:lnTo>
                  <a:close/>
                </a:path>
                <a:path w="876935" h="1692909">
                  <a:moveTo>
                    <a:pt x="876668" y="1461274"/>
                  </a:moveTo>
                  <a:lnTo>
                    <a:pt x="0" y="953871"/>
                  </a:lnTo>
                  <a:lnTo>
                    <a:pt x="0" y="973315"/>
                  </a:lnTo>
                  <a:lnTo>
                    <a:pt x="876668" y="1480756"/>
                  </a:lnTo>
                  <a:lnTo>
                    <a:pt x="876668" y="1461274"/>
                  </a:lnTo>
                  <a:close/>
                </a:path>
                <a:path w="876935" h="1692909">
                  <a:moveTo>
                    <a:pt x="876668" y="1355280"/>
                  </a:moveTo>
                  <a:lnTo>
                    <a:pt x="0" y="847852"/>
                  </a:lnTo>
                  <a:lnTo>
                    <a:pt x="0" y="867321"/>
                  </a:lnTo>
                  <a:lnTo>
                    <a:pt x="876668" y="1374762"/>
                  </a:lnTo>
                  <a:lnTo>
                    <a:pt x="876668" y="1355280"/>
                  </a:lnTo>
                  <a:close/>
                </a:path>
                <a:path w="876935" h="1692909">
                  <a:moveTo>
                    <a:pt x="876668" y="1249299"/>
                  </a:moveTo>
                  <a:lnTo>
                    <a:pt x="0" y="741895"/>
                  </a:lnTo>
                  <a:lnTo>
                    <a:pt x="0" y="761339"/>
                  </a:lnTo>
                  <a:lnTo>
                    <a:pt x="876668" y="1268780"/>
                  </a:lnTo>
                  <a:lnTo>
                    <a:pt x="876668" y="1249299"/>
                  </a:lnTo>
                  <a:close/>
                </a:path>
                <a:path w="876935" h="1692909">
                  <a:moveTo>
                    <a:pt x="876668" y="1143317"/>
                  </a:moveTo>
                  <a:lnTo>
                    <a:pt x="0" y="635914"/>
                  </a:lnTo>
                  <a:lnTo>
                    <a:pt x="0" y="655396"/>
                  </a:lnTo>
                  <a:lnTo>
                    <a:pt x="876668" y="1162786"/>
                  </a:lnTo>
                  <a:lnTo>
                    <a:pt x="876668" y="1143317"/>
                  </a:lnTo>
                  <a:close/>
                </a:path>
                <a:path w="876935" h="1692909">
                  <a:moveTo>
                    <a:pt x="876668" y="1037361"/>
                  </a:moveTo>
                  <a:lnTo>
                    <a:pt x="0" y="529932"/>
                  </a:lnTo>
                  <a:lnTo>
                    <a:pt x="0" y="549414"/>
                  </a:lnTo>
                  <a:lnTo>
                    <a:pt x="876668" y="1056805"/>
                  </a:lnTo>
                  <a:lnTo>
                    <a:pt x="876668" y="1037361"/>
                  </a:lnTo>
                  <a:close/>
                </a:path>
                <a:path w="876935" h="1692909">
                  <a:moveTo>
                    <a:pt x="876668" y="931341"/>
                  </a:moveTo>
                  <a:lnTo>
                    <a:pt x="0" y="423938"/>
                  </a:lnTo>
                  <a:lnTo>
                    <a:pt x="0" y="443382"/>
                  </a:lnTo>
                  <a:lnTo>
                    <a:pt x="876668" y="950823"/>
                  </a:lnTo>
                  <a:lnTo>
                    <a:pt x="876668" y="931341"/>
                  </a:lnTo>
                  <a:close/>
                </a:path>
                <a:path w="876935" h="1692909">
                  <a:moveTo>
                    <a:pt x="876668" y="825347"/>
                  </a:moveTo>
                  <a:lnTo>
                    <a:pt x="0" y="317957"/>
                  </a:lnTo>
                  <a:lnTo>
                    <a:pt x="0" y="337388"/>
                  </a:lnTo>
                  <a:lnTo>
                    <a:pt x="876668" y="844829"/>
                  </a:lnTo>
                  <a:lnTo>
                    <a:pt x="876668" y="825347"/>
                  </a:lnTo>
                  <a:close/>
                </a:path>
                <a:path w="876935" h="1692909">
                  <a:moveTo>
                    <a:pt x="876668" y="719404"/>
                  </a:moveTo>
                  <a:lnTo>
                    <a:pt x="0" y="211963"/>
                  </a:lnTo>
                  <a:lnTo>
                    <a:pt x="0" y="231444"/>
                  </a:lnTo>
                  <a:lnTo>
                    <a:pt x="876668" y="738847"/>
                  </a:lnTo>
                  <a:lnTo>
                    <a:pt x="876668" y="719404"/>
                  </a:lnTo>
                  <a:close/>
                </a:path>
                <a:path w="876935" h="1692909">
                  <a:moveTo>
                    <a:pt x="876668" y="613422"/>
                  </a:moveTo>
                  <a:lnTo>
                    <a:pt x="0" y="105981"/>
                  </a:lnTo>
                  <a:lnTo>
                    <a:pt x="0" y="125463"/>
                  </a:lnTo>
                  <a:lnTo>
                    <a:pt x="876668" y="632853"/>
                  </a:lnTo>
                  <a:lnTo>
                    <a:pt x="876668" y="613422"/>
                  </a:lnTo>
                  <a:close/>
                </a:path>
                <a:path w="876935" h="1692909">
                  <a:moveTo>
                    <a:pt x="876668" y="507428"/>
                  </a:moveTo>
                  <a:lnTo>
                    <a:pt x="0" y="0"/>
                  </a:lnTo>
                  <a:lnTo>
                    <a:pt x="0" y="19469"/>
                  </a:lnTo>
                  <a:lnTo>
                    <a:pt x="876668" y="526872"/>
                  </a:lnTo>
                  <a:lnTo>
                    <a:pt x="876668" y="507428"/>
                  </a:lnTo>
                  <a:close/>
                </a:path>
              </a:pathLst>
            </a:custGeom>
            <a:solidFill>
              <a:srgbClr val="8398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81872" y="6139504"/>
              <a:ext cx="272415" cy="299720"/>
            </a:xfrm>
            <a:custGeom>
              <a:avLst/>
              <a:gdLst/>
              <a:ahLst/>
              <a:cxnLst/>
              <a:rect l="l" t="t" r="r" b="b"/>
              <a:pathLst>
                <a:path w="272414" h="299720">
                  <a:moveTo>
                    <a:pt x="0" y="299443"/>
                  </a:moveTo>
                  <a:lnTo>
                    <a:pt x="0" y="157304"/>
                  </a:lnTo>
                  <a:lnTo>
                    <a:pt x="272106" y="0"/>
                  </a:lnTo>
                  <a:lnTo>
                    <a:pt x="272106" y="142139"/>
                  </a:lnTo>
                  <a:lnTo>
                    <a:pt x="0" y="299443"/>
                  </a:lnTo>
                  <a:close/>
                </a:path>
              </a:pathLst>
            </a:custGeom>
            <a:solidFill>
              <a:srgbClr val="233A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98644" y="6168744"/>
              <a:ext cx="238760" cy="241300"/>
            </a:xfrm>
            <a:custGeom>
              <a:avLst/>
              <a:gdLst/>
              <a:ahLst/>
              <a:cxnLst/>
              <a:rect l="l" t="t" r="r" b="b"/>
              <a:pathLst>
                <a:path w="238760" h="241300">
                  <a:moveTo>
                    <a:pt x="0" y="240962"/>
                  </a:moveTo>
                  <a:lnTo>
                    <a:pt x="0" y="137824"/>
                  </a:lnTo>
                  <a:lnTo>
                    <a:pt x="238564" y="0"/>
                  </a:lnTo>
                  <a:lnTo>
                    <a:pt x="238564" y="103138"/>
                  </a:lnTo>
                  <a:lnTo>
                    <a:pt x="0" y="240962"/>
                  </a:lnTo>
                  <a:close/>
                </a:path>
              </a:pathLst>
            </a:custGeom>
            <a:solidFill>
              <a:srgbClr val="1B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5110" y="5826026"/>
              <a:ext cx="2825879" cy="3173015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625599" y="1557594"/>
            <a:ext cx="36442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2295" dirty="0"/>
              <a:t>Í</a:t>
            </a:r>
            <a:r>
              <a:rPr sz="9000" spc="-355" dirty="0"/>
              <a:t>n</a:t>
            </a:r>
            <a:r>
              <a:rPr sz="9000" spc="-110" dirty="0"/>
              <a:t>d</a:t>
            </a:r>
            <a:r>
              <a:rPr sz="9000" spc="-459" dirty="0"/>
              <a:t>i</a:t>
            </a:r>
            <a:r>
              <a:rPr sz="9000" spc="100" dirty="0"/>
              <a:t>c</a:t>
            </a:r>
            <a:r>
              <a:rPr sz="9000" spc="-365" dirty="0"/>
              <a:t>e</a:t>
            </a:r>
            <a:endParaRPr sz="9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396" y="3126226"/>
            <a:ext cx="1645677" cy="539877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088292" y="5249805"/>
            <a:ext cx="2435225" cy="3103245"/>
          </a:xfrm>
          <a:custGeom>
            <a:avLst/>
            <a:gdLst/>
            <a:ahLst/>
            <a:cxnLst/>
            <a:rect l="l" t="t" r="r" b="b"/>
            <a:pathLst>
              <a:path w="2435225" h="3103245">
                <a:moveTo>
                  <a:pt x="1393404" y="3103022"/>
                </a:moveTo>
                <a:lnTo>
                  <a:pt x="116603" y="2783446"/>
                </a:lnTo>
                <a:lnTo>
                  <a:pt x="175489" y="1540414"/>
                </a:lnTo>
                <a:lnTo>
                  <a:pt x="0" y="1501402"/>
                </a:lnTo>
                <a:lnTo>
                  <a:pt x="53745" y="976483"/>
                </a:lnTo>
                <a:lnTo>
                  <a:pt x="478800" y="823703"/>
                </a:lnTo>
                <a:lnTo>
                  <a:pt x="490483" y="233608"/>
                </a:lnTo>
                <a:lnTo>
                  <a:pt x="1322367" y="0"/>
                </a:lnTo>
                <a:lnTo>
                  <a:pt x="2011241" y="208145"/>
                </a:lnTo>
                <a:lnTo>
                  <a:pt x="1949083" y="779551"/>
                </a:lnTo>
                <a:lnTo>
                  <a:pt x="2205658" y="875798"/>
                </a:lnTo>
                <a:lnTo>
                  <a:pt x="2187198" y="1042361"/>
                </a:lnTo>
                <a:lnTo>
                  <a:pt x="2434660" y="1110341"/>
                </a:lnTo>
                <a:lnTo>
                  <a:pt x="2220146" y="2521570"/>
                </a:lnTo>
                <a:lnTo>
                  <a:pt x="1393404" y="3103022"/>
                </a:lnTo>
                <a:close/>
              </a:path>
            </a:pathLst>
          </a:custGeom>
          <a:solidFill>
            <a:srgbClr val="F5B9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486" y="2913027"/>
            <a:ext cx="1296662" cy="198262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30147" y="5588537"/>
            <a:ext cx="1154430" cy="2406015"/>
          </a:xfrm>
          <a:custGeom>
            <a:avLst/>
            <a:gdLst/>
            <a:ahLst/>
            <a:cxnLst/>
            <a:rect l="l" t="t" r="r" b="b"/>
            <a:pathLst>
              <a:path w="1154430" h="2406015">
                <a:moveTo>
                  <a:pt x="1028351" y="2328354"/>
                </a:moveTo>
                <a:lnTo>
                  <a:pt x="925517" y="2328354"/>
                </a:lnTo>
                <a:lnTo>
                  <a:pt x="943813" y="2327909"/>
                </a:lnTo>
                <a:lnTo>
                  <a:pt x="970222" y="2326420"/>
                </a:lnTo>
                <a:lnTo>
                  <a:pt x="1022777" y="2318973"/>
                </a:lnTo>
                <a:lnTo>
                  <a:pt x="1076131" y="2302657"/>
                </a:lnTo>
                <a:lnTo>
                  <a:pt x="1126079" y="2273266"/>
                </a:lnTo>
                <a:lnTo>
                  <a:pt x="1148512" y="2251519"/>
                </a:lnTo>
                <a:lnTo>
                  <a:pt x="1150849" y="2251285"/>
                </a:lnTo>
                <a:lnTo>
                  <a:pt x="1152251" y="2252687"/>
                </a:lnTo>
                <a:lnTo>
                  <a:pt x="1153653" y="2253855"/>
                </a:lnTo>
                <a:lnTo>
                  <a:pt x="1153887" y="2255957"/>
                </a:lnTo>
                <a:lnTo>
                  <a:pt x="1106714" y="2296927"/>
                </a:lnTo>
                <a:lnTo>
                  <a:pt x="1051304" y="2322069"/>
                </a:lnTo>
                <a:lnTo>
                  <a:pt x="1028351" y="2328354"/>
                </a:lnTo>
                <a:close/>
              </a:path>
              <a:path w="1154430" h="2406015">
                <a:moveTo>
                  <a:pt x="742852" y="2323003"/>
                </a:moveTo>
                <a:lnTo>
                  <a:pt x="739815" y="2322302"/>
                </a:lnTo>
                <a:lnTo>
                  <a:pt x="737244" y="2321601"/>
                </a:lnTo>
                <a:lnTo>
                  <a:pt x="736076" y="2319966"/>
                </a:lnTo>
                <a:lnTo>
                  <a:pt x="735842" y="2318565"/>
                </a:lnTo>
                <a:lnTo>
                  <a:pt x="735609" y="2317630"/>
                </a:lnTo>
                <a:lnTo>
                  <a:pt x="735609" y="2316228"/>
                </a:lnTo>
                <a:lnTo>
                  <a:pt x="737011" y="2314827"/>
                </a:lnTo>
                <a:lnTo>
                  <a:pt x="738179" y="2313425"/>
                </a:lnTo>
                <a:lnTo>
                  <a:pt x="740048" y="2313192"/>
                </a:lnTo>
                <a:lnTo>
                  <a:pt x="741450" y="2314360"/>
                </a:lnTo>
                <a:lnTo>
                  <a:pt x="742385" y="2315294"/>
                </a:lnTo>
                <a:lnTo>
                  <a:pt x="742619" y="2315995"/>
                </a:lnTo>
                <a:lnTo>
                  <a:pt x="745890" y="2316462"/>
                </a:lnTo>
                <a:lnTo>
                  <a:pt x="754303" y="2316462"/>
                </a:lnTo>
                <a:lnTo>
                  <a:pt x="784213" y="2319966"/>
                </a:lnTo>
                <a:lnTo>
                  <a:pt x="806295" y="2322244"/>
                </a:lnTo>
                <a:lnTo>
                  <a:pt x="812056" y="2322769"/>
                </a:lnTo>
                <a:lnTo>
                  <a:pt x="749863" y="2322769"/>
                </a:lnTo>
                <a:lnTo>
                  <a:pt x="742852" y="2323003"/>
                </a:lnTo>
                <a:close/>
              </a:path>
              <a:path w="1154430" h="2406015">
                <a:moveTo>
                  <a:pt x="754303" y="2316462"/>
                </a:moveTo>
                <a:lnTo>
                  <a:pt x="745890" y="2316462"/>
                </a:lnTo>
                <a:lnTo>
                  <a:pt x="751498" y="2315995"/>
                </a:lnTo>
                <a:lnTo>
                  <a:pt x="754303" y="2316462"/>
                </a:lnTo>
                <a:close/>
              </a:path>
              <a:path w="1154430" h="2406015">
                <a:moveTo>
                  <a:pt x="925539" y="2339724"/>
                </a:moveTo>
                <a:lnTo>
                  <a:pt x="872075" y="2337720"/>
                </a:lnTo>
                <a:lnTo>
                  <a:pt x="827443" y="2333749"/>
                </a:lnTo>
                <a:lnTo>
                  <a:pt x="783045" y="2328142"/>
                </a:lnTo>
                <a:lnTo>
                  <a:pt x="753134" y="2323237"/>
                </a:lnTo>
                <a:lnTo>
                  <a:pt x="749863" y="2322769"/>
                </a:lnTo>
                <a:lnTo>
                  <a:pt x="812056" y="2322769"/>
                </a:lnTo>
                <a:lnTo>
                  <a:pt x="828377" y="2324171"/>
                </a:lnTo>
                <a:lnTo>
                  <a:pt x="861698" y="2326372"/>
                </a:lnTo>
                <a:lnTo>
                  <a:pt x="889889" y="2327843"/>
                </a:lnTo>
                <a:lnTo>
                  <a:pt x="907506" y="2328318"/>
                </a:lnTo>
                <a:lnTo>
                  <a:pt x="1028351" y="2328354"/>
                </a:lnTo>
                <a:lnTo>
                  <a:pt x="1025245" y="2329205"/>
                </a:lnTo>
                <a:lnTo>
                  <a:pt x="998464" y="2334304"/>
                </a:lnTo>
                <a:lnTo>
                  <a:pt x="971288" y="2337607"/>
                </a:lnTo>
                <a:lnTo>
                  <a:pt x="944047" y="2339356"/>
                </a:lnTo>
                <a:lnTo>
                  <a:pt x="925539" y="2339724"/>
                </a:lnTo>
                <a:close/>
              </a:path>
              <a:path w="1154430" h="2406015">
                <a:moveTo>
                  <a:pt x="205371" y="2405788"/>
                </a:moveTo>
                <a:lnTo>
                  <a:pt x="160534" y="2403598"/>
                </a:lnTo>
                <a:lnTo>
                  <a:pt x="112755" y="2394958"/>
                </a:lnTo>
                <a:lnTo>
                  <a:pt x="74622" y="2380639"/>
                </a:lnTo>
                <a:lnTo>
                  <a:pt x="32714" y="2359212"/>
                </a:lnTo>
                <a:lnTo>
                  <a:pt x="26292" y="2356603"/>
                </a:lnTo>
                <a:lnTo>
                  <a:pt x="0" y="2342159"/>
                </a:lnTo>
                <a:lnTo>
                  <a:pt x="467" y="2340524"/>
                </a:lnTo>
                <a:lnTo>
                  <a:pt x="1869" y="2338888"/>
                </a:lnTo>
                <a:lnTo>
                  <a:pt x="3037" y="2337487"/>
                </a:lnTo>
                <a:lnTo>
                  <a:pt x="4907" y="2337253"/>
                </a:lnTo>
                <a:lnTo>
                  <a:pt x="6542" y="2338188"/>
                </a:lnTo>
                <a:lnTo>
                  <a:pt x="7711" y="2339356"/>
                </a:lnTo>
                <a:lnTo>
                  <a:pt x="8178" y="2341458"/>
                </a:lnTo>
                <a:lnTo>
                  <a:pt x="7010" y="2342860"/>
                </a:lnTo>
                <a:lnTo>
                  <a:pt x="6542" y="2343327"/>
                </a:lnTo>
                <a:lnTo>
                  <a:pt x="6776" y="2343327"/>
                </a:lnTo>
                <a:lnTo>
                  <a:pt x="7243" y="2343794"/>
                </a:lnTo>
                <a:lnTo>
                  <a:pt x="7711" y="2344028"/>
                </a:lnTo>
                <a:lnTo>
                  <a:pt x="7944" y="2344261"/>
                </a:lnTo>
                <a:lnTo>
                  <a:pt x="8879" y="2344495"/>
                </a:lnTo>
                <a:lnTo>
                  <a:pt x="9580" y="2344729"/>
                </a:lnTo>
                <a:lnTo>
                  <a:pt x="10749" y="2345196"/>
                </a:lnTo>
                <a:lnTo>
                  <a:pt x="17102" y="2346817"/>
                </a:lnTo>
                <a:lnTo>
                  <a:pt x="24243" y="2348350"/>
                </a:lnTo>
                <a:lnTo>
                  <a:pt x="31122" y="2350058"/>
                </a:lnTo>
                <a:lnTo>
                  <a:pt x="36686" y="2352204"/>
                </a:lnTo>
                <a:lnTo>
                  <a:pt x="44829" y="2356325"/>
                </a:lnTo>
                <a:lnTo>
                  <a:pt x="53102" y="2360293"/>
                </a:lnTo>
                <a:lnTo>
                  <a:pt x="95631" y="2378007"/>
                </a:lnTo>
                <a:lnTo>
                  <a:pt x="144933" y="2390005"/>
                </a:lnTo>
                <a:lnTo>
                  <a:pt x="183131" y="2393903"/>
                </a:lnTo>
                <a:lnTo>
                  <a:pt x="205371" y="2394779"/>
                </a:lnTo>
                <a:lnTo>
                  <a:pt x="289330" y="2394779"/>
                </a:lnTo>
                <a:lnTo>
                  <a:pt x="280063" y="2397685"/>
                </a:lnTo>
                <a:lnTo>
                  <a:pt x="251434" y="2402897"/>
                </a:lnTo>
                <a:lnTo>
                  <a:pt x="228523" y="2405011"/>
                </a:lnTo>
                <a:lnTo>
                  <a:pt x="205371" y="2405788"/>
                </a:lnTo>
                <a:close/>
              </a:path>
              <a:path w="1154430" h="2406015">
                <a:moveTo>
                  <a:pt x="289330" y="2394779"/>
                </a:moveTo>
                <a:lnTo>
                  <a:pt x="205371" y="2394779"/>
                </a:lnTo>
                <a:lnTo>
                  <a:pt x="227917" y="2394517"/>
                </a:lnTo>
                <a:lnTo>
                  <a:pt x="250265" y="2392852"/>
                </a:lnTo>
                <a:lnTo>
                  <a:pt x="301937" y="2382164"/>
                </a:lnTo>
                <a:lnTo>
                  <a:pt x="339062" y="2359212"/>
                </a:lnTo>
                <a:lnTo>
                  <a:pt x="340464" y="2357577"/>
                </a:lnTo>
                <a:lnTo>
                  <a:pt x="342567" y="2357577"/>
                </a:lnTo>
                <a:lnTo>
                  <a:pt x="343969" y="2358745"/>
                </a:lnTo>
                <a:lnTo>
                  <a:pt x="345605" y="2359913"/>
                </a:lnTo>
                <a:lnTo>
                  <a:pt x="345605" y="2362249"/>
                </a:lnTo>
                <a:lnTo>
                  <a:pt x="344436" y="2363651"/>
                </a:lnTo>
                <a:lnTo>
                  <a:pt x="327769" y="2378325"/>
                </a:lnTo>
                <a:lnTo>
                  <a:pt x="305909" y="2389582"/>
                </a:lnTo>
                <a:lnTo>
                  <a:pt x="289330" y="2394779"/>
                </a:lnTo>
                <a:close/>
              </a:path>
              <a:path w="1154430" h="2406015">
                <a:moveTo>
                  <a:pt x="597273" y="550615"/>
                </a:moveTo>
                <a:lnTo>
                  <a:pt x="592366" y="546176"/>
                </a:lnTo>
                <a:lnTo>
                  <a:pt x="592599" y="544307"/>
                </a:lnTo>
                <a:lnTo>
                  <a:pt x="593300" y="542205"/>
                </a:lnTo>
                <a:lnTo>
                  <a:pt x="594702" y="538234"/>
                </a:lnTo>
                <a:lnTo>
                  <a:pt x="597039" y="532393"/>
                </a:lnTo>
                <a:lnTo>
                  <a:pt x="597740" y="529123"/>
                </a:lnTo>
                <a:lnTo>
                  <a:pt x="607021" y="490052"/>
                </a:lnTo>
                <a:lnTo>
                  <a:pt x="618570" y="448710"/>
                </a:lnTo>
                <a:lnTo>
                  <a:pt x="633471" y="406986"/>
                </a:lnTo>
                <a:lnTo>
                  <a:pt x="652643" y="366765"/>
                </a:lnTo>
                <a:lnTo>
                  <a:pt x="674101" y="329840"/>
                </a:lnTo>
                <a:lnTo>
                  <a:pt x="704530" y="282666"/>
                </a:lnTo>
                <a:lnTo>
                  <a:pt x="719923" y="259035"/>
                </a:lnTo>
                <a:lnTo>
                  <a:pt x="734966" y="235360"/>
                </a:lnTo>
                <a:lnTo>
                  <a:pt x="749220" y="211510"/>
                </a:lnTo>
                <a:lnTo>
                  <a:pt x="762247" y="187354"/>
                </a:lnTo>
                <a:lnTo>
                  <a:pt x="763182" y="185718"/>
                </a:lnTo>
                <a:lnTo>
                  <a:pt x="765285" y="185017"/>
                </a:lnTo>
                <a:lnTo>
                  <a:pt x="767155" y="185952"/>
                </a:lnTo>
                <a:lnTo>
                  <a:pt x="768790" y="186653"/>
                </a:lnTo>
                <a:lnTo>
                  <a:pt x="769491" y="188989"/>
                </a:lnTo>
                <a:lnTo>
                  <a:pt x="768790" y="190624"/>
                </a:lnTo>
                <a:lnTo>
                  <a:pt x="756187" y="215306"/>
                </a:lnTo>
                <a:lnTo>
                  <a:pt x="742443" y="239682"/>
                </a:lnTo>
                <a:lnTo>
                  <a:pt x="727912" y="263882"/>
                </a:lnTo>
                <a:lnTo>
                  <a:pt x="712942" y="288039"/>
                </a:lnTo>
                <a:lnTo>
                  <a:pt x="693313" y="319605"/>
                </a:lnTo>
                <a:lnTo>
                  <a:pt x="683696" y="335443"/>
                </a:lnTo>
                <a:lnTo>
                  <a:pt x="662786" y="372174"/>
                </a:lnTo>
                <a:lnTo>
                  <a:pt x="643752" y="411308"/>
                </a:lnTo>
                <a:lnTo>
                  <a:pt x="628228" y="451861"/>
                </a:lnTo>
                <a:lnTo>
                  <a:pt x="615448" y="492330"/>
                </a:lnTo>
                <a:lnTo>
                  <a:pt x="604984" y="530992"/>
                </a:lnTo>
                <a:lnTo>
                  <a:pt x="604049" y="533795"/>
                </a:lnTo>
                <a:lnTo>
                  <a:pt x="601946" y="538701"/>
                </a:lnTo>
                <a:lnTo>
                  <a:pt x="600311" y="542672"/>
                </a:lnTo>
                <a:lnTo>
                  <a:pt x="600077" y="543139"/>
                </a:lnTo>
                <a:lnTo>
                  <a:pt x="599843" y="543840"/>
                </a:lnTo>
                <a:lnTo>
                  <a:pt x="599610" y="544307"/>
                </a:lnTo>
                <a:lnTo>
                  <a:pt x="599843" y="544541"/>
                </a:lnTo>
                <a:lnTo>
                  <a:pt x="599843" y="544775"/>
                </a:lnTo>
                <a:lnTo>
                  <a:pt x="600077" y="544775"/>
                </a:lnTo>
                <a:lnTo>
                  <a:pt x="601012" y="546410"/>
                </a:lnTo>
                <a:lnTo>
                  <a:pt x="600778" y="548279"/>
                </a:lnTo>
                <a:lnTo>
                  <a:pt x="599142" y="549213"/>
                </a:lnTo>
                <a:lnTo>
                  <a:pt x="597273" y="550615"/>
                </a:lnTo>
                <a:close/>
              </a:path>
              <a:path w="1154430" h="2406015">
                <a:moveTo>
                  <a:pt x="78982" y="260473"/>
                </a:moveTo>
                <a:lnTo>
                  <a:pt x="77580" y="259305"/>
                </a:lnTo>
                <a:lnTo>
                  <a:pt x="76645" y="258604"/>
                </a:lnTo>
                <a:lnTo>
                  <a:pt x="75476" y="256969"/>
                </a:lnTo>
                <a:lnTo>
                  <a:pt x="77112" y="254633"/>
                </a:lnTo>
                <a:lnTo>
                  <a:pt x="77346" y="254166"/>
                </a:lnTo>
                <a:lnTo>
                  <a:pt x="78281" y="253231"/>
                </a:lnTo>
                <a:lnTo>
                  <a:pt x="101882" y="236879"/>
                </a:lnTo>
                <a:lnTo>
                  <a:pt x="108359" y="231925"/>
                </a:lnTo>
                <a:lnTo>
                  <a:pt x="139299" y="205137"/>
                </a:lnTo>
                <a:lnTo>
                  <a:pt x="171061" y="170891"/>
                </a:lnTo>
                <a:lnTo>
                  <a:pt x="196812" y="139435"/>
                </a:lnTo>
                <a:lnTo>
                  <a:pt x="229530" y="94012"/>
                </a:lnTo>
                <a:lnTo>
                  <a:pt x="256615" y="50941"/>
                </a:lnTo>
                <a:lnTo>
                  <a:pt x="270128" y="27098"/>
                </a:lnTo>
                <a:lnTo>
                  <a:pt x="272231" y="26631"/>
                </a:lnTo>
                <a:lnTo>
                  <a:pt x="273867" y="27332"/>
                </a:lnTo>
                <a:lnTo>
                  <a:pt x="275736" y="28266"/>
                </a:lnTo>
                <a:lnTo>
                  <a:pt x="276437" y="30369"/>
                </a:lnTo>
                <a:lnTo>
                  <a:pt x="275502" y="32238"/>
                </a:lnTo>
                <a:lnTo>
                  <a:pt x="250879" y="77324"/>
                </a:lnTo>
                <a:lnTo>
                  <a:pt x="223626" y="121009"/>
                </a:lnTo>
                <a:lnTo>
                  <a:pt x="196287" y="158591"/>
                </a:lnTo>
                <a:lnTo>
                  <a:pt x="165704" y="193727"/>
                </a:lnTo>
                <a:lnTo>
                  <a:pt x="133662" y="223563"/>
                </a:lnTo>
                <a:lnTo>
                  <a:pt x="96829" y="249114"/>
                </a:lnTo>
                <a:lnTo>
                  <a:pt x="89530" y="253571"/>
                </a:lnTo>
                <a:lnTo>
                  <a:pt x="87206" y="255100"/>
                </a:lnTo>
                <a:lnTo>
                  <a:pt x="82487" y="255100"/>
                </a:lnTo>
                <a:lnTo>
                  <a:pt x="82487" y="255567"/>
                </a:lnTo>
                <a:lnTo>
                  <a:pt x="82720" y="255801"/>
                </a:lnTo>
                <a:lnTo>
                  <a:pt x="86140" y="255801"/>
                </a:lnTo>
                <a:lnTo>
                  <a:pt x="84365" y="256969"/>
                </a:lnTo>
                <a:lnTo>
                  <a:pt x="82720" y="256969"/>
                </a:lnTo>
                <a:lnTo>
                  <a:pt x="82604" y="257903"/>
                </a:lnTo>
                <a:lnTo>
                  <a:pt x="82487" y="258137"/>
                </a:lnTo>
                <a:lnTo>
                  <a:pt x="82253" y="258371"/>
                </a:lnTo>
                <a:lnTo>
                  <a:pt x="82019" y="258371"/>
                </a:lnTo>
                <a:lnTo>
                  <a:pt x="82253" y="258604"/>
                </a:lnTo>
                <a:lnTo>
                  <a:pt x="82019" y="258838"/>
                </a:lnTo>
                <a:lnTo>
                  <a:pt x="81085" y="260239"/>
                </a:lnTo>
                <a:lnTo>
                  <a:pt x="78982" y="260473"/>
                </a:lnTo>
                <a:close/>
              </a:path>
              <a:path w="1154430" h="2406015">
                <a:moveTo>
                  <a:pt x="86140" y="255801"/>
                </a:moveTo>
                <a:lnTo>
                  <a:pt x="82720" y="255801"/>
                </a:lnTo>
                <a:lnTo>
                  <a:pt x="82487" y="255567"/>
                </a:lnTo>
                <a:lnTo>
                  <a:pt x="82487" y="255100"/>
                </a:lnTo>
                <a:lnTo>
                  <a:pt x="87206" y="255100"/>
                </a:lnTo>
                <a:lnTo>
                  <a:pt x="86140" y="255801"/>
                </a:lnTo>
                <a:close/>
              </a:path>
              <a:path w="1154430" h="2406015">
                <a:moveTo>
                  <a:pt x="82720" y="257903"/>
                </a:moveTo>
                <a:lnTo>
                  <a:pt x="82720" y="256969"/>
                </a:lnTo>
                <a:lnTo>
                  <a:pt x="84365" y="256969"/>
                </a:lnTo>
                <a:lnTo>
                  <a:pt x="83655" y="257436"/>
                </a:lnTo>
                <a:lnTo>
                  <a:pt x="83421" y="257670"/>
                </a:lnTo>
                <a:lnTo>
                  <a:pt x="82954" y="257670"/>
                </a:lnTo>
                <a:lnTo>
                  <a:pt x="82720" y="257903"/>
                </a:lnTo>
                <a:close/>
              </a:path>
              <a:path w="1154430" h="2406015">
                <a:moveTo>
                  <a:pt x="82720" y="259071"/>
                </a:moveTo>
                <a:lnTo>
                  <a:pt x="82253" y="258604"/>
                </a:lnTo>
                <a:lnTo>
                  <a:pt x="82253" y="258371"/>
                </a:lnTo>
                <a:lnTo>
                  <a:pt x="82487" y="258371"/>
                </a:lnTo>
                <a:lnTo>
                  <a:pt x="82487" y="258137"/>
                </a:lnTo>
                <a:lnTo>
                  <a:pt x="82720" y="257903"/>
                </a:lnTo>
                <a:lnTo>
                  <a:pt x="82720" y="259071"/>
                </a:lnTo>
                <a:close/>
              </a:path>
              <a:path w="1154430" h="2406015">
                <a:moveTo>
                  <a:pt x="865298" y="8877"/>
                </a:moveTo>
                <a:lnTo>
                  <a:pt x="864130" y="8409"/>
                </a:lnTo>
                <a:lnTo>
                  <a:pt x="862494" y="7709"/>
                </a:lnTo>
                <a:lnTo>
                  <a:pt x="861793" y="5840"/>
                </a:lnTo>
                <a:lnTo>
                  <a:pt x="862494" y="4204"/>
                </a:lnTo>
                <a:lnTo>
                  <a:pt x="863429" y="1168"/>
                </a:lnTo>
                <a:lnTo>
                  <a:pt x="865298" y="233"/>
                </a:lnTo>
                <a:lnTo>
                  <a:pt x="866700" y="233"/>
                </a:lnTo>
                <a:lnTo>
                  <a:pt x="868336" y="0"/>
                </a:lnTo>
                <a:lnTo>
                  <a:pt x="870906" y="1168"/>
                </a:lnTo>
                <a:lnTo>
                  <a:pt x="872776" y="4204"/>
                </a:lnTo>
                <a:lnTo>
                  <a:pt x="873670" y="5840"/>
                </a:lnTo>
                <a:lnTo>
                  <a:pt x="868570" y="5840"/>
                </a:lnTo>
                <a:lnTo>
                  <a:pt x="868570" y="6307"/>
                </a:lnTo>
                <a:lnTo>
                  <a:pt x="868336" y="6541"/>
                </a:lnTo>
                <a:lnTo>
                  <a:pt x="868336" y="6774"/>
                </a:lnTo>
                <a:lnTo>
                  <a:pt x="874182" y="6774"/>
                </a:lnTo>
                <a:lnTo>
                  <a:pt x="874820" y="7942"/>
                </a:lnTo>
                <a:lnTo>
                  <a:pt x="867168" y="7942"/>
                </a:lnTo>
                <a:lnTo>
                  <a:pt x="866467" y="8643"/>
                </a:lnTo>
                <a:lnTo>
                  <a:pt x="865298" y="8877"/>
                </a:lnTo>
                <a:close/>
              </a:path>
              <a:path w="1154430" h="2406015">
                <a:moveTo>
                  <a:pt x="874182" y="6774"/>
                </a:moveTo>
                <a:lnTo>
                  <a:pt x="868336" y="6774"/>
                </a:lnTo>
                <a:lnTo>
                  <a:pt x="868803" y="6541"/>
                </a:lnTo>
                <a:lnTo>
                  <a:pt x="869037" y="6307"/>
                </a:lnTo>
                <a:lnTo>
                  <a:pt x="868570" y="6073"/>
                </a:lnTo>
                <a:lnTo>
                  <a:pt x="868570" y="5840"/>
                </a:lnTo>
                <a:lnTo>
                  <a:pt x="873670" y="5840"/>
                </a:lnTo>
                <a:lnTo>
                  <a:pt x="874182" y="6774"/>
                </a:lnTo>
                <a:close/>
              </a:path>
              <a:path w="1154430" h="2406015">
                <a:moveTo>
                  <a:pt x="1067661" y="208612"/>
                </a:moveTo>
                <a:lnTo>
                  <a:pt x="1023555" y="184433"/>
                </a:lnTo>
                <a:lnTo>
                  <a:pt x="983771" y="155583"/>
                </a:lnTo>
                <a:lnTo>
                  <a:pt x="951075" y="126247"/>
                </a:lnTo>
                <a:lnTo>
                  <a:pt x="921588" y="93728"/>
                </a:lnTo>
                <a:lnTo>
                  <a:pt x="891455" y="53105"/>
                </a:lnTo>
                <a:lnTo>
                  <a:pt x="872075" y="19389"/>
                </a:lnTo>
                <a:lnTo>
                  <a:pt x="869271" y="12614"/>
                </a:lnTo>
                <a:lnTo>
                  <a:pt x="868570" y="10746"/>
                </a:lnTo>
                <a:lnTo>
                  <a:pt x="867168" y="7942"/>
                </a:lnTo>
                <a:lnTo>
                  <a:pt x="874820" y="7942"/>
                </a:lnTo>
                <a:lnTo>
                  <a:pt x="875693" y="9537"/>
                </a:lnTo>
                <a:lnTo>
                  <a:pt x="878764" y="16206"/>
                </a:lnTo>
                <a:lnTo>
                  <a:pt x="881878" y="22831"/>
                </a:lnTo>
                <a:lnTo>
                  <a:pt x="904088" y="54197"/>
                </a:lnTo>
                <a:lnTo>
                  <a:pt x="930231" y="86606"/>
                </a:lnTo>
                <a:lnTo>
                  <a:pt x="959232" y="118173"/>
                </a:lnTo>
                <a:lnTo>
                  <a:pt x="990548" y="147640"/>
                </a:lnTo>
                <a:lnTo>
                  <a:pt x="1028491" y="177133"/>
                </a:lnTo>
                <a:lnTo>
                  <a:pt x="1069063" y="201370"/>
                </a:lnTo>
                <a:lnTo>
                  <a:pt x="1070698" y="202071"/>
                </a:lnTo>
                <a:lnTo>
                  <a:pt x="1071400" y="204173"/>
                </a:lnTo>
                <a:lnTo>
                  <a:pt x="1070698" y="206042"/>
                </a:lnTo>
                <a:lnTo>
                  <a:pt x="1069764" y="207678"/>
                </a:lnTo>
                <a:lnTo>
                  <a:pt x="1067661" y="208612"/>
                </a:lnTo>
                <a:close/>
              </a:path>
            </a:pathLst>
          </a:custGeom>
          <a:solidFill>
            <a:srgbClr val="FB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143673" y="5263120"/>
            <a:ext cx="2376170" cy="3086100"/>
            <a:chOff x="2143673" y="5263120"/>
            <a:chExt cx="2376170" cy="3086100"/>
          </a:xfrm>
        </p:grpSpPr>
        <p:sp>
          <p:nvSpPr>
            <p:cNvPr id="7" name="object 7"/>
            <p:cNvSpPr/>
            <p:nvPr/>
          </p:nvSpPr>
          <p:spPr>
            <a:xfrm>
              <a:off x="2553071" y="6175128"/>
              <a:ext cx="1659889" cy="1950720"/>
            </a:xfrm>
            <a:custGeom>
              <a:avLst/>
              <a:gdLst/>
              <a:ahLst/>
              <a:cxnLst/>
              <a:rect l="l" t="t" r="r" b="b"/>
              <a:pathLst>
                <a:path w="1659889" h="1950720">
                  <a:moveTo>
                    <a:pt x="1406957" y="1271297"/>
                  </a:moveTo>
                  <a:lnTo>
                    <a:pt x="1477994" y="459741"/>
                  </a:lnTo>
                  <a:lnTo>
                    <a:pt x="1659560" y="363962"/>
                  </a:lnTo>
                  <a:lnTo>
                    <a:pt x="1616096" y="1145149"/>
                  </a:lnTo>
                  <a:lnTo>
                    <a:pt x="1406957" y="1271297"/>
                  </a:lnTo>
                  <a:close/>
                </a:path>
                <a:path w="1659889" h="1950720">
                  <a:moveTo>
                    <a:pt x="672984" y="1950631"/>
                  </a:moveTo>
                  <a:lnTo>
                    <a:pt x="339997" y="1856020"/>
                  </a:lnTo>
                  <a:lnTo>
                    <a:pt x="383227" y="1218502"/>
                  </a:lnTo>
                  <a:lnTo>
                    <a:pt x="719485" y="1270363"/>
                  </a:lnTo>
                  <a:lnTo>
                    <a:pt x="672984" y="1950631"/>
                  </a:lnTo>
                  <a:close/>
                </a:path>
                <a:path w="1659889" h="1950720">
                  <a:moveTo>
                    <a:pt x="236011" y="600841"/>
                  </a:moveTo>
                  <a:lnTo>
                    <a:pt x="0" y="542205"/>
                  </a:lnTo>
                  <a:lnTo>
                    <a:pt x="40659" y="166329"/>
                  </a:lnTo>
                  <a:lnTo>
                    <a:pt x="266389" y="0"/>
                  </a:lnTo>
                  <a:lnTo>
                    <a:pt x="475996" y="54898"/>
                  </a:lnTo>
                  <a:lnTo>
                    <a:pt x="276671" y="221227"/>
                  </a:lnTo>
                  <a:lnTo>
                    <a:pt x="236011" y="600841"/>
                  </a:lnTo>
                  <a:close/>
                </a:path>
              </a:pathLst>
            </a:custGeom>
            <a:solidFill>
              <a:srgbClr val="FB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43673" y="5263120"/>
              <a:ext cx="2376170" cy="3086100"/>
            </a:xfrm>
            <a:custGeom>
              <a:avLst/>
              <a:gdLst/>
              <a:ahLst/>
              <a:cxnLst/>
              <a:rect l="l" t="t" r="r" b="b"/>
              <a:pathLst>
                <a:path w="2376170" h="3086100">
                  <a:moveTo>
                    <a:pt x="1086588" y="12699"/>
                  </a:moveTo>
                  <a:lnTo>
                    <a:pt x="1073970" y="12699"/>
                  </a:lnTo>
                  <a:lnTo>
                    <a:pt x="1077241" y="0"/>
                  </a:lnTo>
                  <a:lnTo>
                    <a:pt x="1098272" y="0"/>
                  </a:lnTo>
                  <a:lnTo>
                    <a:pt x="1086588" y="12699"/>
                  </a:lnTo>
                  <a:close/>
                </a:path>
                <a:path w="2376170" h="3086100">
                  <a:moveTo>
                    <a:pt x="1127003" y="12699"/>
                  </a:moveTo>
                  <a:lnTo>
                    <a:pt x="1109021" y="12699"/>
                  </a:lnTo>
                  <a:lnTo>
                    <a:pt x="1103880" y="0"/>
                  </a:lnTo>
                  <a:lnTo>
                    <a:pt x="1121844" y="0"/>
                  </a:lnTo>
                  <a:lnTo>
                    <a:pt x="1127003" y="12699"/>
                  </a:lnTo>
                  <a:close/>
                </a:path>
                <a:path w="2376170" h="3086100">
                  <a:moveTo>
                    <a:pt x="1118135" y="126999"/>
                  </a:moveTo>
                  <a:lnTo>
                    <a:pt x="1102037" y="126999"/>
                  </a:lnTo>
                  <a:lnTo>
                    <a:pt x="1092226" y="114299"/>
                  </a:lnTo>
                  <a:lnTo>
                    <a:pt x="1083511" y="88899"/>
                  </a:lnTo>
                  <a:lnTo>
                    <a:pt x="1076307" y="76199"/>
                  </a:lnTo>
                  <a:lnTo>
                    <a:pt x="1072418" y="76199"/>
                  </a:lnTo>
                  <a:lnTo>
                    <a:pt x="1069559" y="63499"/>
                  </a:lnTo>
                  <a:lnTo>
                    <a:pt x="1067796" y="50799"/>
                  </a:lnTo>
                  <a:lnTo>
                    <a:pt x="1067193" y="38099"/>
                  </a:lnTo>
                  <a:lnTo>
                    <a:pt x="1067562" y="25399"/>
                  </a:lnTo>
                  <a:lnTo>
                    <a:pt x="1068742" y="25399"/>
                  </a:lnTo>
                  <a:lnTo>
                    <a:pt x="1070841" y="12699"/>
                  </a:lnTo>
                  <a:lnTo>
                    <a:pt x="1082616" y="12699"/>
                  </a:lnTo>
                  <a:lnTo>
                    <a:pt x="1077241" y="25399"/>
                  </a:lnTo>
                  <a:lnTo>
                    <a:pt x="1076073" y="38099"/>
                  </a:lnTo>
                  <a:lnTo>
                    <a:pt x="1075839" y="38099"/>
                  </a:lnTo>
                  <a:lnTo>
                    <a:pt x="1076592" y="50799"/>
                  </a:lnTo>
                  <a:lnTo>
                    <a:pt x="1088224" y="88899"/>
                  </a:lnTo>
                  <a:lnTo>
                    <a:pt x="1101777" y="114299"/>
                  </a:lnTo>
                  <a:lnTo>
                    <a:pt x="1109715" y="114299"/>
                  </a:lnTo>
                  <a:lnTo>
                    <a:pt x="1118135" y="126999"/>
                  </a:lnTo>
                  <a:close/>
                </a:path>
                <a:path w="2376170" h="3086100">
                  <a:moveTo>
                    <a:pt x="1161598" y="152399"/>
                  </a:moveTo>
                  <a:lnTo>
                    <a:pt x="1139633" y="152399"/>
                  </a:lnTo>
                  <a:lnTo>
                    <a:pt x="1139866" y="139699"/>
                  </a:lnTo>
                  <a:lnTo>
                    <a:pt x="1140567" y="114299"/>
                  </a:lnTo>
                  <a:lnTo>
                    <a:pt x="1140505" y="101599"/>
                  </a:lnTo>
                  <a:lnTo>
                    <a:pt x="1140071" y="88899"/>
                  </a:lnTo>
                  <a:lnTo>
                    <a:pt x="1138891" y="76199"/>
                  </a:lnTo>
                  <a:lnTo>
                    <a:pt x="1136595" y="50799"/>
                  </a:lnTo>
                  <a:lnTo>
                    <a:pt x="1134342" y="50799"/>
                  </a:lnTo>
                  <a:lnTo>
                    <a:pt x="1131366" y="38099"/>
                  </a:lnTo>
                  <a:lnTo>
                    <a:pt x="1127558" y="25399"/>
                  </a:lnTo>
                  <a:lnTo>
                    <a:pt x="1122808" y="25399"/>
                  </a:lnTo>
                  <a:lnTo>
                    <a:pt x="1119770" y="12699"/>
                  </a:lnTo>
                  <a:lnTo>
                    <a:pt x="1131220" y="12699"/>
                  </a:lnTo>
                  <a:lnTo>
                    <a:pt x="1136489" y="25399"/>
                  </a:lnTo>
                  <a:lnTo>
                    <a:pt x="1140772" y="38099"/>
                  </a:lnTo>
                  <a:lnTo>
                    <a:pt x="1144135" y="38099"/>
                  </a:lnTo>
                  <a:lnTo>
                    <a:pt x="1146643" y="50799"/>
                  </a:lnTo>
                  <a:lnTo>
                    <a:pt x="1149246" y="76199"/>
                  </a:lnTo>
                  <a:lnTo>
                    <a:pt x="1150645" y="88899"/>
                  </a:lnTo>
                  <a:lnTo>
                    <a:pt x="1151211" y="101599"/>
                  </a:lnTo>
                  <a:lnTo>
                    <a:pt x="1151316" y="114299"/>
                  </a:lnTo>
                  <a:lnTo>
                    <a:pt x="1167079" y="114299"/>
                  </a:lnTo>
                  <a:lnTo>
                    <a:pt x="1162065" y="126999"/>
                  </a:lnTo>
                  <a:lnTo>
                    <a:pt x="1158327" y="126999"/>
                  </a:lnTo>
                  <a:lnTo>
                    <a:pt x="1157018" y="137159"/>
                  </a:lnTo>
                  <a:lnTo>
                    <a:pt x="1153186" y="139699"/>
                  </a:lnTo>
                  <a:lnTo>
                    <a:pt x="1179591" y="139699"/>
                  </a:lnTo>
                  <a:lnTo>
                    <a:pt x="1161598" y="152399"/>
                  </a:lnTo>
                  <a:close/>
                </a:path>
                <a:path w="2376170" h="3086100">
                  <a:moveTo>
                    <a:pt x="1241982" y="38099"/>
                  </a:moveTo>
                  <a:lnTo>
                    <a:pt x="1206902" y="38099"/>
                  </a:lnTo>
                  <a:lnTo>
                    <a:pt x="1215573" y="25399"/>
                  </a:lnTo>
                  <a:lnTo>
                    <a:pt x="1240113" y="25399"/>
                  </a:lnTo>
                  <a:lnTo>
                    <a:pt x="1241982" y="38099"/>
                  </a:lnTo>
                  <a:close/>
                </a:path>
                <a:path w="2376170" h="3086100">
                  <a:moveTo>
                    <a:pt x="1211166" y="50799"/>
                  </a:moveTo>
                  <a:lnTo>
                    <a:pt x="1194313" y="50799"/>
                  </a:lnTo>
                  <a:lnTo>
                    <a:pt x="1199413" y="38099"/>
                  </a:lnTo>
                  <a:lnTo>
                    <a:pt x="1216924" y="38099"/>
                  </a:lnTo>
                  <a:lnTo>
                    <a:pt x="1211166" y="50799"/>
                  </a:lnTo>
                  <a:close/>
                </a:path>
                <a:path w="2376170" h="3086100">
                  <a:moveTo>
                    <a:pt x="1244319" y="50799"/>
                  </a:moveTo>
                  <a:lnTo>
                    <a:pt x="1232635" y="50799"/>
                  </a:lnTo>
                  <a:lnTo>
                    <a:pt x="1232869" y="38099"/>
                  </a:lnTo>
                  <a:lnTo>
                    <a:pt x="1244319" y="38099"/>
                  </a:lnTo>
                  <a:lnTo>
                    <a:pt x="1244319" y="50799"/>
                  </a:lnTo>
                  <a:close/>
                </a:path>
                <a:path w="2376170" h="3086100">
                  <a:moveTo>
                    <a:pt x="1209735" y="152399"/>
                  </a:moveTo>
                  <a:lnTo>
                    <a:pt x="1194743" y="152399"/>
                  </a:lnTo>
                  <a:lnTo>
                    <a:pt x="1203075" y="139699"/>
                  </a:lnTo>
                  <a:lnTo>
                    <a:pt x="1219783" y="139699"/>
                  </a:lnTo>
                  <a:lnTo>
                    <a:pt x="1264014" y="126999"/>
                  </a:lnTo>
                  <a:lnTo>
                    <a:pt x="1308329" y="101599"/>
                  </a:lnTo>
                  <a:lnTo>
                    <a:pt x="1441066" y="63499"/>
                  </a:lnTo>
                  <a:lnTo>
                    <a:pt x="1485004" y="38099"/>
                  </a:lnTo>
                  <a:lnTo>
                    <a:pt x="1488743" y="38099"/>
                  </a:lnTo>
                  <a:lnTo>
                    <a:pt x="1489210" y="50799"/>
                  </a:lnTo>
                  <a:lnTo>
                    <a:pt x="1487341" y="50799"/>
                  </a:lnTo>
                  <a:lnTo>
                    <a:pt x="1441398" y="63499"/>
                  </a:lnTo>
                  <a:lnTo>
                    <a:pt x="1395221" y="88899"/>
                  </a:lnTo>
                  <a:lnTo>
                    <a:pt x="1302478" y="114299"/>
                  </a:lnTo>
                  <a:lnTo>
                    <a:pt x="1256068" y="139699"/>
                  </a:lnTo>
                  <a:lnTo>
                    <a:pt x="1209735" y="152399"/>
                  </a:lnTo>
                  <a:close/>
                </a:path>
                <a:path w="2376170" h="3086100">
                  <a:moveTo>
                    <a:pt x="1197869" y="63499"/>
                  </a:moveTo>
                  <a:lnTo>
                    <a:pt x="1183856" y="63499"/>
                  </a:lnTo>
                  <a:lnTo>
                    <a:pt x="1188975" y="50799"/>
                  </a:lnTo>
                  <a:lnTo>
                    <a:pt x="1202959" y="50799"/>
                  </a:lnTo>
                  <a:lnTo>
                    <a:pt x="1197869" y="63499"/>
                  </a:lnTo>
                  <a:close/>
                </a:path>
                <a:path w="2376170" h="3086100">
                  <a:moveTo>
                    <a:pt x="1241048" y="63499"/>
                  </a:moveTo>
                  <a:lnTo>
                    <a:pt x="1230065" y="63499"/>
                  </a:lnTo>
                  <a:lnTo>
                    <a:pt x="1231701" y="50799"/>
                  </a:lnTo>
                  <a:lnTo>
                    <a:pt x="1242917" y="50799"/>
                  </a:lnTo>
                  <a:lnTo>
                    <a:pt x="1241048" y="63499"/>
                  </a:lnTo>
                  <a:close/>
                </a:path>
                <a:path w="2376170" h="3086100">
                  <a:moveTo>
                    <a:pt x="1167079" y="114299"/>
                  </a:moveTo>
                  <a:lnTo>
                    <a:pt x="1151550" y="114299"/>
                  </a:lnTo>
                  <a:lnTo>
                    <a:pt x="1156738" y="101599"/>
                  </a:lnTo>
                  <a:lnTo>
                    <a:pt x="1162212" y="101599"/>
                  </a:lnTo>
                  <a:lnTo>
                    <a:pt x="1168079" y="88899"/>
                  </a:lnTo>
                  <a:lnTo>
                    <a:pt x="1174450" y="76199"/>
                  </a:lnTo>
                  <a:lnTo>
                    <a:pt x="1179000" y="63499"/>
                  </a:lnTo>
                  <a:lnTo>
                    <a:pt x="1193086" y="63499"/>
                  </a:lnTo>
                  <a:lnTo>
                    <a:pt x="1188566" y="76199"/>
                  </a:lnTo>
                  <a:lnTo>
                    <a:pt x="1184265" y="76199"/>
                  </a:lnTo>
                  <a:lnTo>
                    <a:pt x="1178069" y="88899"/>
                  </a:lnTo>
                  <a:lnTo>
                    <a:pt x="1172376" y="101599"/>
                  </a:lnTo>
                  <a:lnTo>
                    <a:pt x="1167079" y="114299"/>
                  </a:lnTo>
                  <a:close/>
                </a:path>
                <a:path w="2376170" h="3086100">
                  <a:moveTo>
                    <a:pt x="1233103" y="76199"/>
                  </a:moveTo>
                  <a:lnTo>
                    <a:pt x="1219462" y="76199"/>
                  </a:lnTo>
                  <a:lnTo>
                    <a:pt x="1226560" y="63499"/>
                  </a:lnTo>
                  <a:lnTo>
                    <a:pt x="1236608" y="63499"/>
                  </a:lnTo>
                  <a:lnTo>
                    <a:pt x="1233103" y="76199"/>
                  </a:lnTo>
                  <a:close/>
                </a:path>
                <a:path w="2376170" h="3086100">
                  <a:moveTo>
                    <a:pt x="973636" y="88899"/>
                  </a:moveTo>
                  <a:lnTo>
                    <a:pt x="959557" y="88899"/>
                  </a:lnTo>
                  <a:lnTo>
                    <a:pt x="950356" y="76199"/>
                  </a:lnTo>
                  <a:lnTo>
                    <a:pt x="963650" y="76199"/>
                  </a:lnTo>
                  <a:lnTo>
                    <a:pt x="973636" y="88899"/>
                  </a:lnTo>
                  <a:close/>
                </a:path>
                <a:path w="2376170" h="3086100">
                  <a:moveTo>
                    <a:pt x="1224019" y="88899"/>
                  </a:moveTo>
                  <a:lnTo>
                    <a:pt x="1210378" y="88899"/>
                  </a:lnTo>
                  <a:lnTo>
                    <a:pt x="1215051" y="76199"/>
                  </a:lnTo>
                  <a:lnTo>
                    <a:pt x="1228725" y="76199"/>
                  </a:lnTo>
                  <a:lnTo>
                    <a:pt x="1224019" y="88899"/>
                  </a:lnTo>
                  <a:close/>
                </a:path>
                <a:path w="2376170" h="3086100">
                  <a:moveTo>
                    <a:pt x="995689" y="101599"/>
                  </a:moveTo>
                  <a:lnTo>
                    <a:pt x="980850" y="101599"/>
                  </a:lnTo>
                  <a:lnTo>
                    <a:pt x="969809" y="88899"/>
                  </a:lnTo>
                  <a:lnTo>
                    <a:pt x="984367" y="88899"/>
                  </a:lnTo>
                  <a:lnTo>
                    <a:pt x="995689" y="101599"/>
                  </a:lnTo>
                  <a:close/>
                </a:path>
                <a:path w="2376170" h="3086100">
                  <a:moveTo>
                    <a:pt x="1205617" y="114299"/>
                  </a:moveTo>
                  <a:lnTo>
                    <a:pt x="1189376" y="114299"/>
                  </a:lnTo>
                  <a:lnTo>
                    <a:pt x="1197617" y="101599"/>
                  </a:lnTo>
                  <a:lnTo>
                    <a:pt x="1205529" y="88899"/>
                  </a:lnTo>
                  <a:lnTo>
                    <a:pt x="1219005" y="88899"/>
                  </a:lnTo>
                  <a:lnTo>
                    <a:pt x="1213708" y="101599"/>
                  </a:lnTo>
                  <a:lnTo>
                    <a:pt x="1205617" y="114299"/>
                  </a:lnTo>
                  <a:close/>
                </a:path>
                <a:path w="2376170" h="3086100">
                  <a:moveTo>
                    <a:pt x="1081243" y="139699"/>
                  </a:moveTo>
                  <a:lnTo>
                    <a:pt x="1060183" y="139699"/>
                  </a:lnTo>
                  <a:lnTo>
                    <a:pt x="1044436" y="126999"/>
                  </a:lnTo>
                  <a:lnTo>
                    <a:pt x="1027439" y="126999"/>
                  </a:lnTo>
                  <a:lnTo>
                    <a:pt x="992417" y="101599"/>
                  </a:lnTo>
                  <a:lnTo>
                    <a:pt x="1013145" y="101599"/>
                  </a:lnTo>
                  <a:lnTo>
                    <a:pt x="1030711" y="114299"/>
                  </a:lnTo>
                  <a:lnTo>
                    <a:pt x="1063455" y="126999"/>
                  </a:lnTo>
                  <a:lnTo>
                    <a:pt x="1081243" y="139699"/>
                  </a:lnTo>
                  <a:close/>
                </a:path>
                <a:path w="2376170" h="3086100">
                  <a:moveTo>
                    <a:pt x="1179591" y="139699"/>
                  </a:moveTo>
                  <a:lnTo>
                    <a:pt x="1156691" y="139699"/>
                  </a:lnTo>
                  <a:lnTo>
                    <a:pt x="1157018" y="137159"/>
                  </a:lnTo>
                  <a:lnTo>
                    <a:pt x="1172347" y="126999"/>
                  </a:lnTo>
                  <a:lnTo>
                    <a:pt x="1180916" y="114299"/>
                  </a:lnTo>
                  <a:lnTo>
                    <a:pt x="1197175" y="114299"/>
                  </a:lnTo>
                  <a:lnTo>
                    <a:pt x="1188471" y="126999"/>
                  </a:lnTo>
                  <a:lnTo>
                    <a:pt x="1179591" y="139699"/>
                  </a:lnTo>
                  <a:close/>
                </a:path>
                <a:path w="2376170" h="3086100">
                  <a:moveTo>
                    <a:pt x="1131220" y="139699"/>
                  </a:moveTo>
                  <a:lnTo>
                    <a:pt x="1116966" y="139699"/>
                  </a:lnTo>
                  <a:lnTo>
                    <a:pt x="1112526" y="126999"/>
                  </a:lnTo>
                  <a:lnTo>
                    <a:pt x="1122341" y="126999"/>
                  </a:lnTo>
                  <a:lnTo>
                    <a:pt x="1131220" y="139699"/>
                  </a:lnTo>
                  <a:close/>
                </a:path>
                <a:path w="2376170" h="3086100">
                  <a:moveTo>
                    <a:pt x="1513513" y="139699"/>
                  </a:moveTo>
                  <a:lnTo>
                    <a:pt x="1502355" y="139699"/>
                  </a:lnTo>
                  <a:lnTo>
                    <a:pt x="1508606" y="126999"/>
                  </a:lnTo>
                  <a:lnTo>
                    <a:pt x="1513513" y="126999"/>
                  </a:lnTo>
                  <a:lnTo>
                    <a:pt x="1513513" y="139699"/>
                  </a:lnTo>
                  <a:close/>
                </a:path>
                <a:path w="2376170" h="3086100">
                  <a:moveTo>
                    <a:pt x="1156691" y="139699"/>
                  </a:moveTo>
                  <a:lnTo>
                    <a:pt x="1153186" y="139699"/>
                  </a:lnTo>
                  <a:lnTo>
                    <a:pt x="1157018" y="137159"/>
                  </a:lnTo>
                  <a:lnTo>
                    <a:pt x="1156691" y="139699"/>
                  </a:lnTo>
                  <a:close/>
                </a:path>
                <a:path w="2376170" h="3086100">
                  <a:moveTo>
                    <a:pt x="1117346" y="152399"/>
                  </a:moveTo>
                  <a:lnTo>
                    <a:pt x="1091320" y="152399"/>
                  </a:lnTo>
                  <a:lnTo>
                    <a:pt x="1075686" y="139699"/>
                  </a:lnTo>
                  <a:lnTo>
                    <a:pt x="1099207" y="139699"/>
                  </a:lnTo>
                  <a:lnTo>
                    <a:pt x="1117346" y="152399"/>
                  </a:lnTo>
                  <a:close/>
                </a:path>
                <a:path w="2376170" h="3086100">
                  <a:moveTo>
                    <a:pt x="1136361" y="152399"/>
                  </a:moveTo>
                  <a:lnTo>
                    <a:pt x="1126313" y="152399"/>
                  </a:lnTo>
                  <a:lnTo>
                    <a:pt x="1121640" y="139699"/>
                  </a:lnTo>
                  <a:lnTo>
                    <a:pt x="1133791" y="139699"/>
                  </a:lnTo>
                  <a:lnTo>
                    <a:pt x="1136361" y="152399"/>
                  </a:lnTo>
                  <a:close/>
                </a:path>
                <a:path w="2376170" h="3086100">
                  <a:moveTo>
                    <a:pt x="1494629" y="152399"/>
                  </a:moveTo>
                  <a:lnTo>
                    <a:pt x="1475161" y="152399"/>
                  </a:lnTo>
                  <a:lnTo>
                    <a:pt x="1485004" y="139699"/>
                  </a:lnTo>
                  <a:lnTo>
                    <a:pt x="1501011" y="139699"/>
                  </a:lnTo>
                  <a:lnTo>
                    <a:pt x="1494629" y="152399"/>
                  </a:lnTo>
                  <a:close/>
                </a:path>
                <a:path w="2376170" h="3086100">
                  <a:moveTo>
                    <a:pt x="1254133" y="165099"/>
                  </a:moveTo>
                  <a:lnTo>
                    <a:pt x="1122808" y="165099"/>
                  </a:lnTo>
                  <a:lnTo>
                    <a:pt x="1107042" y="152399"/>
                  </a:lnTo>
                  <a:lnTo>
                    <a:pt x="1243227" y="152399"/>
                  </a:lnTo>
                  <a:lnTo>
                    <a:pt x="1254133" y="165099"/>
                  </a:lnTo>
                  <a:close/>
                </a:path>
                <a:path w="2376170" h="3086100">
                  <a:moveTo>
                    <a:pt x="1457577" y="165099"/>
                  </a:moveTo>
                  <a:lnTo>
                    <a:pt x="1427246" y="165099"/>
                  </a:lnTo>
                  <a:lnTo>
                    <a:pt x="1445981" y="152399"/>
                  </a:lnTo>
                  <a:lnTo>
                    <a:pt x="1467596" y="152399"/>
                  </a:lnTo>
                  <a:lnTo>
                    <a:pt x="1457577" y="165099"/>
                  </a:lnTo>
                  <a:close/>
                </a:path>
                <a:path w="2376170" h="3086100">
                  <a:moveTo>
                    <a:pt x="1088111" y="177799"/>
                  </a:moveTo>
                  <a:lnTo>
                    <a:pt x="1019107" y="177799"/>
                  </a:lnTo>
                  <a:lnTo>
                    <a:pt x="1034012" y="165099"/>
                  </a:lnTo>
                  <a:lnTo>
                    <a:pt x="1095468" y="165099"/>
                  </a:lnTo>
                  <a:lnTo>
                    <a:pt x="1088111" y="177799"/>
                  </a:lnTo>
                  <a:close/>
                </a:path>
                <a:path w="2376170" h="3086100">
                  <a:moveTo>
                    <a:pt x="1559079" y="330199"/>
                  </a:moveTo>
                  <a:lnTo>
                    <a:pt x="1537815" y="330199"/>
                  </a:lnTo>
                  <a:lnTo>
                    <a:pt x="1519059" y="317499"/>
                  </a:lnTo>
                  <a:lnTo>
                    <a:pt x="1499405" y="304799"/>
                  </a:lnTo>
                  <a:lnTo>
                    <a:pt x="1458365" y="279399"/>
                  </a:lnTo>
                  <a:lnTo>
                    <a:pt x="1401378" y="253999"/>
                  </a:lnTo>
                  <a:lnTo>
                    <a:pt x="1342463" y="228599"/>
                  </a:lnTo>
                  <a:lnTo>
                    <a:pt x="1159729" y="177799"/>
                  </a:lnTo>
                  <a:lnTo>
                    <a:pt x="1121406" y="177799"/>
                  </a:lnTo>
                  <a:lnTo>
                    <a:pt x="1136128" y="165099"/>
                  </a:lnTo>
                  <a:lnTo>
                    <a:pt x="1170711" y="165099"/>
                  </a:lnTo>
                  <a:lnTo>
                    <a:pt x="1345968" y="215899"/>
                  </a:lnTo>
                  <a:lnTo>
                    <a:pt x="1435250" y="253999"/>
                  </a:lnTo>
                  <a:lnTo>
                    <a:pt x="1486618" y="279399"/>
                  </a:lnTo>
                  <a:lnTo>
                    <a:pt x="1530155" y="304799"/>
                  </a:lnTo>
                  <a:lnTo>
                    <a:pt x="1550433" y="317499"/>
                  </a:lnTo>
                  <a:lnTo>
                    <a:pt x="1593901" y="317499"/>
                  </a:lnTo>
                  <a:lnTo>
                    <a:pt x="1559079" y="330199"/>
                  </a:lnTo>
                  <a:close/>
                </a:path>
                <a:path w="2376170" h="3086100">
                  <a:moveTo>
                    <a:pt x="1409440" y="177799"/>
                  </a:moveTo>
                  <a:lnTo>
                    <a:pt x="1281941" y="177799"/>
                  </a:lnTo>
                  <a:lnTo>
                    <a:pt x="1252731" y="165099"/>
                  </a:lnTo>
                  <a:lnTo>
                    <a:pt x="1428860" y="165099"/>
                  </a:lnTo>
                  <a:lnTo>
                    <a:pt x="1409440" y="177799"/>
                  </a:lnTo>
                  <a:close/>
                </a:path>
                <a:path w="2376170" h="3086100">
                  <a:moveTo>
                    <a:pt x="1021996" y="190499"/>
                  </a:moveTo>
                  <a:lnTo>
                    <a:pt x="975184" y="190499"/>
                  </a:lnTo>
                  <a:lnTo>
                    <a:pt x="989781" y="177799"/>
                  </a:lnTo>
                  <a:lnTo>
                    <a:pt x="1036494" y="177799"/>
                  </a:lnTo>
                  <a:lnTo>
                    <a:pt x="1021996" y="190499"/>
                  </a:lnTo>
                  <a:close/>
                </a:path>
                <a:path w="2376170" h="3086100">
                  <a:moveTo>
                    <a:pt x="906191" y="304799"/>
                  </a:moveTo>
                  <a:lnTo>
                    <a:pt x="889133" y="304799"/>
                  </a:lnTo>
                  <a:lnTo>
                    <a:pt x="898246" y="292099"/>
                  </a:lnTo>
                  <a:lnTo>
                    <a:pt x="916225" y="279399"/>
                  </a:lnTo>
                  <a:lnTo>
                    <a:pt x="935342" y="266699"/>
                  </a:lnTo>
                  <a:lnTo>
                    <a:pt x="955424" y="253999"/>
                  </a:lnTo>
                  <a:lnTo>
                    <a:pt x="976294" y="241299"/>
                  </a:lnTo>
                  <a:lnTo>
                    <a:pt x="1008267" y="215899"/>
                  </a:lnTo>
                  <a:lnTo>
                    <a:pt x="1074054" y="190499"/>
                  </a:lnTo>
                  <a:lnTo>
                    <a:pt x="1114045" y="177799"/>
                  </a:lnTo>
                  <a:lnTo>
                    <a:pt x="1132710" y="177799"/>
                  </a:lnTo>
                  <a:lnTo>
                    <a:pt x="1121694" y="190499"/>
                  </a:lnTo>
                  <a:lnTo>
                    <a:pt x="1110657" y="190499"/>
                  </a:lnTo>
                  <a:lnTo>
                    <a:pt x="981902" y="241299"/>
                  </a:lnTo>
                  <a:lnTo>
                    <a:pt x="961594" y="253999"/>
                  </a:lnTo>
                  <a:lnTo>
                    <a:pt x="942119" y="266699"/>
                  </a:lnTo>
                  <a:lnTo>
                    <a:pt x="923607" y="279399"/>
                  </a:lnTo>
                  <a:lnTo>
                    <a:pt x="906191" y="304799"/>
                  </a:lnTo>
                  <a:close/>
                </a:path>
                <a:path w="2376170" h="3086100">
                  <a:moveTo>
                    <a:pt x="867336" y="203199"/>
                  </a:moveTo>
                  <a:lnTo>
                    <a:pt x="838316" y="203199"/>
                  </a:lnTo>
                  <a:lnTo>
                    <a:pt x="832584" y="190499"/>
                  </a:lnTo>
                  <a:lnTo>
                    <a:pt x="858288" y="190499"/>
                  </a:lnTo>
                  <a:lnTo>
                    <a:pt x="867336" y="203199"/>
                  </a:lnTo>
                  <a:close/>
                </a:path>
                <a:path w="2376170" h="3086100">
                  <a:moveTo>
                    <a:pt x="977754" y="203199"/>
                  </a:moveTo>
                  <a:lnTo>
                    <a:pt x="920562" y="203199"/>
                  </a:lnTo>
                  <a:lnTo>
                    <a:pt x="933188" y="190499"/>
                  </a:lnTo>
                  <a:lnTo>
                    <a:pt x="992702" y="190499"/>
                  </a:lnTo>
                  <a:lnTo>
                    <a:pt x="977754" y="203199"/>
                  </a:lnTo>
                  <a:close/>
                </a:path>
                <a:path w="2376170" h="3086100">
                  <a:moveTo>
                    <a:pt x="1593901" y="317499"/>
                  </a:moveTo>
                  <a:lnTo>
                    <a:pt x="1550433" y="317499"/>
                  </a:lnTo>
                  <a:lnTo>
                    <a:pt x="1691496" y="279399"/>
                  </a:lnTo>
                  <a:lnTo>
                    <a:pt x="1818429" y="228599"/>
                  </a:lnTo>
                  <a:lnTo>
                    <a:pt x="1945344" y="190499"/>
                  </a:lnTo>
                  <a:lnTo>
                    <a:pt x="1947681" y="190499"/>
                  </a:lnTo>
                  <a:lnTo>
                    <a:pt x="1593901" y="317499"/>
                  </a:lnTo>
                  <a:close/>
                </a:path>
                <a:path w="2376170" h="3086100">
                  <a:moveTo>
                    <a:pt x="686069" y="888999"/>
                  </a:moveTo>
                  <a:lnTo>
                    <a:pt x="678592" y="888999"/>
                  </a:lnTo>
                  <a:lnTo>
                    <a:pt x="678825" y="876299"/>
                  </a:lnTo>
                  <a:lnTo>
                    <a:pt x="680019" y="863599"/>
                  </a:lnTo>
                  <a:lnTo>
                    <a:pt x="682068" y="850899"/>
                  </a:lnTo>
                  <a:lnTo>
                    <a:pt x="684247" y="838199"/>
                  </a:lnTo>
                  <a:lnTo>
                    <a:pt x="685836" y="825499"/>
                  </a:lnTo>
                  <a:lnTo>
                    <a:pt x="691707" y="774699"/>
                  </a:lnTo>
                  <a:lnTo>
                    <a:pt x="699155" y="723899"/>
                  </a:lnTo>
                  <a:lnTo>
                    <a:pt x="703628" y="711199"/>
                  </a:lnTo>
                  <a:lnTo>
                    <a:pt x="708648" y="685799"/>
                  </a:lnTo>
                  <a:lnTo>
                    <a:pt x="714238" y="660399"/>
                  </a:lnTo>
                  <a:lnTo>
                    <a:pt x="720420" y="634999"/>
                  </a:lnTo>
                  <a:lnTo>
                    <a:pt x="733227" y="584199"/>
                  </a:lnTo>
                  <a:lnTo>
                    <a:pt x="747728" y="546099"/>
                  </a:lnTo>
                  <a:lnTo>
                    <a:pt x="764214" y="495299"/>
                  </a:lnTo>
                  <a:lnTo>
                    <a:pt x="782977" y="457199"/>
                  </a:lnTo>
                  <a:lnTo>
                    <a:pt x="804309" y="419099"/>
                  </a:lnTo>
                  <a:lnTo>
                    <a:pt x="816029" y="393699"/>
                  </a:lnTo>
                  <a:lnTo>
                    <a:pt x="828670" y="380999"/>
                  </a:lnTo>
                  <a:lnTo>
                    <a:pt x="842099" y="355599"/>
                  </a:lnTo>
                  <a:lnTo>
                    <a:pt x="856185" y="342899"/>
                  </a:lnTo>
                  <a:lnTo>
                    <a:pt x="820422" y="330199"/>
                  </a:lnTo>
                  <a:lnTo>
                    <a:pt x="749421" y="317499"/>
                  </a:lnTo>
                  <a:lnTo>
                    <a:pt x="714578" y="304799"/>
                  </a:lnTo>
                  <a:lnTo>
                    <a:pt x="598544" y="266699"/>
                  </a:lnTo>
                  <a:lnTo>
                    <a:pt x="413604" y="228599"/>
                  </a:lnTo>
                  <a:lnTo>
                    <a:pt x="410800" y="228599"/>
                  </a:lnTo>
                  <a:lnTo>
                    <a:pt x="411268" y="215899"/>
                  </a:lnTo>
                  <a:lnTo>
                    <a:pt x="415006" y="215899"/>
                  </a:lnTo>
                  <a:lnTo>
                    <a:pt x="504445" y="241299"/>
                  </a:lnTo>
                  <a:lnTo>
                    <a:pt x="600537" y="266699"/>
                  </a:lnTo>
                  <a:lnTo>
                    <a:pt x="716915" y="292099"/>
                  </a:lnTo>
                  <a:lnTo>
                    <a:pt x="863896" y="330199"/>
                  </a:lnTo>
                  <a:lnTo>
                    <a:pt x="886658" y="330199"/>
                  </a:lnTo>
                  <a:lnTo>
                    <a:pt x="897078" y="342899"/>
                  </a:lnTo>
                  <a:lnTo>
                    <a:pt x="868336" y="342899"/>
                  </a:lnTo>
                  <a:lnTo>
                    <a:pt x="853549" y="355599"/>
                  </a:lnTo>
                  <a:lnTo>
                    <a:pt x="839419" y="380999"/>
                  </a:lnTo>
                  <a:lnTo>
                    <a:pt x="826077" y="406399"/>
                  </a:lnTo>
                  <a:lnTo>
                    <a:pt x="813656" y="419099"/>
                  </a:lnTo>
                  <a:lnTo>
                    <a:pt x="792388" y="457199"/>
                  </a:lnTo>
                  <a:lnTo>
                    <a:pt x="773565" y="507999"/>
                  </a:lnTo>
                  <a:lnTo>
                    <a:pt x="756940" y="546099"/>
                  </a:lnTo>
                  <a:lnTo>
                    <a:pt x="742267" y="596899"/>
                  </a:lnTo>
                  <a:lnTo>
                    <a:pt x="729299" y="634999"/>
                  </a:lnTo>
                  <a:lnTo>
                    <a:pt x="722979" y="660399"/>
                  </a:lnTo>
                  <a:lnTo>
                    <a:pt x="717294" y="685799"/>
                  </a:lnTo>
                  <a:lnTo>
                    <a:pt x="712179" y="711199"/>
                  </a:lnTo>
                  <a:lnTo>
                    <a:pt x="707568" y="736599"/>
                  </a:lnTo>
                  <a:lnTo>
                    <a:pt x="703438" y="749299"/>
                  </a:lnTo>
                  <a:lnTo>
                    <a:pt x="699769" y="774699"/>
                  </a:lnTo>
                  <a:lnTo>
                    <a:pt x="696494" y="800099"/>
                  </a:lnTo>
                  <a:lnTo>
                    <a:pt x="693547" y="825499"/>
                  </a:lnTo>
                  <a:lnTo>
                    <a:pt x="691922" y="838199"/>
                  </a:lnTo>
                  <a:lnTo>
                    <a:pt x="689662" y="850899"/>
                  </a:lnTo>
                  <a:lnTo>
                    <a:pt x="687534" y="863599"/>
                  </a:lnTo>
                  <a:lnTo>
                    <a:pt x="686303" y="876299"/>
                  </a:lnTo>
                  <a:lnTo>
                    <a:pt x="686069" y="888999"/>
                  </a:lnTo>
                  <a:close/>
                </a:path>
                <a:path w="2376170" h="3086100">
                  <a:moveTo>
                    <a:pt x="876281" y="330199"/>
                  </a:moveTo>
                  <a:lnTo>
                    <a:pt x="863896" y="330199"/>
                  </a:lnTo>
                  <a:lnTo>
                    <a:pt x="880545" y="304799"/>
                  </a:lnTo>
                  <a:lnTo>
                    <a:pt x="898363" y="304799"/>
                  </a:lnTo>
                  <a:lnTo>
                    <a:pt x="890886" y="317499"/>
                  </a:lnTo>
                  <a:lnTo>
                    <a:pt x="876281" y="330199"/>
                  </a:lnTo>
                  <a:close/>
                </a:path>
                <a:path w="2376170" h="3086100">
                  <a:moveTo>
                    <a:pt x="1253199" y="444499"/>
                  </a:moveTo>
                  <a:lnTo>
                    <a:pt x="1248525" y="444499"/>
                  </a:lnTo>
                  <a:lnTo>
                    <a:pt x="1246656" y="431799"/>
                  </a:lnTo>
                  <a:lnTo>
                    <a:pt x="1251096" y="431799"/>
                  </a:lnTo>
                  <a:lnTo>
                    <a:pt x="1527767" y="330199"/>
                  </a:lnTo>
                  <a:lnTo>
                    <a:pt x="1546928" y="330199"/>
                  </a:lnTo>
                  <a:lnTo>
                    <a:pt x="1541787" y="342899"/>
                  </a:lnTo>
                  <a:lnTo>
                    <a:pt x="1531038" y="342899"/>
                  </a:lnTo>
                  <a:lnTo>
                    <a:pt x="1425322" y="380999"/>
                  </a:lnTo>
                  <a:lnTo>
                    <a:pt x="1336738" y="406399"/>
                  </a:lnTo>
                  <a:lnTo>
                    <a:pt x="1253199" y="444499"/>
                  </a:lnTo>
                  <a:close/>
                </a:path>
                <a:path w="2376170" h="3086100">
                  <a:moveTo>
                    <a:pt x="1570763" y="342899"/>
                  </a:moveTo>
                  <a:lnTo>
                    <a:pt x="1553844" y="342899"/>
                  </a:lnTo>
                  <a:lnTo>
                    <a:pt x="1546928" y="330199"/>
                  </a:lnTo>
                  <a:lnTo>
                    <a:pt x="1564987" y="330199"/>
                  </a:lnTo>
                  <a:lnTo>
                    <a:pt x="1570763" y="342899"/>
                  </a:lnTo>
                  <a:close/>
                </a:path>
                <a:path w="2376170" h="3086100">
                  <a:moveTo>
                    <a:pt x="1208362" y="419099"/>
                  </a:moveTo>
                  <a:lnTo>
                    <a:pt x="1158527" y="419099"/>
                  </a:lnTo>
                  <a:lnTo>
                    <a:pt x="1116031" y="406399"/>
                  </a:lnTo>
                  <a:lnTo>
                    <a:pt x="1070961" y="393699"/>
                  </a:lnTo>
                  <a:lnTo>
                    <a:pt x="1021860" y="380999"/>
                  </a:lnTo>
                  <a:lnTo>
                    <a:pt x="969605" y="368299"/>
                  </a:lnTo>
                  <a:lnTo>
                    <a:pt x="915071" y="355599"/>
                  </a:lnTo>
                  <a:lnTo>
                    <a:pt x="880107" y="342899"/>
                  </a:lnTo>
                  <a:lnTo>
                    <a:pt x="917875" y="342899"/>
                  </a:lnTo>
                  <a:lnTo>
                    <a:pt x="1024665" y="368299"/>
                  </a:lnTo>
                  <a:lnTo>
                    <a:pt x="1073766" y="380999"/>
                  </a:lnTo>
                  <a:lnTo>
                    <a:pt x="1118836" y="393699"/>
                  </a:lnTo>
                  <a:lnTo>
                    <a:pt x="1168517" y="406399"/>
                  </a:lnTo>
                  <a:lnTo>
                    <a:pt x="1208362" y="419099"/>
                  </a:lnTo>
                  <a:close/>
                </a:path>
                <a:path w="2376170" h="3086100">
                  <a:moveTo>
                    <a:pt x="1242894" y="1041399"/>
                  </a:moveTo>
                  <a:lnTo>
                    <a:pt x="1226568" y="1041399"/>
                  </a:lnTo>
                  <a:lnTo>
                    <a:pt x="1258331" y="1015999"/>
                  </a:lnTo>
                  <a:lnTo>
                    <a:pt x="1419411" y="952499"/>
                  </a:lnTo>
                  <a:lnTo>
                    <a:pt x="1486640" y="927099"/>
                  </a:lnTo>
                  <a:lnTo>
                    <a:pt x="1506875" y="914399"/>
                  </a:lnTo>
                  <a:lnTo>
                    <a:pt x="1527241" y="914399"/>
                  </a:lnTo>
                  <a:lnTo>
                    <a:pt x="1568193" y="888999"/>
                  </a:lnTo>
                  <a:lnTo>
                    <a:pt x="1574002" y="850899"/>
                  </a:lnTo>
                  <a:lnTo>
                    <a:pt x="1579789" y="825499"/>
                  </a:lnTo>
                  <a:lnTo>
                    <a:pt x="1585444" y="787399"/>
                  </a:lnTo>
                  <a:lnTo>
                    <a:pt x="1590859" y="749299"/>
                  </a:lnTo>
                  <a:lnTo>
                    <a:pt x="1597782" y="698499"/>
                  </a:lnTo>
                  <a:lnTo>
                    <a:pt x="1604179" y="647699"/>
                  </a:lnTo>
                  <a:lnTo>
                    <a:pt x="1608334" y="622299"/>
                  </a:lnTo>
                  <a:lnTo>
                    <a:pt x="1612883" y="596899"/>
                  </a:lnTo>
                  <a:lnTo>
                    <a:pt x="1616994" y="558799"/>
                  </a:lnTo>
                  <a:lnTo>
                    <a:pt x="1619835" y="533399"/>
                  </a:lnTo>
                  <a:lnTo>
                    <a:pt x="1620583" y="507999"/>
                  </a:lnTo>
                  <a:lnTo>
                    <a:pt x="1620215" y="482599"/>
                  </a:lnTo>
                  <a:lnTo>
                    <a:pt x="1618488" y="469899"/>
                  </a:lnTo>
                  <a:lnTo>
                    <a:pt x="1615161" y="444499"/>
                  </a:lnTo>
                  <a:lnTo>
                    <a:pt x="1608458" y="419099"/>
                  </a:lnTo>
                  <a:lnTo>
                    <a:pt x="1599038" y="393699"/>
                  </a:lnTo>
                  <a:lnTo>
                    <a:pt x="1587164" y="380999"/>
                  </a:lnTo>
                  <a:lnTo>
                    <a:pt x="1573100" y="355599"/>
                  </a:lnTo>
                  <a:lnTo>
                    <a:pt x="1566973" y="355599"/>
                  </a:lnTo>
                  <a:lnTo>
                    <a:pt x="1560540" y="342899"/>
                  </a:lnTo>
                  <a:lnTo>
                    <a:pt x="1576364" y="342899"/>
                  </a:lnTo>
                  <a:lnTo>
                    <a:pt x="1581746" y="355599"/>
                  </a:lnTo>
                  <a:lnTo>
                    <a:pt x="1596464" y="368299"/>
                  </a:lnTo>
                  <a:lnTo>
                    <a:pt x="1618714" y="419099"/>
                  </a:lnTo>
                  <a:lnTo>
                    <a:pt x="1628996" y="457199"/>
                  </a:lnTo>
                  <a:lnTo>
                    <a:pt x="1630902" y="507999"/>
                  </a:lnTo>
                  <a:lnTo>
                    <a:pt x="1629883" y="533399"/>
                  </a:lnTo>
                  <a:lnTo>
                    <a:pt x="1626863" y="558799"/>
                  </a:lnTo>
                  <a:lnTo>
                    <a:pt x="1622551" y="596899"/>
                  </a:lnTo>
                  <a:lnTo>
                    <a:pt x="1617757" y="622299"/>
                  </a:lnTo>
                  <a:lnTo>
                    <a:pt x="1613292" y="660399"/>
                  </a:lnTo>
                  <a:lnTo>
                    <a:pt x="1610013" y="673099"/>
                  </a:lnTo>
                  <a:lnTo>
                    <a:pt x="1606515" y="698499"/>
                  </a:lnTo>
                  <a:lnTo>
                    <a:pt x="1602842" y="723899"/>
                  </a:lnTo>
                  <a:lnTo>
                    <a:pt x="1599038" y="749299"/>
                  </a:lnTo>
                  <a:lnTo>
                    <a:pt x="1593484" y="787399"/>
                  </a:lnTo>
                  <a:lnTo>
                    <a:pt x="1587734" y="825499"/>
                  </a:lnTo>
                  <a:lnTo>
                    <a:pt x="1581852" y="850899"/>
                  </a:lnTo>
                  <a:lnTo>
                    <a:pt x="1575904" y="888999"/>
                  </a:lnTo>
                  <a:lnTo>
                    <a:pt x="1607155" y="888999"/>
                  </a:lnTo>
                  <a:lnTo>
                    <a:pt x="1242894" y="1041399"/>
                  </a:lnTo>
                  <a:close/>
                </a:path>
                <a:path w="2376170" h="3086100">
                  <a:moveTo>
                    <a:pt x="1251096" y="431799"/>
                  </a:moveTo>
                  <a:lnTo>
                    <a:pt x="1221875" y="431799"/>
                  </a:lnTo>
                  <a:lnTo>
                    <a:pt x="1194167" y="419099"/>
                  </a:lnTo>
                  <a:lnTo>
                    <a:pt x="1236509" y="419099"/>
                  </a:lnTo>
                  <a:lnTo>
                    <a:pt x="1251096" y="431799"/>
                  </a:lnTo>
                  <a:close/>
                </a:path>
                <a:path w="2376170" h="3086100">
                  <a:moveTo>
                    <a:pt x="1168842" y="1028699"/>
                  </a:moveTo>
                  <a:lnTo>
                    <a:pt x="1161832" y="1028699"/>
                  </a:lnTo>
                  <a:lnTo>
                    <a:pt x="1168170" y="977899"/>
                  </a:lnTo>
                  <a:lnTo>
                    <a:pt x="1175140" y="927099"/>
                  </a:lnTo>
                  <a:lnTo>
                    <a:pt x="1183797" y="850899"/>
                  </a:lnTo>
                  <a:lnTo>
                    <a:pt x="1187383" y="825499"/>
                  </a:lnTo>
                  <a:lnTo>
                    <a:pt x="1194904" y="761999"/>
                  </a:lnTo>
                  <a:lnTo>
                    <a:pt x="1198752" y="736599"/>
                  </a:lnTo>
                  <a:lnTo>
                    <a:pt x="1202637" y="698499"/>
                  </a:lnTo>
                  <a:lnTo>
                    <a:pt x="1204634" y="685799"/>
                  </a:lnTo>
                  <a:lnTo>
                    <a:pt x="1208760" y="660399"/>
                  </a:lnTo>
                  <a:lnTo>
                    <a:pt x="1214642" y="609599"/>
                  </a:lnTo>
                  <a:lnTo>
                    <a:pt x="1224672" y="546099"/>
                  </a:lnTo>
                  <a:lnTo>
                    <a:pt x="1232840" y="482599"/>
                  </a:lnTo>
                  <a:lnTo>
                    <a:pt x="1240347" y="431799"/>
                  </a:lnTo>
                  <a:lnTo>
                    <a:pt x="1246656" y="431799"/>
                  </a:lnTo>
                  <a:lnTo>
                    <a:pt x="1244943" y="457199"/>
                  </a:lnTo>
                  <a:lnTo>
                    <a:pt x="1240493" y="495299"/>
                  </a:lnTo>
                  <a:lnTo>
                    <a:pt x="1233807" y="546099"/>
                  </a:lnTo>
                  <a:lnTo>
                    <a:pt x="1225391" y="609599"/>
                  </a:lnTo>
                  <a:lnTo>
                    <a:pt x="1223599" y="634999"/>
                  </a:lnTo>
                  <a:lnTo>
                    <a:pt x="1217914" y="673099"/>
                  </a:lnTo>
                  <a:lnTo>
                    <a:pt x="1214058" y="698499"/>
                  </a:lnTo>
                  <a:lnTo>
                    <a:pt x="1210203" y="736599"/>
                  </a:lnTo>
                  <a:lnTo>
                    <a:pt x="1206102" y="761999"/>
                  </a:lnTo>
                  <a:lnTo>
                    <a:pt x="1201936" y="800099"/>
                  </a:lnTo>
                  <a:lnTo>
                    <a:pt x="1197814" y="825499"/>
                  </a:lnTo>
                  <a:lnTo>
                    <a:pt x="1193845" y="850899"/>
                  </a:lnTo>
                  <a:lnTo>
                    <a:pt x="1184122" y="927099"/>
                  </a:lnTo>
                  <a:lnTo>
                    <a:pt x="1176174" y="977899"/>
                  </a:lnTo>
                  <a:lnTo>
                    <a:pt x="1168842" y="1028699"/>
                  </a:lnTo>
                  <a:close/>
                </a:path>
                <a:path w="2376170" h="3086100">
                  <a:moveTo>
                    <a:pt x="1607155" y="888999"/>
                  </a:moveTo>
                  <a:lnTo>
                    <a:pt x="1575904" y="888999"/>
                  </a:lnTo>
                  <a:lnTo>
                    <a:pt x="1904918" y="749299"/>
                  </a:lnTo>
                  <a:lnTo>
                    <a:pt x="1909358" y="749299"/>
                  </a:lnTo>
                  <a:lnTo>
                    <a:pt x="1771811" y="812799"/>
                  </a:lnTo>
                  <a:lnTo>
                    <a:pt x="1637510" y="876299"/>
                  </a:lnTo>
                  <a:lnTo>
                    <a:pt x="1607155" y="888999"/>
                  </a:lnTo>
                  <a:close/>
                </a:path>
                <a:path w="2376170" h="3086100">
                  <a:moveTo>
                    <a:pt x="1212539" y="1054099"/>
                  </a:moveTo>
                  <a:lnTo>
                    <a:pt x="1208800" y="1054099"/>
                  </a:lnTo>
                  <a:lnTo>
                    <a:pt x="1173983" y="1041399"/>
                  </a:lnTo>
                  <a:lnTo>
                    <a:pt x="1134076" y="1028699"/>
                  </a:lnTo>
                  <a:lnTo>
                    <a:pt x="1082382" y="1015999"/>
                  </a:lnTo>
                  <a:lnTo>
                    <a:pt x="944105" y="977899"/>
                  </a:lnTo>
                  <a:lnTo>
                    <a:pt x="892638" y="965199"/>
                  </a:lnTo>
                  <a:lnTo>
                    <a:pt x="703128" y="914399"/>
                  </a:lnTo>
                  <a:lnTo>
                    <a:pt x="593530" y="888999"/>
                  </a:lnTo>
                  <a:lnTo>
                    <a:pt x="503014" y="863599"/>
                  </a:lnTo>
                  <a:lnTo>
                    <a:pt x="418745" y="838199"/>
                  </a:lnTo>
                  <a:lnTo>
                    <a:pt x="416642" y="838199"/>
                  </a:lnTo>
                  <a:lnTo>
                    <a:pt x="416876" y="825499"/>
                  </a:lnTo>
                  <a:lnTo>
                    <a:pt x="420381" y="825499"/>
                  </a:lnTo>
                  <a:lnTo>
                    <a:pt x="504913" y="850899"/>
                  </a:lnTo>
                  <a:lnTo>
                    <a:pt x="595659" y="876299"/>
                  </a:lnTo>
                  <a:lnTo>
                    <a:pt x="681085" y="896060"/>
                  </a:lnTo>
                  <a:lnTo>
                    <a:pt x="682331" y="901699"/>
                  </a:lnTo>
                  <a:lnTo>
                    <a:pt x="705464" y="901699"/>
                  </a:lnTo>
                  <a:lnTo>
                    <a:pt x="895442" y="952499"/>
                  </a:lnTo>
                  <a:lnTo>
                    <a:pt x="947044" y="965199"/>
                  </a:lnTo>
                  <a:lnTo>
                    <a:pt x="1107356" y="1015999"/>
                  </a:lnTo>
                  <a:lnTo>
                    <a:pt x="1145883" y="1028699"/>
                  </a:lnTo>
                  <a:lnTo>
                    <a:pt x="1167440" y="1028699"/>
                  </a:lnTo>
                  <a:lnTo>
                    <a:pt x="1195189" y="1041399"/>
                  </a:lnTo>
                  <a:lnTo>
                    <a:pt x="1242894" y="1041399"/>
                  </a:lnTo>
                  <a:lnTo>
                    <a:pt x="1212539" y="1054099"/>
                  </a:lnTo>
                  <a:close/>
                </a:path>
                <a:path w="2376170" h="3086100">
                  <a:moveTo>
                    <a:pt x="1179565" y="1244599"/>
                  </a:moveTo>
                  <a:lnTo>
                    <a:pt x="1146409" y="1244599"/>
                  </a:lnTo>
                  <a:lnTo>
                    <a:pt x="1160625" y="1231899"/>
                  </a:lnTo>
                  <a:lnTo>
                    <a:pt x="1540152" y="1092199"/>
                  </a:lnTo>
                  <a:lnTo>
                    <a:pt x="1748984" y="1003299"/>
                  </a:lnTo>
                  <a:lnTo>
                    <a:pt x="1940028" y="939799"/>
                  </a:lnTo>
                  <a:lnTo>
                    <a:pt x="2133453" y="863599"/>
                  </a:lnTo>
                  <a:lnTo>
                    <a:pt x="2136257" y="863599"/>
                  </a:lnTo>
                  <a:lnTo>
                    <a:pt x="1393659" y="1155699"/>
                  </a:lnTo>
                  <a:lnTo>
                    <a:pt x="1179565" y="1244599"/>
                  </a:lnTo>
                  <a:close/>
                </a:path>
                <a:path w="2376170" h="3086100">
                  <a:moveTo>
                    <a:pt x="688136" y="897691"/>
                  </a:moveTo>
                  <a:lnTo>
                    <a:pt x="681085" y="896060"/>
                  </a:lnTo>
                  <a:lnTo>
                    <a:pt x="679527" y="888999"/>
                  </a:lnTo>
                  <a:lnTo>
                    <a:pt x="686537" y="888999"/>
                  </a:lnTo>
                  <a:lnTo>
                    <a:pt x="688136" y="897691"/>
                  </a:lnTo>
                  <a:close/>
                </a:path>
                <a:path w="2376170" h="3086100">
                  <a:moveTo>
                    <a:pt x="688874" y="901699"/>
                  </a:moveTo>
                  <a:lnTo>
                    <a:pt x="682331" y="901699"/>
                  </a:lnTo>
                  <a:lnTo>
                    <a:pt x="681085" y="896060"/>
                  </a:lnTo>
                  <a:lnTo>
                    <a:pt x="688136" y="897691"/>
                  </a:lnTo>
                  <a:lnTo>
                    <a:pt x="688874" y="901699"/>
                  </a:lnTo>
                  <a:close/>
                </a:path>
                <a:path w="2376170" h="3086100">
                  <a:moveTo>
                    <a:pt x="705464" y="901699"/>
                  </a:moveTo>
                  <a:lnTo>
                    <a:pt x="688874" y="901699"/>
                  </a:lnTo>
                  <a:lnTo>
                    <a:pt x="688136" y="897691"/>
                  </a:lnTo>
                  <a:lnTo>
                    <a:pt x="705464" y="901699"/>
                  </a:lnTo>
                  <a:close/>
                </a:path>
                <a:path w="2376170" h="3086100">
                  <a:moveTo>
                    <a:pt x="1148980" y="1257299"/>
                  </a:moveTo>
                  <a:lnTo>
                    <a:pt x="1145475" y="1257299"/>
                  </a:lnTo>
                  <a:lnTo>
                    <a:pt x="962507" y="1206499"/>
                  </a:lnTo>
                  <a:lnTo>
                    <a:pt x="833810" y="1181099"/>
                  </a:lnTo>
                  <a:lnTo>
                    <a:pt x="737844" y="1155699"/>
                  </a:lnTo>
                  <a:lnTo>
                    <a:pt x="687939" y="1142999"/>
                  </a:lnTo>
                  <a:lnTo>
                    <a:pt x="458310" y="1079499"/>
                  </a:lnTo>
                  <a:lnTo>
                    <a:pt x="413371" y="1079499"/>
                  </a:lnTo>
                  <a:lnTo>
                    <a:pt x="254731" y="1028699"/>
                  </a:lnTo>
                  <a:lnTo>
                    <a:pt x="123760" y="1003299"/>
                  </a:lnTo>
                  <a:lnTo>
                    <a:pt x="0" y="965199"/>
                  </a:lnTo>
                  <a:lnTo>
                    <a:pt x="3271" y="965199"/>
                  </a:lnTo>
                  <a:lnTo>
                    <a:pt x="125454" y="990599"/>
                  </a:lnTo>
                  <a:lnTo>
                    <a:pt x="256724" y="1028699"/>
                  </a:lnTo>
                  <a:lnTo>
                    <a:pt x="460664" y="1079499"/>
                  </a:lnTo>
                  <a:lnTo>
                    <a:pt x="644774" y="1117599"/>
                  </a:lnTo>
                  <a:lnTo>
                    <a:pt x="690509" y="1130299"/>
                  </a:lnTo>
                  <a:lnTo>
                    <a:pt x="789267" y="1155699"/>
                  </a:lnTo>
                  <a:lnTo>
                    <a:pt x="881742" y="1181099"/>
                  </a:lnTo>
                  <a:lnTo>
                    <a:pt x="924731" y="1193799"/>
                  </a:lnTo>
                  <a:lnTo>
                    <a:pt x="965077" y="1193799"/>
                  </a:lnTo>
                  <a:lnTo>
                    <a:pt x="1033862" y="1219199"/>
                  </a:lnTo>
                  <a:lnTo>
                    <a:pt x="1127179" y="1231899"/>
                  </a:lnTo>
                  <a:lnTo>
                    <a:pt x="1146409" y="1244599"/>
                  </a:lnTo>
                  <a:lnTo>
                    <a:pt x="1179565" y="1244599"/>
                  </a:lnTo>
                  <a:lnTo>
                    <a:pt x="1148980" y="1257299"/>
                  </a:lnTo>
                  <a:close/>
                </a:path>
                <a:path w="2376170" h="3086100">
                  <a:moveTo>
                    <a:pt x="1178491" y="1739899"/>
                  </a:moveTo>
                  <a:lnTo>
                    <a:pt x="1150148" y="1739899"/>
                  </a:lnTo>
                  <a:lnTo>
                    <a:pt x="1164276" y="1727199"/>
                  </a:lnTo>
                  <a:lnTo>
                    <a:pt x="1229096" y="1701799"/>
                  </a:lnTo>
                  <a:lnTo>
                    <a:pt x="1332515" y="1638299"/>
                  </a:lnTo>
                  <a:lnTo>
                    <a:pt x="1462354" y="1574799"/>
                  </a:lnTo>
                  <a:lnTo>
                    <a:pt x="1652744" y="1473199"/>
                  </a:lnTo>
                  <a:lnTo>
                    <a:pt x="1770875" y="1422399"/>
                  </a:lnTo>
                  <a:lnTo>
                    <a:pt x="2108917" y="1244599"/>
                  </a:lnTo>
                  <a:lnTo>
                    <a:pt x="2123171" y="1028699"/>
                  </a:lnTo>
                  <a:lnTo>
                    <a:pt x="2130415" y="1028699"/>
                  </a:lnTo>
                  <a:lnTo>
                    <a:pt x="2117329" y="1244599"/>
                  </a:lnTo>
                  <a:lnTo>
                    <a:pt x="2115927" y="1244599"/>
                  </a:lnTo>
                  <a:lnTo>
                    <a:pt x="2114525" y="1257299"/>
                  </a:lnTo>
                  <a:lnTo>
                    <a:pt x="1926738" y="1346199"/>
                  </a:lnTo>
                  <a:lnTo>
                    <a:pt x="1741196" y="1447799"/>
                  </a:lnTo>
                  <a:lnTo>
                    <a:pt x="1538282" y="1549399"/>
                  </a:lnTo>
                  <a:lnTo>
                    <a:pt x="1507846" y="1562099"/>
                  </a:lnTo>
                  <a:lnTo>
                    <a:pt x="1420043" y="1612899"/>
                  </a:lnTo>
                  <a:lnTo>
                    <a:pt x="1413266" y="1612899"/>
                  </a:lnTo>
                  <a:lnTo>
                    <a:pt x="1310497" y="1663699"/>
                  </a:lnTo>
                  <a:lnTo>
                    <a:pt x="1228166" y="1714499"/>
                  </a:lnTo>
                  <a:lnTo>
                    <a:pt x="1178491" y="1739899"/>
                  </a:lnTo>
                  <a:close/>
                </a:path>
                <a:path w="2376170" h="3086100">
                  <a:moveTo>
                    <a:pt x="2228796" y="1193799"/>
                  </a:moveTo>
                  <a:lnTo>
                    <a:pt x="2204081" y="1193799"/>
                  </a:lnTo>
                  <a:lnTo>
                    <a:pt x="2210434" y="1181099"/>
                  </a:lnTo>
                  <a:lnTo>
                    <a:pt x="2229610" y="1181099"/>
                  </a:lnTo>
                  <a:lnTo>
                    <a:pt x="2235999" y="1168399"/>
                  </a:lnTo>
                  <a:lnTo>
                    <a:pt x="2268488" y="1155699"/>
                  </a:lnTo>
                  <a:lnTo>
                    <a:pt x="2281285" y="1155699"/>
                  </a:lnTo>
                  <a:lnTo>
                    <a:pt x="2293754" y="1142999"/>
                  </a:lnTo>
                  <a:lnTo>
                    <a:pt x="2324077" y="1130299"/>
                  </a:lnTo>
                  <a:lnTo>
                    <a:pt x="2348638" y="1117599"/>
                  </a:lnTo>
                  <a:lnTo>
                    <a:pt x="2371100" y="1104899"/>
                  </a:lnTo>
                  <a:lnTo>
                    <a:pt x="2376007" y="1104899"/>
                  </a:lnTo>
                  <a:lnTo>
                    <a:pt x="2352465" y="1117599"/>
                  </a:lnTo>
                  <a:lnTo>
                    <a:pt x="2328432" y="1130299"/>
                  </a:lnTo>
                  <a:lnTo>
                    <a:pt x="2286367" y="1155699"/>
                  </a:lnTo>
                  <a:lnTo>
                    <a:pt x="2273745" y="1168399"/>
                  </a:lnTo>
                  <a:lnTo>
                    <a:pt x="2247953" y="1181099"/>
                  </a:lnTo>
                  <a:lnTo>
                    <a:pt x="2228796" y="1193799"/>
                  </a:lnTo>
                  <a:close/>
                </a:path>
                <a:path w="2376170" h="3086100">
                  <a:moveTo>
                    <a:pt x="2125205" y="1244599"/>
                  </a:moveTo>
                  <a:lnTo>
                    <a:pt x="2117329" y="1244599"/>
                  </a:lnTo>
                  <a:lnTo>
                    <a:pt x="2163531" y="1219199"/>
                  </a:lnTo>
                  <a:lnTo>
                    <a:pt x="2191638" y="1193799"/>
                  </a:lnTo>
                  <a:lnTo>
                    <a:pt x="2222483" y="1193799"/>
                  </a:lnTo>
                  <a:lnTo>
                    <a:pt x="2196545" y="1206499"/>
                  </a:lnTo>
                  <a:lnTo>
                    <a:pt x="2166222" y="1219199"/>
                  </a:lnTo>
                  <a:lnTo>
                    <a:pt x="2141660" y="1231899"/>
                  </a:lnTo>
                  <a:lnTo>
                    <a:pt x="2125205" y="1244599"/>
                  </a:lnTo>
                  <a:close/>
                </a:path>
                <a:path w="2376170" h="3086100">
                  <a:moveTo>
                    <a:pt x="1153653" y="1752599"/>
                  </a:moveTo>
                  <a:lnTo>
                    <a:pt x="1149681" y="1752599"/>
                  </a:lnTo>
                  <a:lnTo>
                    <a:pt x="1025687" y="1727199"/>
                  </a:lnTo>
                  <a:lnTo>
                    <a:pt x="894256" y="1701799"/>
                  </a:lnTo>
                  <a:lnTo>
                    <a:pt x="519810" y="1612899"/>
                  </a:lnTo>
                  <a:lnTo>
                    <a:pt x="119174" y="1536699"/>
                  </a:lnTo>
                  <a:lnTo>
                    <a:pt x="116370" y="1536699"/>
                  </a:lnTo>
                  <a:lnTo>
                    <a:pt x="116603" y="1523999"/>
                  </a:lnTo>
                  <a:lnTo>
                    <a:pt x="120342" y="1523999"/>
                  </a:lnTo>
                  <a:lnTo>
                    <a:pt x="322179" y="1562099"/>
                  </a:lnTo>
                  <a:lnTo>
                    <a:pt x="521569" y="1612899"/>
                  </a:lnTo>
                  <a:lnTo>
                    <a:pt x="815534" y="1663699"/>
                  </a:lnTo>
                  <a:lnTo>
                    <a:pt x="1134922" y="1739899"/>
                  </a:lnTo>
                  <a:lnTo>
                    <a:pt x="1178491" y="1739899"/>
                  </a:lnTo>
                  <a:lnTo>
                    <a:pt x="1153653" y="1752599"/>
                  </a:lnTo>
                  <a:close/>
                </a:path>
                <a:path w="2376170" h="3086100">
                  <a:moveTo>
                    <a:pt x="1327274" y="3073399"/>
                  </a:moveTo>
                  <a:lnTo>
                    <a:pt x="1320263" y="3073399"/>
                  </a:lnTo>
                  <a:lnTo>
                    <a:pt x="1336234" y="2806699"/>
                  </a:lnTo>
                  <a:lnTo>
                    <a:pt x="1346669" y="2628899"/>
                  </a:lnTo>
                  <a:lnTo>
                    <a:pt x="1352424" y="2539999"/>
                  </a:lnTo>
                  <a:lnTo>
                    <a:pt x="1358439" y="2438399"/>
                  </a:lnTo>
                  <a:lnTo>
                    <a:pt x="1361528" y="2387599"/>
                  </a:lnTo>
                  <a:lnTo>
                    <a:pt x="1364662" y="2336799"/>
                  </a:lnTo>
                  <a:lnTo>
                    <a:pt x="1367075" y="2298699"/>
                  </a:lnTo>
                  <a:lnTo>
                    <a:pt x="1369423" y="2260599"/>
                  </a:lnTo>
                  <a:lnTo>
                    <a:pt x="1374009" y="2197099"/>
                  </a:lnTo>
                  <a:lnTo>
                    <a:pt x="1376561" y="2158999"/>
                  </a:lnTo>
                  <a:lnTo>
                    <a:pt x="1381402" y="2082799"/>
                  </a:lnTo>
                  <a:lnTo>
                    <a:pt x="1388556" y="1981199"/>
                  </a:lnTo>
                  <a:lnTo>
                    <a:pt x="1397272" y="1854199"/>
                  </a:lnTo>
                  <a:lnTo>
                    <a:pt x="1410089" y="1663699"/>
                  </a:lnTo>
                  <a:lnTo>
                    <a:pt x="1413266" y="1612899"/>
                  </a:lnTo>
                  <a:lnTo>
                    <a:pt x="1420043" y="1612899"/>
                  </a:lnTo>
                  <a:lnTo>
                    <a:pt x="1419115" y="1625599"/>
                  </a:lnTo>
                  <a:lnTo>
                    <a:pt x="1413037" y="1727199"/>
                  </a:lnTo>
                  <a:lnTo>
                    <a:pt x="1406680" y="1841499"/>
                  </a:lnTo>
                  <a:lnTo>
                    <a:pt x="1398892" y="1968499"/>
                  </a:lnTo>
                  <a:lnTo>
                    <a:pt x="1392425" y="2082799"/>
                  </a:lnTo>
                  <a:lnTo>
                    <a:pt x="1390191" y="2120899"/>
                  </a:lnTo>
                  <a:lnTo>
                    <a:pt x="1387869" y="2158999"/>
                  </a:lnTo>
                  <a:lnTo>
                    <a:pt x="1385459" y="2197099"/>
                  </a:lnTo>
                  <a:lnTo>
                    <a:pt x="1383279" y="2235199"/>
                  </a:lnTo>
                  <a:lnTo>
                    <a:pt x="1380990" y="2260599"/>
                  </a:lnTo>
                  <a:lnTo>
                    <a:pt x="1376345" y="2336799"/>
                  </a:lnTo>
                  <a:lnTo>
                    <a:pt x="1363225" y="2539999"/>
                  </a:lnTo>
                  <a:lnTo>
                    <a:pt x="1356950" y="2628899"/>
                  </a:lnTo>
                  <a:lnTo>
                    <a:pt x="1345314" y="2806699"/>
                  </a:lnTo>
                  <a:lnTo>
                    <a:pt x="1327274" y="3073399"/>
                  </a:lnTo>
                  <a:close/>
                </a:path>
                <a:path w="2376170" h="3086100">
                  <a:moveTo>
                    <a:pt x="1325404" y="3086099"/>
                  </a:moveTo>
                  <a:lnTo>
                    <a:pt x="1323535" y="3086099"/>
                  </a:lnTo>
                  <a:lnTo>
                    <a:pt x="1321666" y="3073399"/>
                  </a:lnTo>
                  <a:lnTo>
                    <a:pt x="1327040" y="3073399"/>
                  </a:lnTo>
                  <a:lnTo>
                    <a:pt x="1325404" y="3086099"/>
                  </a:lnTo>
                  <a:close/>
                </a:path>
              </a:pathLst>
            </a:custGeom>
            <a:solidFill>
              <a:srgbClr val="BD6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65436" y="2515144"/>
            <a:ext cx="12214225" cy="402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8750" b="1" spc="-145" dirty="0">
                <a:solidFill>
                  <a:srgbClr val="FFFFFF"/>
                </a:solidFill>
                <a:latin typeface="Verdana"/>
                <a:cs typeface="Verdana"/>
              </a:rPr>
              <a:t>¿Cuántos </a:t>
            </a:r>
            <a:r>
              <a:rPr sz="8750" b="1" spc="-320" dirty="0">
                <a:solidFill>
                  <a:srgbClr val="FFFFFF"/>
                </a:solidFill>
                <a:latin typeface="Verdana"/>
                <a:cs typeface="Verdana"/>
              </a:rPr>
              <a:t>productos </a:t>
            </a:r>
            <a:r>
              <a:rPr sz="875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750" b="1" spc="-135" dirty="0">
                <a:solidFill>
                  <a:srgbClr val="FFFFFF"/>
                </a:solidFill>
                <a:latin typeface="Verdana"/>
                <a:cs typeface="Verdana"/>
              </a:rPr>
              <a:t>para </a:t>
            </a:r>
            <a:r>
              <a:rPr sz="8750" b="1" spc="-170" dirty="0">
                <a:solidFill>
                  <a:srgbClr val="FFFFFF"/>
                </a:solidFill>
                <a:latin typeface="Verdana"/>
                <a:cs typeface="Verdana"/>
              </a:rPr>
              <a:t>aquí </a:t>
            </a:r>
            <a:r>
              <a:rPr sz="8750" b="1" spc="-240" dirty="0">
                <a:solidFill>
                  <a:srgbClr val="FFFFFF"/>
                </a:solidFill>
                <a:latin typeface="Verdana"/>
                <a:cs typeface="Verdana"/>
              </a:rPr>
              <a:t>cuántos </a:t>
            </a:r>
            <a:r>
              <a:rPr sz="875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750" b="1" spc="-320" dirty="0">
                <a:solidFill>
                  <a:srgbClr val="FFFFFF"/>
                </a:solidFill>
                <a:latin typeface="Verdana"/>
                <a:cs typeface="Verdana"/>
              </a:rPr>
              <a:t>productos</a:t>
            </a:r>
            <a:r>
              <a:rPr sz="8750" b="1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750" b="1" spc="-135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8750" b="1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750" b="1" spc="-60" dirty="0">
                <a:solidFill>
                  <a:srgbClr val="FFFFFF"/>
                </a:solidFill>
                <a:latin typeface="Verdana"/>
                <a:cs typeface="Verdana"/>
              </a:rPr>
              <a:t>allá?</a:t>
            </a:r>
            <a:endParaRPr sz="87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9823" y="7156965"/>
            <a:ext cx="9645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Predecir</a:t>
            </a:r>
            <a:r>
              <a:rPr sz="3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3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Verdana"/>
                <a:cs typeface="Verdana"/>
              </a:rPr>
              <a:t>cantidad</a:t>
            </a:r>
            <a:r>
              <a:rPr sz="3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exacta</a:t>
            </a:r>
            <a:r>
              <a:rPr sz="3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productos</a:t>
            </a:r>
            <a:r>
              <a:rPr sz="3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95" dirty="0">
                <a:solidFill>
                  <a:srgbClr val="FFFFFF"/>
                </a:solidFill>
                <a:latin typeface="Verdana"/>
                <a:cs typeface="Verdana"/>
              </a:rPr>
              <a:t>enviar...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56867" y="578058"/>
            <a:ext cx="5108575" cy="16922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6530"/>
              </a:lnSpc>
              <a:spcBef>
                <a:spcPts val="265"/>
              </a:spcBef>
            </a:pPr>
            <a:r>
              <a:rPr sz="5500" b="1" spc="-6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5500" b="1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500" b="1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500" b="1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500" b="1" spc="-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500" b="1" spc="-229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5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00" b="1" spc="-22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500" b="1" spc="-2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5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500" b="1" spc="-2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5500" b="1" spc="-2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500" b="1" spc="-19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5500" b="1" spc="-170" dirty="0">
                <a:solidFill>
                  <a:srgbClr val="FFFFFF"/>
                </a:solidFill>
                <a:latin typeface="Verdana"/>
                <a:cs typeface="Verdana"/>
              </a:rPr>
              <a:t>datos</a:t>
            </a:r>
            <a:endParaRPr sz="55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6403" y="3711282"/>
            <a:ext cx="102697" cy="1026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66403" y="4447279"/>
            <a:ext cx="102697" cy="1026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6403" y="4815277"/>
            <a:ext cx="102697" cy="1026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66403" y="5551273"/>
            <a:ext cx="102697" cy="1026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412719" y="3529697"/>
            <a:ext cx="4765675" cy="223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44244">
              <a:lnSpc>
                <a:spcPct val="114999"/>
              </a:lnSpc>
              <a:spcBef>
                <a:spcPts val="95"/>
              </a:spcBef>
            </a:pPr>
            <a:r>
              <a:rPr sz="2100" spc="-3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ví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00" spc="1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lt</a:t>
            </a: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certeza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acierto</a:t>
            </a:r>
            <a:endParaRPr sz="21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Ahorro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0" dirty="0">
                <a:solidFill>
                  <a:srgbClr val="FFFFFF"/>
                </a:solidFill>
                <a:latin typeface="Verdana"/>
                <a:cs typeface="Verdana"/>
              </a:rPr>
              <a:t>costos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distribución. </a:t>
            </a:r>
            <a:r>
              <a:rPr sz="2100" spc="-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Mayor </a:t>
            </a: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capacidad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100" spc="30" dirty="0">
                <a:solidFill>
                  <a:srgbClr val="FFFFFF"/>
                </a:solidFill>
                <a:latin typeface="Verdana"/>
                <a:cs typeface="Verdana"/>
              </a:rPr>
              <a:t>toma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decisión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Toma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decisión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tiempo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978123" y="3057498"/>
            <a:ext cx="5272405" cy="0"/>
          </a:xfrm>
          <a:custGeom>
            <a:avLst/>
            <a:gdLst/>
            <a:ahLst/>
            <a:cxnLst/>
            <a:rect l="l" t="t" r="r" b="b"/>
            <a:pathLst>
              <a:path w="5272405">
                <a:moveTo>
                  <a:pt x="0" y="0"/>
                </a:moveTo>
                <a:lnTo>
                  <a:pt x="5271816" y="0"/>
                </a:lnTo>
              </a:path>
            </a:pathLst>
          </a:custGeom>
          <a:ln w="17116">
            <a:solidFill>
              <a:srgbClr val="0FB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37703" y="578058"/>
            <a:ext cx="4757420" cy="16922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6530"/>
              </a:lnSpc>
              <a:spcBef>
                <a:spcPts val="265"/>
              </a:spcBef>
            </a:pPr>
            <a:r>
              <a:rPr sz="5500" spc="-620" dirty="0"/>
              <a:t>B</a:t>
            </a:r>
            <a:r>
              <a:rPr sz="5500" spc="95" dirty="0"/>
              <a:t>a</a:t>
            </a:r>
            <a:r>
              <a:rPr sz="5500" spc="-280" dirty="0"/>
              <a:t>s</a:t>
            </a:r>
            <a:r>
              <a:rPr sz="5500" spc="95" dirty="0"/>
              <a:t>a</a:t>
            </a:r>
            <a:r>
              <a:rPr sz="5500" spc="-75" dirty="0"/>
              <a:t>d</a:t>
            </a:r>
            <a:r>
              <a:rPr sz="5500" spc="-229" dirty="0"/>
              <a:t>o</a:t>
            </a:r>
            <a:r>
              <a:rPr sz="5500" spc="-235" dirty="0"/>
              <a:t> </a:t>
            </a:r>
            <a:r>
              <a:rPr sz="5500" spc="-229" dirty="0"/>
              <a:t>e</a:t>
            </a:r>
            <a:r>
              <a:rPr sz="5500" spc="-220" dirty="0"/>
              <a:t>n</a:t>
            </a:r>
            <a:r>
              <a:rPr sz="5500" spc="-235" dirty="0"/>
              <a:t> </a:t>
            </a:r>
            <a:r>
              <a:rPr sz="5500" spc="-280" dirty="0"/>
              <a:t>l</a:t>
            </a:r>
            <a:r>
              <a:rPr sz="5500" spc="70" dirty="0"/>
              <a:t>a  </a:t>
            </a:r>
            <a:r>
              <a:rPr sz="5500" spc="-229" dirty="0"/>
              <a:t>intuición</a:t>
            </a:r>
            <a:endParaRPr sz="5500"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7239" y="3711282"/>
            <a:ext cx="102697" cy="10269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7239" y="4447279"/>
            <a:ext cx="102697" cy="1026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7239" y="5183275"/>
            <a:ext cx="102697" cy="1026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7239" y="5919272"/>
            <a:ext cx="102697" cy="10269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93555" y="3529697"/>
            <a:ext cx="4556125" cy="2969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2100" spc="-3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ví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iv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00" spc="1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2100" spc="30" dirty="0">
                <a:solidFill>
                  <a:srgbClr val="FFFFFF"/>
                </a:solidFill>
                <a:latin typeface="Verdana"/>
                <a:cs typeface="Verdana"/>
              </a:rPr>
              <a:t>muchos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casos 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2100" spc="10" dirty="0">
                <a:solidFill>
                  <a:srgbClr val="FFFFFF"/>
                </a:solidFill>
                <a:latin typeface="Verdana"/>
                <a:cs typeface="Verdana"/>
              </a:rPr>
              <a:t>se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venderán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Pérdidas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monetarias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0" dirty="0">
                <a:solidFill>
                  <a:srgbClr val="FFFFFF"/>
                </a:solidFill>
                <a:latin typeface="Verdana"/>
                <a:cs typeface="Verdana"/>
              </a:rPr>
              <a:t>costos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1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distribución.</a:t>
            </a:r>
            <a:endParaRPr sz="2100">
              <a:latin typeface="Verdana"/>
              <a:cs typeface="Verdana"/>
            </a:endParaRPr>
          </a:p>
          <a:p>
            <a:pPr marL="12700" marR="572770">
              <a:lnSpc>
                <a:spcPct val="114999"/>
              </a:lnSpc>
            </a:pP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Menor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capacidad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Verdana"/>
                <a:cs typeface="Verdana"/>
              </a:rPr>
              <a:t>toma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100" spc="-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decisión</a:t>
            </a:r>
            <a:endParaRPr sz="2100">
              <a:latin typeface="Verdana"/>
              <a:cs typeface="Verdana"/>
            </a:endParaRPr>
          </a:p>
          <a:p>
            <a:pPr marL="12700" marR="916305">
              <a:lnSpc>
                <a:spcPct val="114999"/>
              </a:lnSpc>
            </a:pP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Toma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decisión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semanal, </a:t>
            </a:r>
            <a:r>
              <a:rPr sz="2100" spc="-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mensual.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8960" y="3057498"/>
            <a:ext cx="5272405" cy="0"/>
          </a:xfrm>
          <a:custGeom>
            <a:avLst/>
            <a:gdLst/>
            <a:ahLst/>
            <a:cxnLst/>
            <a:rect l="l" t="t" r="r" b="b"/>
            <a:pathLst>
              <a:path w="5272405">
                <a:moveTo>
                  <a:pt x="0" y="0"/>
                </a:moveTo>
                <a:lnTo>
                  <a:pt x="5271816" y="0"/>
                </a:lnTo>
              </a:path>
            </a:pathLst>
          </a:custGeom>
          <a:ln w="17116">
            <a:solidFill>
              <a:srgbClr val="0FB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421581" y="5524150"/>
            <a:ext cx="4572000" cy="4111625"/>
            <a:chOff x="6421581" y="5524150"/>
            <a:chExt cx="4572000" cy="4111625"/>
          </a:xfrm>
        </p:grpSpPr>
        <p:sp>
          <p:nvSpPr>
            <p:cNvPr id="17" name="object 17"/>
            <p:cNvSpPr/>
            <p:nvPr/>
          </p:nvSpPr>
          <p:spPr>
            <a:xfrm>
              <a:off x="7858784" y="5859073"/>
              <a:ext cx="551815" cy="1005840"/>
            </a:xfrm>
            <a:custGeom>
              <a:avLst/>
              <a:gdLst/>
              <a:ahLst/>
              <a:cxnLst/>
              <a:rect l="l" t="t" r="r" b="b"/>
              <a:pathLst>
                <a:path w="551815" h="1005840">
                  <a:moveTo>
                    <a:pt x="551576" y="1005482"/>
                  </a:moveTo>
                  <a:lnTo>
                    <a:pt x="498594" y="973375"/>
                  </a:lnTo>
                  <a:lnTo>
                    <a:pt x="386159" y="904795"/>
                  </a:lnTo>
                  <a:lnTo>
                    <a:pt x="0" y="670202"/>
                  </a:lnTo>
                  <a:lnTo>
                    <a:pt x="0" y="0"/>
                  </a:lnTo>
                  <a:lnTo>
                    <a:pt x="551576" y="335280"/>
                  </a:lnTo>
                  <a:lnTo>
                    <a:pt x="551576" y="1005482"/>
                  </a:lnTo>
                  <a:close/>
                </a:path>
              </a:pathLst>
            </a:custGeom>
            <a:solidFill>
              <a:srgbClr val="F7A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10361" y="5859073"/>
              <a:ext cx="551815" cy="1005840"/>
            </a:xfrm>
            <a:custGeom>
              <a:avLst/>
              <a:gdLst/>
              <a:ahLst/>
              <a:cxnLst/>
              <a:rect l="l" t="t" r="r" b="b"/>
              <a:pathLst>
                <a:path w="551815" h="1005840">
                  <a:moveTo>
                    <a:pt x="0" y="1005482"/>
                  </a:moveTo>
                  <a:lnTo>
                    <a:pt x="0" y="335280"/>
                  </a:lnTo>
                  <a:lnTo>
                    <a:pt x="223361" y="199707"/>
                  </a:lnTo>
                  <a:lnTo>
                    <a:pt x="245467" y="186094"/>
                  </a:lnTo>
                  <a:lnTo>
                    <a:pt x="260350" y="177284"/>
                  </a:lnTo>
                  <a:lnTo>
                    <a:pt x="261104" y="176490"/>
                  </a:lnTo>
                  <a:lnTo>
                    <a:pt x="275947" y="167640"/>
                  </a:lnTo>
                  <a:lnTo>
                    <a:pt x="308371" y="147994"/>
                  </a:lnTo>
                  <a:lnTo>
                    <a:pt x="308371" y="147597"/>
                  </a:lnTo>
                  <a:lnTo>
                    <a:pt x="308768" y="147597"/>
                  </a:lnTo>
                  <a:lnTo>
                    <a:pt x="330874" y="133945"/>
                  </a:lnTo>
                  <a:lnTo>
                    <a:pt x="551537" y="0"/>
                  </a:lnTo>
                  <a:lnTo>
                    <a:pt x="551537" y="670599"/>
                  </a:lnTo>
                  <a:lnTo>
                    <a:pt x="537448" y="679410"/>
                  </a:lnTo>
                  <a:lnTo>
                    <a:pt x="376197" y="777676"/>
                  </a:lnTo>
                  <a:lnTo>
                    <a:pt x="160099" y="908010"/>
                  </a:lnTo>
                  <a:lnTo>
                    <a:pt x="160099" y="908407"/>
                  </a:lnTo>
                  <a:lnTo>
                    <a:pt x="0" y="1005482"/>
                  </a:lnTo>
                  <a:close/>
                </a:path>
              </a:pathLst>
            </a:custGeom>
            <a:solidFill>
              <a:srgbClr val="F69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58784" y="5524150"/>
              <a:ext cx="1103630" cy="670560"/>
            </a:xfrm>
            <a:custGeom>
              <a:avLst/>
              <a:gdLst/>
              <a:ahLst/>
              <a:cxnLst/>
              <a:rect l="l" t="t" r="r" b="b"/>
              <a:pathLst>
                <a:path w="1103629" h="670560">
                  <a:moveTo>
                    <a:pt x="551576" y="670242"/>
                  </a:moveTo>
                  <a:lnTo>
                    <a:pt x="0" y="335002"/>
                  </a:lnTo>
                  <a:lnTo>
                    <a:pt x="551576" y="0"/>
                  </a:lnTo>
                  <a:lnTo>
                    <a:pt x="1103153" y="335002"/>
                  </a:lnTo>
                  <a:lnTo>
                    <a:pt x="551576" y="670242"/>
                  </a:lnTo>
                  <a:close/>
                </a:path>
              </a:pathLst>
            </a:custGeom>
            <a:solidFill>
              <a:srgbClr val="FAB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81788" y="5671867"/>
              <a:ext cx="637540" cy="387350"/>
            </a:xfrm>
            <a:custGeom>
              <a:avLst/>
              <a:gdLst/>
              <a:ahLst/>
              <a:cxnLst/>
              <a:rect l="l" t="t" r="r" b="b"/>
              <a:pathLst>
                <a:path w="637540" h="387350">
                  <a:moveTo>
                    <a:pt x="551775" y="386873"/>
                  </a:moveTo>
                  <a:lnTo>
                    <a:pt x="0" y="51871"/>
                  </a:lnTo>
                  <a:lnTo>
                    <a:pt x="85605" y="0"/>
                  </a:lnTo>
                  <a:lnTo>
                    <a:pt x="637182" y="335002"/>
                  </a:lnTo>
                  <a:lnTo>
                    <a:pt x="551775" y="386873"/>
                  </a:lnTo>
                  <a:close/>
                </a:path>
              </a:pathLst>
            </a:custGeom>
            <a:solidFill>
              <a:srgbClr val="E68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3564" y="6006829"/>
              <a:ext cx="85447" cy="18034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122190" y="5694290"/>
              <a:ext cx="559435" cy="341630"/>
            </a:xfrm>
            <a:custGeom>
              <a:avLst/>
              <a:gdLst/>
              <a:ahLst/>
              <a:cxnLst/>
              <a:rect l="l" t="t" r="r" b="b"/>
              <a:pathLst>
                <a:path w="559434" h="341629">
                  <a:moveTo>
                    <a:pt x="549394" y="341312"/>
                  </a:moveTo>
                  <a:lnTo>
                    <a:pt x="230318" y="148565"/>
                  </a:lnTo>
                  <a:lnTo>
                    <a:pt x="67379" y="48478"/>
                  </a:lnTo>
                  <a:lnTo>
                    <a:pt x="8098" y="10690"/>
                  </a:lnTo>
                  <a:lnTo>
                    <a:pt x="0" y="4841"/>
                  </a:lnTo>
                  <a:lnTo>
                    <a:pt x="8016" y="0"/>
                  </a:lnTo>
                  <a:lnTo>
                    <a:pt x="17172" y="6317"/>
                  </a:lnTo>
                  <a:lnTo>
                    <a:pt x="38070" y="19593"/>
                  </a:lnTo>
                  <a:lnTo>
                    <a:pt x="108322" y="62976"/>
                  </a:lnTo>
                  <a:lnTo>
                    <a:pt x="259451" y="154953"/>
                  </a:lnTo>
                  <a:lnTo>
                    <a:pt x="558839" y="335597"/>
                  </a:lnTo>
                  <a:lnTo>
                    <a:pt x="549394" y="341312"/>
                  </a:lnTo>
                  <a:close/>
                </a:path>
              </a:pathLst>
            </a:custGeom>
            <a:solidFill>
              <a:srgbClr val="C478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74989" y="6328695"/>
              <a:ext cx="396875" cy="474345"/>
            </a:xfrm>
            <a:custGeom>
              <a:avLst/>
              <a:gdLst/>
              <a:ahLst/>
              <a:cxnLst/>
              <a:rect l="l" t="t" r="r" b="b"/>
              <a:pathLst>
                <a:path w="396875" h="474345">
                  <a:moveTo>
                    <a:pt x="396716" y="473749"/>
                  </a:moveTo>
                  <a:lnTo>
                    <a:pt x="0" y="232767"/>
                  </a:lnTo>
                  <a:lnTo>
                    <a:pt x="0" y="0"/>
                  </a:lnTo>
                  <a:lnTo>
                    <a:pt x="31099" y="18891"/>
                  </a:lnTo>
                  <a:lnTo>
                    <a:pt x="10358" y="18891"/>
                  </a:lnTo>
                  <a:lnTo>
                    <a:pt x="10358" y="226456"/>
                  </a:lnTo>
                  <a:lnTo>
                    <a:pt x="386357" y="454858"/>
                  </a:lnTo>
                  <a:lnTo>
                    <a:pt x="396716" y="454858"/>
                  </a:lnTo>
                  <a:lnTo>
                    <a:pt x="396716" y="473749"/>
                  </a:lnTo>
                  <a:close/>
                </a:path>
                <a:path w="396875" h="474345">
                  <a:moveTo>
                    <a:pt x="396716" y="454858"/>
                  </a:moveTo>
                  <a:lnTo>
                    <a:pt x="386357" y="454858"/>
                  </a:lnTo>
                  <a:lnTo>
                    <a:pt x="386357" y="247292"/>
                  </a:lnTo>
                  <a:lnTo>
                    <a:pt x="10358" y="18891"/>
                  </a:lnTo>
                  <a:lnTo>
                    <a:pt x="31099" y="18891"/>
                  </a:lnTo>
                  <a:lnTo>
                    <a:pt x="396716" y="240982"/>
                  </a:lnTo>
                  <a:lnTo>
                    <a:pt x="396716" y="454858"/>
                  </a:lnTo>
                  <a:close/>
                </a:path>
                <a:path w="396875" h="474345">
                  <a:moveTo>
                    <a:pt x="88939" y="232608"/>
                  </a:moveTo>
                  <a:lnTo>
                    <a:pt x="78620" y="232608"/>
                  </a:lnTo>
                  <a:lnTo>
                    <a:pt x="78620" y="189666"/>
                  </a:lnTo>
                  <a:lnTo>
                    <a:pt x="62283" y="173722"/>
                  </a:lnTo>
                  <a:lnTo>
                    <a:pt x="49072" y="153352"/>
                  </a:lnTo>
                  <a:lnTo>
                    <a:pt x="40279" y="130881"/>
                  </a:lnTo>
                  <a:lnTo>
                    <a:pt x="37068" y="108307"/>
                  </a:lnTo>
                  <a:lnTo>
                    <a:pt x="37068" y="66238"/>
                  </a:lnTo>
                  <a:lnTo>
                    <a:pt x="56038" y="77747"/>
                  </a:lnTo>
                  <a:lnTo>
                    <a:pt x="66040" y="122753"/>
                  </a:lnTo>
                  <a:lnTo>
                    <a:pt x="130100" y="122753"/>
                  </a:lnTo>
                  <a:lnTo>
                    <a:pt x="130492" y="122991"/>
                  </a:lnTo>
                  <a:lnTo>
                    <a:pt x="130420" y="165478"/>
                  </a:lnTo>
                  <a:lnTo>
                    <a:pt x="127281" y="183737"/>
                  </a:lnTo>
                  <a:lnTo>
                    <a:pt x="118467" y="195560"/>
                  </a:lnTo>
                  <a:lnTo>
                    <a:pt x="117308" y="195937"/>
                  </a:lnTo>
                  <a:lnTo>
                    <a:pt x="88939" y="195937"/>
                  </a:lnTo>
                  <a:lnTo>
                    <a:pt x="88939" y="232608"/>
                  </a:lnTo>
                  <a:close/>
                </a:path>
                <a:path w="396875" h="474345">
                  <a:moveTo>
                    <a:pt x="130100" y="122753"/>
                  </a:moveTo>
                  <a:lnTo>
                    <a:pt x="66040" y="122753"/>
                  </a:lnTo>
                  <a:lnTo>
                    <a:pt x="71794" y="87312"/>
                  </a:lnTo>
                  <a:lnTo>
                    <a:pt x="130100" y="122753"/>
                  </a:lnTo>
                  <a:close/>
                </a:path>
                <a:path w="396875" h="474345">
                  <a:moveTo>
                    <a:pt x="163353" y="155733"/>
                  </a:moveTo>
                  <a:lnTo>
                    <a:pt x="153669" y="149860"/>
                  </a:lnTo>
                  <a:lnTo>
                    <a:pt x="149818" y="142856"/>
                  </a:lnTo>
                  <a:lnTo>
                    <a:pt x="149804" y="130881"/>
                  </a:lnTo>
                  <a:lnTo>
                    <a:pt x="158511" y="118943"/>
                  </a:lnTo>
                  <a:lnTo>
                    <a:pt x="160030" y="122991"/>
                  </a:lnTo>
                  <a:lnTo>
                    <a:pt x="162897" y="131008"/>
                  </a:lnTo>
                  <a:lnTo>
                    <a:pt x="165912" y="140542"/>
                  </a:lnTo>
                  <a:lnTo>
                    <a:pt x="167282" y="147478"/>
                  </a:lnTo>
                  <a:lnTo>
                    <a:pt x="167192" y="153407"/>
                  </a:lnTo>
                  <a:lnTo>
                    <a:pt x="163353" y="155733"/>
                  </a:lnTo>
                  <a:close/>
                </a:path>
                <a:path w="396875" h="474345">
                  <a:moveTo>
                    <a:pt x="196770" y="176053"/>
                  </a:moveTo>
                  <a:lnTo>
                    <a:pt x="187086" y="170140"/>
                  </a:lnTo>
                  <a:lnTo>
                    <a:pt x="183157" y="162996"/>
                  </a:lnTo>
                  <a:lnTo>
                    <a:pt x="183157" y="151249"/>
                  </a:lnTo>
                  <a:lnTo>
                    <a:pt x="191928" y="139223"/>
                  </a:lnTo>
                  <a:lnTo>
                    <a:pt x="193299" y="142856"/>
                  </a:lnTo>
                  <a:lnTo>
                    <a:pt x="196314" y="151288"/>
                  </a:lnTo>
                  <a:lnTo>
                    <a:pt x="199329" y="160822"/>
                  </a:lnTo>
                  <a:lnTo>
                    <a:pt x="200699" y="167759"/>
                  </a:lnTo>
                  <a:lnTo>
                    <a:pt x="200699" y="173632"/>
                  </a:lnTo>
                  <a:lnTo>
                    <a:pt x="196770" y="176053"/>
                  </a:lnTo>
                  <a:close/>
                </a:path>
                <a:path w="396875" h="474345">
                  <a:moveTo>
                    <a:pt x="233997" y="198635"/>
                  </a:moveTo>
                  <a:lnTo>
                    <a:pt x="224313" y="192762"/>
                  </a:lnTo>
                  <a:lnTo>
                    <a:pt x="220462" y="185759"/>
                  </a:lnTo>
                  <a:lnTo>
                    <a:pt x="220492" y="173722"/>
                  </a:lnTo>
                  <a:lnTo>
                    <a:pt x="229155" y="161845"/>
                  </a:lnTo>
                  <a:lnTo>
                    <a:pt x="230526" y="165478"/>
                  </a:lnTo>
                  <a:lnTo>
                    <a:pt x="233603" y="174109"/>
                  </a:lnTo>
                  <a:lnTo>
                    <a:pt x="236556" y="183444"/>
                  </a:lnTo>
                  <a:lnTo>
                    <a:pt x="237926" y="190380"/>
                  </a:lnTo>
                  <a:lnTo>
                    <a:pt x="237926" y="196294"/>
                  </a:lnTo>
                  <a:lnTo>
                    <a:pt x="233997" y="198635"/>
                  </a:lnTo>
                  <a:close/>
                </a:path>
                <a:path w="396875" h="474345">
                  <a:moveTo>
                    <a:pt x="212888" y="302559"/>
                  </a:moveTo>
                  <a:lnTo>
                    <a:pt x="196491" y="302559"/>
                  </a:lnTo>
                  <a:lnTo>
                    <a:pt x="200620" y="300766"/>
                  </a:lnTo>
                  <a:lnTo>
                    <a:pt x="203528" y="292388"/>
                  </a:lnTo>
                  <a:lnTo>
                    <a:pt x="204628" y="274637"/>
                  </a:lnTo>
                  <a:lnTo>
                    <a:pt x="204628" y="213439"/>
                  </a:lnTo>
                  <a:lnTo>
                    <a:pt x="141049" y="174823"/>
                  </a:lnTo>
                  <a:lnTo>
                    <a:pt x="139898" y="174109"/>
                  </a:lnTo>
                  <a:lnTo>
                    <a:pt x="139580" y="171965"/>
                  </a:lnTo>
                  <a:lnTo>
                    <a:pt x="162917" y="173632"/>
                  </a:lnTo>
                  <a:lnTo>
                    <a:pt x="173122" y="175047"/>
                  </a:lnTo>
                  <a:lnTo>
                    <a:pt x="183569" y="177869"/>
                  </a:lnTo>
                  <a:lnTo>
                    <a:pt x="194187" y="182015"/>
                  </a:lnTo>
                  <a:lnTo>
                    <a:pt x="204906" y="187404"/>
                  </a:lnTo>
                  <a:lnTo>
                    <a:pt x="215264" y="187404"/>
                  </a:lnTo>
                  <a:lnTo>
                    <a:pt x="215264" y="193675"/>
                  </a:lnTo>
                  <a:lnTo>
                    <a:pt x="225841" y="201263"/>
                  </a:lnTo>
                  <a:lnTo>
                    <a:pt x="236324" y="209917"/>
                  </a:lnTo>
                  <a:lnTo>
                    <a:pt x="246750" y="219749"/>
                  </a:lnTo>
                  <a:lnTo>
                    <a:pt x="215026" y="219749"/>
                  </a:lnTo>
                  <a:lnTo>
                    <a:pt x="215026" y="280908"/>
                  </a:lnTo>
                  <a:lnTo>
                    <a:pt x="214288" y="296815"/>
                  </a:lnTo>
                  <a:lnTo>
                    <a:pt x="212888" y="302559"/>
                  </a:lnTo>
                  <a:close/>
                </a:path>
                <a:path w="396875" h="474345">
                  <a:moveTo>
                    <a:pt x="215264" y="187404"/>
                  </a:moveTo>
                  <a:lnTo>
                    <a:pt x="204906" y="187404"/>
                  </a:lnTo>
                  <a:lnTo>
                    <a:pt x="204906" y="172759"/>
                  </a:lnTo>
                  <a:lnTo>
                    <a:pt x="215264" y="179030"/>
                  </a:lnTo>
                  <a:lnTo>
                    <a:pt x="215264" y="187404"/>
                  </a:lnTo>
                  <a:close/>
                </a:path>
                <a:path w="396875" h="474345">
                  <a:moveTo>
                    <a:pt x="267374" y="218955"/>
                  </a:moveTo>
                  <a:lnTo>
                    <a:pt x="262532" y="216019"/>
                  </a:lnTo>
                  <a:lnTo>
                    <a:pt x="257730" y="213042"/>
                  </a:lnTo>
                  <a:lnTo>
                    <a:pt x="253801" y="205898"/>
                  </a:lnTo>
                  <a:lnTo>
                    <a:pt x="253801" y="194151"/>
                  </a:lnTo>
                  <a:lnTo>
                    <a:pt x="262532" y="182125"/>
                  </a:lnTo>
                  <a:lnTo>
                    <a:pt x="263903" y="185759"/>
                  </a:lnTo>
                  <a:lnTo>
                    <a:pt x="266918" y="194195"/>
                  </a:lnTo>
                  <a:lnTo>
                    <a:pt x="269933" y="203741"/>
                  </a:lnTo>
                  <a:lnTo>
                    <a:pt x="271303" y="210700"/>
                  </a:lnTo>
                  <a:lnTo>
                    <a:pt x="271303" y="216574"/>
                  </a:lnTo>
                  <a:lnTo>
                    <a:pt x="267374" y="218955"/>
                  </a:lnTo>
                  <a:close/>
                </a:path>
                <a:path w="396875" h="474345">
                  <a:moveTo>
                    <a:pt x="105277" y="199852"/>
                  </a:moveTo>
                  <a:lnTo>
                    <a:pt x="88939" y="195937"/>
                  </a:lnTo>
                  <a:lnTo>
                    <a:pt x="117308" y="195937"/>
                  </a:lnTo>
                  <a:lnTo>
                    <a:pt x="105277" y="199852"/>
                  </a:lnTo>
                  <a:close/>
                </a:path>
                <a:path w="396875" h="474345">
                  <a:moveTo>
                    <a:pt x="121959" y="271502"/>
                  </a:moveTo>
                  <a:lnTo>
                    <a:pt x="45600" y="225107"/>
                  </a:lnTo>
                  <a:lnTo>
                    <a:pt x="45600" y="212526"/>
                  </a:lnTo>
                  <a:lnTo>
                    <a:pt x="78620" y="232608"/>
                  </a:lnTo>
                  <a:lnTo>
                    <a:pt x="88939" y="232608"/>
                  </a:lnTo>
                  <a:lnTo>
                    <a:pt x="88939" y="238879"/>
                  </a:lnTo>
                  <a:lnTo>
                    <a:pt x="121959" y="258960"/>
                  </a:lnTo>
                  <a:lnTo>
                    <a:pt x="121959" y="271502"/>
                  </a:lnTo>
                  <a:close/>
                </a:path>
                <a:path w="396875" h="474345">
                  <a:moveTo>
                    <a:pt x="280273" y="259397"/>
                  </a:moveTo>
                  <a:lnTo>
                    <a:pt x="279122" y="258683"/>
                  </a:lnTo>
                  <a:lnTo>
                    <a:pt x="215026" y="219749"/>
                  </a:lnTo>
                  <a:lnTo>
                    <a:pt x="246750" y="219749"/>
                  </a:lnTo>
                  <a:lnTo>
                    <a:pt x="256698" y="230385"/>
                  </a:lnTo>
                  <a:lnTo>
                    <a:pt x="280630" y="257651"/>
                  </a:lnTo>
                  <a:lnTo>
                    <a:pt x="280273" y="259397"/>
                  </a:lnTo>
                  <a:close/>
                </a:path>
                <a:path w="396875" h="474345">
                  <a:moveTo>
                    <a:pt x="322341" y="368339"/>
                  </a:moveTo>
                  <a:lnTo>
                    <a:pt x="312023" y="362029"/>
                  </a:lnTo>
                  <a:lnTo>
                    <a:pt x="312023" y="302974"/>
                  </a:lnTo>
                  <a:lnTo>
                    <a:pt x="303569" y="297854"/>
                  </a:lnTo>
                  <a:lnTo>
                    <a:pt x="317182" y="247054"/>
                  </a:lnTo>
                  <a:lnTo>
                    <a:pt x="329760" y="309284"/>
                  </a:lnTo>
                  <a:lnTo>
                    <a:pt x="322341" y="309284"/>
                  </a:lnTo>
                  <a:lnTo>
                    <a:pt x="322341" y="368339"/>
                  </a:lnTo>
                  <a:close/>
                </a:path>
                <a:path w="396875" h="474345">
                  <a:moveTo>
                    <a:pt x="204076" y="316425"/>
                  </a:moveTo>
                  <a:lnTo>
                    <a:pt x="172386" y="287224"/>
                  </a:lnTo>
                  <a:lnTo>
                    <a:pt x="168870" y="265469"/>
                  </a:lnTo>
                  <a:lnTo>
                    <a:pt x="179228" y="272494"/>
                  </a:lnTo>
                  <a:lnTo>
                    <a:pt x="178911" y="278487"/>
                  </a:lnTo>
                  <a:lnTo>
                    <a:pt x="180617" y="285948"/>
                  </a:lnTo>
                  <a:lnTo>
                    <a:pt x="185697" y="295552"/>
                  </a:lnTo>
                  <a:lnTo>
                    <a:pt x="188356" y="298529"/>
                  </a:lnTo>
                  <a:lnTo>
                    <a:pt x="191730" y="300553"/>
                  </a:lnTo>
                  <a:lnTo>
                    <a:pt x="196491" y="302559"/>
                  </a:lnTo>
                  <a:lnTo>
                    <a:pt x="212888" y="302559"/>
                  </a:lnTo>
                  <a:lnTo>
                    <a:pt x="211117" y="309820"/>
                  </a:lnTo>
                  <a:lnTo>
                    <a:pt x="204076" y="316425"/>
                  </a:lnTo>
                  <a:close/>
                </a:path>
                <a:path w="396875" h="474345">
                  <a:moveTo>
                    <a:pt x="357385" y="389612"/>
                  </a:moveTo>
                  <a:lnTo>
                    <a:pt x="347027" y="383301"/>
                  </a:lnTo>
                  <a:lnTo>
                    <a:pt x="347027" y="324246"/>
                  </a:lnTo>
                  <a:lnTo>
                    <a:pt x="338574" y="319127"/>
                  </a:lnTo>
                  <a:lnTo>
                    <a:pt x="352186" y="268327"/>
                  </a:lnTo>
                  <a:lnTo>
                    <a:pt x="364756" y="330517"/>
                  </a:lnTo>
                  <a:lnTo>
                    <a:pt x="357385" y="330517"/>
                  </a:lnTo>
                  <a:lnTo>
                    <a:pt x="357385" y="389612"/>
                  </a:lnTo>
                  <a:close/>
                </a:path>
                <a:path w="396875" h="474345">
                  <a:moveTo>
                    <a:pt x="330795" y="314404"/>
                  </a:moveTo>
                  <a:lnTo>
                    <a:pt x="322341" y="309284"/>
                  </a:lnTo>
                  <a:lnTo>
                    <a:pt x="329760" y="309284"/>
                  </a:lnTo>
                  <a:lnTo>
                    <a:pt x="330795" y="314404"/>
                  </a:lnTo>
                  <a:close/>
                </a:path>
                <a:path w="396875" h="474345">
                  <a:moveTo>
                    <a:pt x="365799" y="335676"/>
                  </a:moveTo>
                  <a:lnTo>
                    <a:pt x="357385" y="330517"/>
                  </a:lnTo>
                  <a:lnTo>
                    <a:pt x="364756" y="330517"/>
                  </a:lnTo>
                  <a:lnTo>
                    <a:pt x="365799" y="335676"/>
                  </a:lnTo>
                  <a:close/>
                </a:path>
                <a:path w="396875" h="474345">
                  <a:moveTo>
                    <a:pt x="372784" y="423862"/>
                  </a:moveTo>
                  <a:lnTo>
                    <a:pt x="296386" y="377467"/>
                  </a:lnTo>
                  <a:lnTo>
                    <a:pt x="296386" y="364886"/>
                  </a:lnTo>
                  <a:lnTo>
                    <a:pt x="372784" y="411281"/>
                  </a:lnTo>
                  <a:lnTo>
                    <a:pt x="372784" y="423862"/>
                  </a:lnTo>
                  <a:close/>
                </a:path>
              </a:pathLst>
            </a:custGeom>
            <a:solidFill>
              <a:srgbClr val="3B21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37746" y="6188479"/>
              <a:ext cx="551815" cy="1005840"/>
            </a:xfrm>
            <a:custGeom>
              <a:avLst/>
              <a:gdLst/>
              <a:ahLst/>
              <a:cxnLst/>
              <a:rect l="l" t="t" r="r" b="b"/>
              <a:pathLst>
                <a:path w="551815" h="1005840">
                  <a:moveTo>
                    <a:pt x="551576" y="1005482"/>
                  </a:moveTo>
                  <a:lnTo>
                    <a:pt x="498594" y="973375"/>
                  </a:lnTo>
                  <a:lnTo>
                    <a:pt x="386119" y="904795"/>
                  </a:lnTo>
                  <a:lnTo>
                    <a:pt x="0" y="670202"/>
                  </a:lnTo>
                  <a:lnTo>
                    <a:pt x="0" y="0"/>
                  </a:lnTo>
                  <a:lnTo>
                    <a:pt x="551576" y="335280"/>
                  </a:lnTo>
                  <a:lnTo>
                    <a:pt x="551576" y="1005482"/>
                  </a:lnTo>
                  <a:close/>
                </a:path>
              </a:pathLst>
            </a:custGeom>
            <a:solidFill>
              <a:srgbClr val="F7A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89322" y="6188479"/>
              <a:ext cx="551815" cy="1005840"/>
            </a:xfrm>
            <a:custGeom>
              <a:avLst/>
              <a:gdLst/>
              <a:ahLst/>
              <a:cxnLst/>
              <a:rect l="l" t="t" r="r" b="b"/>
              <a:pathLst>
                <a:path w="551815" h="1005840">
                  <a:moveTo>
                    <a:pt x="0" y="1005482"/>
                  </a:moveTo>
                  <a:lnTo>
                    <a:pt x="0" y="335280"/>
                  </a:lnTo>
                  <a:lnTo>
                    <a:pt x="223361" y="199747"/>
                  </a:lnTo>
                  <a:lnTo>
                    <a:pt x="245467" y="186094"/>
                  </a:lnTo>
                  <a:lnTo>
                    <a:pt x="260310" y="177284"/>
                  </a:lnTo>
                  <a:lnTo>
                    <a:pt x="261104" y="176490"/>
                  </a:lnTo>
                  <a:lnTo>
                    <a:pt x="275986" y="167640"/>
                  </a:lnTo>
                  <a:lnTo>
                    <a:pt x="308371" y="147994"/>
                  </a:lnTo>
                  <a:lnTo>
                    <a:pt x="308371" y="147597"/>
                  </a:lnTo>
                  <a:lnTo>
                    <a:pt x="308729" y="147597"/>
                  </a:lnTo>
                  <a:lnTo>
                    <a:pt x="330835" y="133945"/>
                  </a:lnTo>
                  <a:lnTo>
                    <a:pt x="551576" y="0"/>
                  </a:lnTo>
                  <a:lnTo>
                    <a:pt x="551576" y="670599"/>
                  </a:lnTo>
                  <a:lnTo>
                    <a:pt x="537448" y="679410"/>
                  </a:lnTo>
                  <a:lnTo>
                    <a:pt x="376197" y="777676"/>
                  </a:lnTo>
                  <a:lnTo>
                    <a:pt x="160059" y="908010"/>
                  </a:lnTo>
                  <a:lnTo>
                    <a:pt x="160059" y="908407"/>
                  </a:lnTo>
                  <a:lnTo>
                    <a:pt x="0" y="1005482"/>
                  </a:lnTo>
                  <a:close/>
                </a:path>
              </a:pathLst>
            </a:custGeom>
            <a:solidFill>
              <a:srgbClr val="F69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37746" y="5853556"/>
              <a:ext cx="1103630" cy="670560"/>
            </a:xfrm>
            <a:custGeom>
              <a:avLst/>
              <a:gdLst/>
              <a:ahLst/>
              <a:cxnLst/>
              <a:rect l="l" t="t" r="r" b="b"/>
              <a:pathLst>
                <a:path w="1103629" h="670559">
                  <a:moveTo>
                    <a:pt x="551576" y="670242"/>
                  </a:moveTo>
                  <a:lnTo>
                    <a:pt x="0" y="335002"/>
                  </a:lnTo>
                  <a:lnTo>
                    <a:pt x="551576" y="0"/>
                  </a:lnTo>
                  <a:lnTo>
                    <a:pt x="1103153" y="335002"/>
                  </a:lnTo>
                  <a:lnTo>
                    <a:pt x="551576" y="670242"/>
                  </a:lnTo>
                  <a:close/>
                </a:path>
              </a:pathLst>
            </a:custGeom>
            <a:solidFill>
              <a:srgbClr val="FAB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60750" y="6001273"/>
              <a:ext cx="637540" cy="387350"/>
            </a:xfrm>
            <a:custGeom>
              <a:avLst/>
              <a:gdLst/>
              <a:ahLst/>
              <a:cxnLst/>
              <a:rect l="l" t="t" r="r" b="b"/>
              <a:pathLst>
                <a:path w="637540" h="387350">
                  <a:moveTo>
                    <a:pt x="551735" y="386873"/>
                  </a:moveTo>
                  <a:lnTo>
                    <a:pt x="0" y="51871"/>
                  </a:lnTo>
                  <a:lnTo>
                    <a:pt x="85605" y="0"/>
                  </a:lnTo>
                  <a:lnTo>
                    <a:pt x="637182" y="335002"/>
                  </a:lnTo>
                  <a:lnTo>
                    <a:pt x="551735" y="386873"/>
                  </a:lnTo>
                  <a:close/>
                </a:path>
              </a:pathLst>
            </a:custGeom>
            <a:solidFill>
              <a:srgbClr val="E68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12525" y="6336236"/>
              <a:ext cx="85447" cy="1803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701152" y="6023697"/>
              <a:ext cx="558800" cy="341630"/>
            </a:xfrm>
            <a:custGeom>
              <a:avLst/>
              <a:gdLst/>
              <a:ahLst/>
              <a:cxnLst/>
              <a:rect l="l" t="t" r="r" b="b"/>
              <a:pathLst>
                <a:path w="558800" h="341629">
                  <a:moveTo>
                    <a:pt x="549394" y="341312"/>
                  </a:moveTo>
                  <a:lnTo>
                    <a:pt x="230318" y="148571"/>
                  </a:lnTo>
                  <a:lnTo>
                    <a:pt x="67379" y="48498"/>
                  </a:lnTo>
                  <a:lnTo>
                    <a:pt x="8098" y="10724"/>
                  </a:lnTo>
                  <a:lnTo>
                    <a:pt x="0" y="4881"/>
                  </a:lnTo>
                  <a:lnTo>
                    <a:pt x="8016" y="0"/>
                  </a:lnTo>
                  <a:lnTo>
                    <a:pt x="17172" y="6317"/>
                  </a:lnTo>
                  <a:lnTo>
                    <a:pt x="38070" y="19593"/>
                  </a:lnTo>
                  <a:lnTo>
                    <a:pt x="108321" y="62976"/>
                  </a:lnTo>
                  <a:lnTo>
                    <a:pt x="259445" y="154953"/>
                  </a:lnTo>
                  <a:lnTo>
                    <a:pt x="558800" y="335597"/>
                  </a:lnTo>
                  <a:lnTo>
                    <a:pt x="549394" y="341312"/>
                  </a:lnTo>
                  <a:close/>
                </a:path>
              </a:pathLst>
            </a:custGeom>
            <a:solidFill>
              <a:srgbClr val="C478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53951" y="6658101"/>
              <a:ext cx="396875" cy="474345"/>
            </a:xfrm>
            <a:custGeom>
              <a:avLst/>
              <a:gdLst/>
              <a:ahLst/>
              <a:cxnLst/>
              <a:rect l="l" t="t" r="r" b="b"/>
              <a:pathLst>
                <a:path w="396875" h="474345">
                  <a:moveTo>
                    <a:pt x="396716" y="473749"/>
                  </a:moveTo>
                  <a:lnTo>
                    <a:pt x="0" y="232767"/>
                  </a:lnTo>
                  <a:lnTo>
                    <a:pt x="0" y="0"/>
                  </a:lnTo>
                  <a:lnTo>
                    <a:pt x="31099" y="18891"/>
                  </a:lnTo>
                  <a:lnTo>
                    <a:pt x="10358" y="18891"/>
                  </a:lnTo>
                  <a:lnTo>
                    <a:pt x="10358" y="226456"/>
                  </a:lnTo>
                  <a:lnTo>
                    <a:pt x="386357" y="454858"/>
                  </a:lnTo>
                  <a:lnTo>
                    <a:pt x="396716" y="454858"/>
                  </a:lnTo>
                  <a:lnTo>
                    <a:pt x="396716" y="473749"/>
                  </a:lnTo>
                  <a:close/>
                </a:path>
                <a:path w="396875" h="474345">
                  <a:moveTo>
                    <a:pt x="396716" y="454858"/>
                  </a:moveTo>
                  <a:lnTo>
                    <a:pt x="386357" y="454858"/>
                  </a:lnTo>
                  <a:lnTo>
                    <a:pt x="386357" y="247292"/>
                  </a:lnTo>
                  <a:lnTo>
                    <a:pt x="10358" y="18891"/>
                  </a:lnTo>
                  <a:lnTo>
                    <a:pt x="31099" y="18891"/>
                  </a:lnTo>
                  <a:lnTo>
                    <a:pt x="396716" y="240982"/>
                  </a:lnTo>
                  <a:lnTo>
                    <a:pt x="396716" y="454858"/>
                  </a:lnTo>
                  <a:close/>
                </a:path>
                <a:path w="396875" h="474345">
                  <a:moveTo>
                    <a:pt x="88945" y="232608"/>
                  </a:moveTo>
                  <a:lnTo>
                    <a:pt x="78581" y="232608"/>
                  </a:lnTo>
                  <a:lnTo>
                    <a:pt x="78581" y="189626"/>
                  </a:lnTo>
                  <a:lnTo>
                    <a:pt x="62266" y="173722"/>
                  </a:lnTo>
                  <a:lnTo>
                    <a:pt x="49088" y="153416"/>
                  </a:lnTo>
                  <a:lnTo>
                    <a:pt x="40278" y="130886"/>
                  </a:lnTo>
                  <a:lnTo>
                    <a:pt x="37068" y="108307"/>
                  </a:lnTo>
                  <a:lnTo>
                    <a:pt x="37068" y="66238"/>
                  </a:lnTo>
                  <a:lnTo>
                    <a:pt x="56038" y="77747"/>
                  </a:lnTo>
                  <a:lnTo>
                    <a:pt x="66040" y="122753"/>
                  </a:lnTo>
                  <a:lnTo>
                    <a:pt x="130100" y="122753"/>
                  </a:lnTo>
                  <a:lnTo>
                    <a:pt x="130492" y="122991"/>
                  </a:lnTo>
                  <a:lnTo>
                    <a:pt x="130420" y="165478"/>
                  </a:lnTo>
                  <a:lnTo>
                    <a:pt x="127282" y="183737"/>
                  </a:lnTo>
                  <a:lnTo>
                    <a:pt x="118472" y="195560"/>
                  </a:lnTo>
                  <a:lnTo>
                    <a:pt x="117314" y="195937"/>
                  </a:lnTo>
                  <a:lnTo>
                    <a:pt x="88979" y="195937"/>
                  </a:lnTo>
                  <a:lnTo>
                    <a:pt x="88945" y="232608"/>
                  </a:lnTo>
                  <a:close/>
                </a:path>
                <a:path w="396875" h="474345">
                  <a:moveTo>
                    <a:pt x="130100" y="122753"/>
                  </a:moveTo>
                  <a:lnTo>
                    <a:pt x="66040" y="122753"/>
                  </a:lnTo>
                  <a:lnTo>
                    <a:pt x="71755" y="87312"/>
                  </a:lnTo>
                  <a:lnTo>
                    <a:pt x="130100" y="122753"/>
                  </a:lnTo>
                  <a:close/>
                </a:path>
                <a:path w="396875" h="474345">
                  <a:moveTo>
                    <a:pt x="163353" y="155733"/>
                  </a:moveTo>
                  <a:lnTo>
                    <a:pt x="153670" y="149860"/>
                  </a:lnTo>
                  <a:lnTo>
                    <a:pt x="149818" y="142856"/>
                  </a:lnTo>
                  <a:lnTo>
                    <a:pt x="149801" y="130886"/>
                  </a:lnTo>
                  <a:lnTo>
                    <a:pt x="158511" y="118943"/>
                  </a:lnTo>
                  <a:lnTo>
                    <a:pt x="160030" y="122991"/>
                  </a:lnTo>
                  <a:lnTo>
                    <a:pt x="162897" y="131008"/>
                  </a:lnTo>
                  <a:lnTo>
                    <a:pt x="165912" y="140542"/>
                  </a:lnTo>
                  <a:lnTo>
                    <a:pt x="167282" y="147478"/>
                  </a:lnTo>
                  <a:lnTo>
                    <a:pt x="167176" y="153416"/>
                  </a:lnTo>
                  <a:lnTo>
                    <a:pt x="163353" y="155733"/>
                  </a:lnTo>
                  <a:close/>
                </a:path>
                <a:path w="396875" h="474345">
                  <a:moveTo>
                    <a:pt x="196770" y="176053"/>
                  </a:moveTo>
                  <a:lnTo>
                    <a:pt x="187047" y="170140"/>
                  </a:lnTo>
                  <a:lnTo>
                    <a:pt x="183157" y="162996"/>
                  </a:lnTo>
                  <a:lnTo>
                    <a:pt x="183157" y="151249"/>
                  </a:lnTo>
                  <a:lnTo>
                    <a:pt x="191928" y="139223"/>
                  </a:lnTo>
                  <a:lnTo>
                    <a:pt x="193292" y="142856"/>
                  </a:lnTo>
                  <a:lnTo>
                    <a:pt x="196294" y="151288"/>
                  </a:lnTo>
                  <a:lnTo>
                    <a:pt x="199295" y="160822"/>
                  </a:lnTo>
                  <a:lnTo>
                    <a:pt x="200660" y="167759"/>
                  </a:lnTo>
                  <a:lnTo>
                    <a:pt x="200660" y="173632"/>
                  </a:lnTo>
                  <a:lnTo>
                    <a:pt x="196770" y="176053"/>
                  </a:lnTo>
                  <a:close/>
                </a:path>
                <a:path w="396875" h="474345">
                  <a:moveTo>
                    <a:pt x="233997" y="198635"/>
                  </a:moveTo>
                  <a:lnTo>
                    <a:pt x="224313" y="192762"/>
                  </a:lnTo>
                  <a:lnTo>
                    <a:pt x="220461" y="185758"/>
                  </a:lnTo>
                  <a:lnTo>
                    <a:pt x="220492" y="173722"/>
                  </a:lnTo>
                  <a:lnTo>
                    <a:pt x="229155" y="161845"/>
                  </a:lnTo>
                  <a:lnTo>
                    <a:pt x="230526" y="165478"/>
                  </a:lnTo>
                  <a:lnTo>
                    <a:pt x="233603" y="174109"/>
                  </a:lnTo>
                  <a:lnTo>
                    <a:pt x="236556" y="183444"/>
                  </a:lnTo>
                  <a:lnTo>
                    <a:pt x="237926" y="190380"/>
                  </a:lnTo>
                  <a:lnTo>
                    <a:pt x="237926" y="196294"/>
                  </a:lnTo>
                  <a:lnTo>
                    <a:pt x="233997" y="198635"/>
                  </a:lnTo>
                  <a:close/>
                </a:path>
                <a:path w="396875" h="474345">
                  <a:moveTo>
                    <a:pt x="212847" y="302565"/>
                  </a:moveTo>
                  <a:lnTo>
                    <a:pt x="196491" y="302565"/>
                  </a:lnTo>
                  <a:lnTo>
                    <a:pt x="200630" y="300781"/>
                  </a:lnTo>
                  <a:lnTo>
                    <a:pt x="203533" y="292405"/>
                  </a:lnTo>
                  <a:lnTo>
                    <a:pt x="204628" y="274637"/>
                  </a:lnTo>
                  <a:lnTo>
                    <a:pt x="204628" y="213439"/>
                  </a:lnTo>
                  <a:lnTo>
                    <a:pt x="139898" y="174109"/>
                  </a:lnTo>
                  <a:lnTo>
                    <a:pt x="139541" y="171965"/>
                  </a:lnTo>
                  <a:lnTo>
                    <a:pt x="183554" y="177879"/>
                  </a:lnTo>
                  <a:lnTo>
                    <a:pt x="204906" y="187364"/>
                  </a:lnTo>
                  <a:lnTo>
                    <a:pt x="215265" y="187364"/>
                  </a:lnTo>
                  <a:lnTo>
                    <a:pt x="215265" y="193675"/>
                  </a:lnTo>
                  <a:lnTo>
                    <a:pt x="225835" y="201241"/>
                  </a:lnTo>
                  <a:lnTo>
                    <a:pt x="236309" y="209887"/>
                  </a:lnTo>
                  <a:lnTo>
                    <a:pt x="246754" y="219749"/>
                  </a:lnTo>
                  <a:lnTo>
                    <a:pt x="214987" y="219749"/>
                  </a:lnTo>
                  <a:lnTo>
                    <a:pt x="214987" y="280908"/>
                  </a:lnTo>
                  <a:lnTo>
                    <a:pt x="214249" y="296815"/>
                  </a:lnTo>
                  <a:lnTo>
                    <a:pt x="212847" y="302565"/>
                  </a:lnTo>
                  <a:close/>
                </a:path>
                <a:path w="396875" h="474345">
                  <a:moveTo>
                    <a:pt x="215265" y="187364"/>
                  </a:moveTo>
                  <a:lnTo>
                    <a:pt x="204906" y="187364"/>
                  </a:lnTo>
                  <a:lnTo>
                    <a:pt x="204906" y="172759"/>
                  </a:lnTo>
                  <a:lnTo>
                    <a:pt x="215265" y="179030"/>
                  </a:lnTo>
                  <a:lnTo>
                    <a:pt x="215265" y="187364"/>
                  </a:lnTo>
                  <a:close/>
                </a:path>
                <a:path w="396875" h="474345">
                  <a:moveTo>
                    <a:pt x="267374" y="218916"/>
                  </a:moveTo>
                  <a:lnTo>
                    <a:pt x="257690" y="213042"/>
                  </a:lnTo>
                  <a:lnTo>
                    <a:pt x="253761" y="205898"/>
                  </a:lnTo>
                  <a:lnTo>
                    <a:pt x="253761" y="194151"/>
                  </a:lnTo>
                  <a:lnTo>
                    <a:pt x="262532" y="182125"/>
                  </a:lnTo>
                  <a:lnTo>
                    <a:pt x="263903" y="185758"/>
                  </a:lnTo>
                  <a:lnTo>
                    <a:pt x="266918" y="194190"/>
                  </a:lnTo>
                  <a:lnTo>
                    <a:pt x="269933" y="203724"/>
                  </a:lnTo>
                  <a:lnTo>
                    <a:pt x="271303" y="210661"/>
                  </a:lnTo>
                  <a:lnTo>
                    <a:pt x="271303" y="216574"/>
                  </a:lnTo>
                  <a:lnTo>
                    <a:pt x="267374" y="218916"/>
                  </a:lnTo>
                  <a:close/>
                </a:path>
                <a:path w="396875" h="474345">
                  <a:moveTo>
                    <a:pt x="105294" y="199852"/>
                  </a:moveTo>
                  <a:lnTo>
                    <a:pt x="88979" y="195937"/>
                  </a:lnTo>
                  <a:lnTo>
                    <a:pt x="117314" y="195937"/>
                  </a:lnTo>
                  <a:lnTo>
                    <a:pt x="105294" y="199852"/>
                  </a:lnTo>
                  <a:close/>
                </a:path>
                <a:path w="396875" h="474345">
                  <a:moveTo>
                    <a:pt x="121959" y="271541"/>
                  </a:moveTo>
                  <a:lnTo>
                    <a:pt x="45561" y="225107"/>
                  </a:lnTo>
                  <a:lnTo>
                    <a:pt x="45561" y="212526"/>
                  </a:lnTo>
                  <a:lnTo>
                    <a:pt x="78581" y="232608"/>
                  </a:lnTo>
                  <a:lnTo>
                    <a:pt x="88945" y="232608"/>
                  </a:lnTo>
                  <a:lnTo>
                    <a:pt x="88939" y="238879"/>
                  </a:lnTo>
                  <a:lnTo>
                    <a:pt x="121959" y="258921"/>
                  </a:lnTo>
                  <a:lnTo>
                    <a:pt x="121959" y="271541"/>
                  </a:lnTo>
                  <a:close/>
                </a:path>
                <a:path w="396875" h="474345">
                  <a:moveTo>
                    <a:pt x="280273" y="259397"/>
                  </a:moveTo>
                  <a:lnTo>
                    <a:pt x="279122" y="258683"/>
                  </a:lnTo>
                  <a:lnTo>
                    <a:pt x="214987" y="219749"/>
                  </a:lnTo>
                  <a:lnTo>
                    <a:pt x="246754" y="219749"/>
                  </a:lnTo>
                  <a:lnTo>
                    <a:pt x="256698" y="230385"/>
                  </a:lnTo>
                  <a:lnTo>
                    <a:pt x="279558" y="256420"/>
                  </a:lnTo>
                  <a:lnTo>
                    <a:pt x="280590" y="257651"/>
                  </a:lnTo>
                  <a:lnTo>
                    <a:pt x="280273" y="259397"/>
                  </a:lnTo>
                  <a:close/>
                </a:path>
                <a:path w="396875" h="474345">
                  <a:moveTo>
                    <a:pt x="322341" y="368339"/>
                  </a:moveTo>
                  <a:lnTo>
                    <a:pt x="312023" y="362029"/>
                  </a:lnTo>
                  <a:lnTo>
                    <a:pt x="312023" y="302974"/>
                  </a:lnTo>
                  <a:lnTo>
                    <a:pt x="303569" y="297854"/>
                  </a:lnTo>
                  <a:lnTo>
                    <a:pt x="317182" y="247054"/>
                  </a:lnTo>
                  <a:lnTo>
                    <a:pt x="329760" y="309284"/>
                  </a:lnTo>
                  <a:lnTo>
                    <a:pt x="322341" y="309284"/>
                  </a:lnTo>
                  <a:lnTo>
                    <a:pt x="322341" y="368339"/>
                  </a:lnTo>
                  <a:close/>
                </a:path>
                <a:path w="396875" h="474345">
                  <a:moveTo>
                    <a:pt x="204037" y="316425"/>
                  </a:moveTo>
                  <a:lnTo>
                    <a:pt x="172369" y="287224"/>
                  </a:lnTo>
                  <a:lnTo>
                    <a:pt x="168870" y="265469"/>
                  </a:lnTo>
                  <a:lnTo>
                    <a:pt x="179228" y="272494"/>
                  </a:lnTo>
                  <a:lnTo>
                    <a:pt x="178911" y="278487"/>
                  </a:lnTo>
                  <a:lnTo>
                    <a:pt x="180617" y="285948"/>
                  </a:lnTo>
                  <a:lnTo>
                    <a:pt x="196491" y="302565"/>
                  </a:lnTo>
                  <a:lnTo>
                    <a:pt x="212847" y="302565"/>
                  </a:lnTo>
                  <a:lnTo>
                    <a:pt x="211077" y="309820"/>
                  </a:lnTo>
                  <a:lnTo>
                    <a:pt x="204037" y="316425"/>
                  </a:lnTo>
                  <a:close/>
                </a:path>
                <a:path w="396875" h="474345">
                  <a:moveTo>
                    <a:pt x="357385" y="389612"/>
                  </a:moveTo>
                  <a:lnTo>
                    <a:pt x="346987" y="383301"/>
                  </a:lnTo>
                  <a:lnTo>
                    <a:pt x="346987" y="324246"/>
                  </a:lnTo>
                  <a:lnTo>
                    <a:pt x="338574" y="319127"/>
                  </a:lnTo>
                  <a:lnTo>
                    <a:pt x="352186" y="268327"/>
                  </a:lnTo>
                  <a:lnTo>
                    <a:pt x="364764" y="330557"/>
                  </a:lnTo>
                  <a:lnTo>
                    <a:pt x="357385" y="330557"/>
                  </a:lnTo>
                  <a:lnTo>
                    <a:pt x="357385" y="389612"/>
                  </a:lnTo>
                  <a:close/>
                </a:path>
                <a:path w="396875" h="474345">
                  <a:moveTo>
                    <a:pt x="330795" y="314404"/>
                  </a:moveTo>
                  <a:lnTo>
                    <a:pt x="322341" y="309284"/>
                  </a:lnTo>
                  <a:lnTo>
                    <a:pt x="329760" y="309284"/>
                  </a:lnTo>
                  <a:lnTo>
                    <a:pt x="330795" y="314404"/>
                  </a:lnTo>
                  <a:close/>
                </a:path>
                <a:path w="396875" h="474345">
                  <a:moveTo>
                    <a:pt x="365799" y="335676"/>
                  </a:moveTo>
                  <a:lnTo>
                    <a:pt x="357385" y="330557"/>
                  </a:lnTo>
                  <a:lnTo>
                    <a:pt x="364764" y="330557"/>
                  </a:lnTo>
                  <a:lnTo>
                    <a:pt x="365799" y="335676"/>
                  </a:lnTo>
                  <a:close/>
                </a:path>
                <a:path w="396875" h="474345">
                  <a:moveTo>
                    <a:pt x="372784" y="423862"/>
                  </a:moveTo>
                  <a:lnTo>
                    <a:pt x="296386" y="377467"/>
                  </a:lnTo>
                  <a:lnTo>
                    <a:pt x="296386" y="364886"/>
                  </a:lnTo>
                  <a:lnTo>
                    <a:pt x="372784" y="411281"/>
                  </a:lnTo>
                  <a:lnTo>
                    <a:pt x="372784" y="423862"/>
                  </a:lnTo>
                  <a:close/>
                </a:path>
              </a:pathLst>
            </a:custGeom>
            <a:solidFill>
              <a:srgbClr val="3B21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85776" y="6200226"/>
              <a:ext cx="551815" cy="1005840"/>
            </a:xfrm>
            <a:custGeom>
              <a:avLst/>
              <a:gdLst/>
              <a:ahLst/>
              <a:cxnLst/>
              <a:rect l="l" t="t" r="r" b="b"/>
              <a:pathLst>
                <a:path w="551815" h="1005840">
                  <a:moveTo>
                    <a:pt x="551576" y="1005482"/>
                  </a:moveTo>
                  <a:lnTo>
                    <a:pt x="498594" y="973415"/>
                  </a:lnTo>
                  <a:lnTo>
                    <a:pt x="386119" y="904835"/>
                  </a:lnTo>
                  <a:lnTo>
                    <a:pt x="0" y="670202"/>
                  </a:lnTo>
                  <a:lnTo>
                    <a:pt x="0" y="0"/>
                  </a:lnTo>
                  <a:lnTo>
                    <a:pt x="551576" y="335319"/>
                  </a:lnTo>
                  <a:lnTo>
                    <a:pt x="551576" y="1005482"/>
                  </a:lnTo>
                  <a:close/>
                </a:path>
              </a:pathLst>
            </a:custGeom>
            <a:solidFill>
              <a:srgbClr val="F7A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37353" y="6200226"/>
              <a:ext cx="551815" cy="1005840"/>
            </a:xfrm>
            <a:custGeom>
              <a:avLst/>
              <a:gdLst/>
              <a:ahLst/>
              <a:cxnLst/>
              <a:rect l="l" t="t" r="r" b="b"/>
              <a:pathLst>
                <a:path w="551815" h="1005840">
                  <a:moveTo>
                    <a:pt x="0" y="1005482"/>
                  </a:moveTo>
                  <a:lnTo>
                    <a:pt x="0" y="335319"/>
                  </a:lnTo>
                  <a:lnTo>
                    <a:pt x="223361" y="199747"/>
                  </a:lnTo>
                  <a:lnTo>
                    <a:pt x="245467" y="186094"/>
                  </a:lnTo>
                  <a:lnTo>
                    <a:pt x="260350" y="177284"/>
                  </a:lnTo>
                  <a:lnTo>
                    <a:pt x="261104" y="176490"/>
                  </a:lnTo>
                  <a:lnTo>
                    <a:pt x="275947" y="167679"/>
                  </a:lnTo>
                  <a:lnTo>
                    <a:pt x="308371" y="147994"/>
                  </a:lnTo>
                  <a:lnTo>
                    <a:pt x="308371" y="147597"/>
                  </a:lnTo>
                  <a:lnTo>
                    <a:pt x="308729" y="147597"/>
                  </a:lnTo>
                  <a:lnTo>
                    <a:pt x="330835" y="133945"/>
                  </a:lnTo>
                  <a:lnTo>
                    <a:pt x="551537" y="0"/>
                  </a:lnTo>
                  <a:lnTo>
                    <a:pt x="551537" y="670599"/>
                  </a:lnTo>
                  <a:lnTo>
                    <a:pt x="537448" y="679410"/>
                  </a:lnTo>
                  <a:lnTo>
                    <a:pt x="376197" y="777676"/>
                  </a:lnTo>
                  <a:lnTo>
                    <a:pt x="160099" y="908010"/>
                  </a:lnTo>
                  <a:lnTo>
                    <a:pt x="160099" y="908446"/>
                  </a:lnTo>
                  <a:lnTo>
                    <a:pt x="0" y="1005482"/>
                  </a:lnTo>
                  <a:close/>
                </a:path>
              </a:pathLst>
            </a:custGeom>
            <a:solidFill>
              <a:srgbClr val="F69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85736" y="5865304"/>
              <a:ext cx="1103630" cy="670560"/>
            </a:xfrm>
            <a:custGeom>
              <a:avLst/>
              <a:gdLst/>
              <a:ahLst/>
              <a:cxnLst/>
              <a:rect l="l" t="t" r="r" b="b"/>
              <a:pathLst>
                <a:path w="1103629" h="670559">
                  <a:moveTo>
                    <a:pt x="551616" y="670242"/>
                  </a:moveTo>
                  <a:lnTo>
                    <a:pt x="0" y="335041"/>
                  </a:lnTo>
                  <a:lnTo>
                    <a:pt x="551616" y="0"/>
                  </a:lnTo>
                  <a:lnTo>
                    <a:pt x="1103193" y="335041"/>
                  </a:lnTo>
                  <a:lnTo>
                    <a:pt x="551616" y="670242"/>
                  </a:lnTo>
                  <a:close/>
                </a:path>
              </a:pathLst>
            </a:custGeom>
            <a:solidFill>
              <a:srgbClr val="FAB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8740" y="6013021"/>
              <a:ext cx="637540" cy="387350"/>
            </a:xfrm>
            <a:custGeom>
              <a:avLst/>
              <a:gdLst/>
              <a:ahLst/>
              <a:cxnLst/>
              <a:rect l="l" t="t" r="r" b="b"/>
              <a:pathLst>
                <a:path w="637540" h="387350">
                  <a:moveTo>
                    <a:pt x="551775" y="386913"/>
                  </a:moveTo>
                  <a:lnTo>
                    <a:pt x="0" y="51871"/>
                  </a:lnTo>
                  <a:lnTo>
                    <a:pt x="85645" y="0"/>
                  </a:lnTo>
                  <a:lnTo>
                    <a:pt x="637222" y="335041"/>
                  </a:lnTo>
                  <a:lnTo>
                    <a:pt x="551775" y="386913"/>
                  </a:lnTo>
                  <a:close/>
                </a:path>
              </a:pathLst>
            </a:custGeom>
            <a:solidFill>
              <a:srgbClr val="E68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60556" y="6347983"/>
              <a:ext cx="85447" cy="1803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549182" y="6035444"/>
              <a:ext cx="558800" cy="341630"/>
            </a:xfrm>
            <a:custGeom>
              <a:avLst/>
              <a:gdLst/>
              <a:ahLst/>
              <a:cxnLst/>
              <a:rect l="l" t="t" r="r" b="b"/>
              <a:pathLst>
                <a:path w="558800" h="341629">
                  <a:moveTo>
                    <a:pt x="549394" y="341312"/>
                  </a:moveTo>
                  <a:lnTo>
                    <a:pt x="230318" y="148588"/>
                  </a:lnTo>
                  <a:lnTo>
                    <a:pt x="67379" y="48513"/>
                  </a:lnTo>
                  <a:lnTo>
                    <a:pt x="8098" y="10729"/>
                  </a:lnTo>
                  <a:lnTo>
                    <a:pt x="0" y="4881"/>
                  </a:lnTo>
                  <a:lnTo>
                    <a:pt x="8016" y="0"/>
                  </a:lnTo>
                  <a:lnTo>
                    <a:pt x="17171" y="6317"/>
                  </a:lnTo>
                  <a:lnTo>
                    <a:pt x="38067" y="19593"/>
                  </a:lnTo>
                  <a:lnTo>
                    <a:pt x="108313" y="62976"/>
                  </a:lnTo>
                  <a:lnTo>
                    <a:pt x="259429" y="154953"/>
                  </a:lnTo>
                  <a:lnTo>
                    <a:pt x="558800" y="335597"/>
                  </a:lnTo>
                  <a:lnTo>
                    <a:pt x="549394" y="341312"/>
                  </a:lnTo>
                  <a:close/>
                </a:path>
              </a:pathLst>
            </a:custGeom>
            <a:solidFill>
              <a:srgbClr val="C478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01981" y="6669888"/>
              <a:ext cx="396875" cy="473709"/>
            </a:xfrm>
            <a:custGeom>
              <a:avLst/>
              <a:gdLst/>
              <a:ahLst/>
              <a:cxnLst/>
              <a:rect l="l" t="t" r="r" b="b"/>
              <a:pathLst>
                <a:path w="396875" h="473709">
                  <a:moveTo>
                    <a:pt x="396716" y="473710"/>
                  </a:moveTo>
                  <a:lnTo>
                    <a:pt x="0" y="232727"/>
                  </a:lnTo>
                  <a:lnTo>
                    <a:pt x="0" y="0"/>
                  </a:lnTo>
                  <a:lnTo>
                    <a:pt x="31099" y="18891"/>
                  </a:lnTo>
                  <a:lnTo>
                    <a:pt x="10358" y="18891"/>
                  </a:lnTo>
                  <a:lnTo>
                    <a:pt x="10358" y="226417"/>
                  </a:lnTo>
                  <a:lnTo>
                    <a:pt x="386357" y="454818"/>
                  </a:lnTo>
                  <a:lnTo>
                    <a:pt x="396716" y="454818"/>
                  </a:lnTo>
                  <a:lnTo>
                    <a:pt x="396716" y="473710"/>
                  </a:lnTo>
                  <a:close/>
                </a:path>
                <a:path w="396875" h="473709">
                  <a:moveTo>
                    <a:pt x="396716" y="454818"/>
                  </a:moveTo>
                  <a:lnTo>
                    <a:pt x="386357" y="454818"/>
                  </a:lnTo>
                  <a:lnTo>
                    <a:pt x="386357" y="247253"/>
                  </a:lnTo>
                  <a:lnTo>
                    <a:pt x="10358" y="18891"/>
                  </a:lnTo>
                  <a:lnTo>
                    <a:pt x="31099" y="18891"/>
                  </a:lnTo>
                  <a:lnTo>
                    <a:pt x="396716" y="240982"/>
                  </a:lnTo>
                  <a:lnTo>
                    <a:pt x="396716" y="454818"/>
                  </a:lnTo>
                  <a:close/>
                </a:path>
                <a:path w="396875" h="473709">
                  <a:moveTo>
                    <a:pt x="88939" y="232568"/>
                  </a:moveTo>
                  <a:lnTo>
                    <a:pt x="78581" y="232568"/>
                  </a:lnTo>
                  <a:lnTo>
                    <a:pt x="78581" y="189626"/>
                  </a:lnTo>
                  <a:lnTo>
                    <a:pt x="62266" y="173705"/>
                  </a:lnTo>
                  <a:lnTo>
                    <a:pt x="49071" y="153352"/>
                  </a:lnTo>
                  <a:lnTo>
                    <a:pt x="40278" y="130863"/>
                  </a:lnTo>
                  <a:lnTo>
                    <a:pt x="37068" y="108267"/>
                  </a:lnTo>
                  <a:lnTo>
                    <a:pt x="37068" y="66198"/>
                  </a:lnTo>
                  <a:lnTo>
                    <a:pt x="56038" y="77747"/>
                  </a:lnTo>
                  <a:lnTo>
                    <a:pt x="66040" y="122713"/>
                  </a:lnTo>
                  <a:lnTo>
                    <a:pt x="130100" y="122713"/>
                  </a:lnTo>
                  <a:lnTo>
                    <a:pt x="130492" y="122951"/>
                  </a:lnTo>
                  <a:lnTo>
                    <a:pt x="130420" y="165439"/>
                  </a:lnTo>
                  <a:lnTo>
                    <a:pt x="127281" y="183714"/>
                  </a:lnTo>
                  <a:lnTo>
                    <a:pt x="118467" y="195535"/>
                  </a:lnTo>
                  <a:lnTo>
                    <a:pt x="117351" y="195897"/>
                  </a:lnTo>
                  <a:lnTo>
                    <a:pt x="88939" y="195897"/>
                  </a:lnTo>
                  <a:lnTo>
                    <a:pt x="88939" y="232568"/>
                  </a:lnTo>
                  <a:close/>
                </a:path>
                <a:path w="396875" h="473709">
                  <a:moveTo>
                    <a:pt x="130100" y="122713"/>
                  </a:moveTo>
                  <a:lnTo>
                    <a:pt x="66040" y="122713"/>
                  </a:lnTo>
                  <a:lnTo>
                    <a:pt x="71794" y="87312"/>
                  </a:lnTo>
                  <a:lnTo>
                    <a:pt x="130100" y="122713"/>
                  </a:lnTo>
                  <a:close/>
                </a:path>
                <a:path w="396875" h="473709">
                  <a:moveTo>
                    <a:pt x="163353" y="155733"/>
                  </a:moveTo>
                  <a:lnTo>
                    <a:pt x="153670" y="149860"/>
                  </a:lnTo>
                  <a:lnTo>
                    <a:pt x="149817" y="142817"/>
                  </a:lnTo>
                  <a:lnTo>
                    <a:pt x="149788" y="130863"/>
                  </a:lnTo>
                  <a:lnTo>
                    <a:pt x="158511" y="118903"/>
                  </a:lnTo>
                  <a:lnTo>
                    <a:pt x="160030" y="122951"/>
                  </a:lnTo>
                  <a:lnTo>
                    <a:pt x="162897" y="130968"/>
                  </a:lnTo>
                  <a:lnTo>
                    <a:pt x="165912" y="140502"/>
                  </a:lnTo>
                  <a:lnTo>
                    <a:pt x="167282" y="147439"/>
                  </a:lnTo>
                  <a:lnTo>
                    <a:pt x="167209" y="153397"/>
                  </a:lnTo>
                  <a:lnTo>
                    <a:pt x="163353" y="155733"/>
                  </a:lnTo>
                  <a:close/>
                </a:path>
                <a:path w="396875" h="473709">
                  <a:moveTo>
                    <a:pt x="196730" y="176014"/>
                  </a:moveTo>
                  <a:lnTo>
                    <a:pt x="187047" y="170140"/>
                  </a:lnTo>
                  <a:lnTo>
                    <a:pt x="183157" y="162996"/>
                  </a:lnTo>
                  <a:lnTo>
                    <a:pt x="183157" y="151209"/>
                  </a:lnTo>
                  <a:lnTo>
                    <a:pt x="191889" y="139184"/>
                  </a:lnTo>
                  <a:lnTo>
                    <a:pt x="193259" y="142817"/>
                  </a:lnTo>
                  <a:lnTo>
                    <a:pt x="196274" y="151254"/>
                  </a:lnTo>
                  <a:lnTo>
                    <a:pt x="199289" y="160799"/>
                  </a:lnTo>
                  <a:lnTo>
                    <a:pt x="200660" y="167759"/>
                  </a:lnTo>
                  <a:lnTo>
                    <a:pt x="200540" y="173705"/>
                  </a:lnTo>
                  <a:lnTo>
                    <a:pt x="196730" y="176014"/>
                  </a:lnTo>
                  <a:close/>
                </a:path>
                <a:path w="396875" h="473709">
                  <a:moveTo>
                    <a:pt x="233997" y="198635"/>
                  </a:moveTo>
                  <a:lnTo>
                    <a:pt x="224313" y="192762"/>
                  </a:lnTo>
                  <a:lnTo>
                    <a:pt x="220464" y="185725"/>
                  </a:lnTo>
                  <a:lnTo>
                    <a:pt x="220476" y="173705"/>
                  </a:lnTo>
                  <a:lnTo>
                    <a:pt x="229155" y="161805"/>
                  </a:lnTo>
                  <a:lnTo>
                    <a:pt x="230526" y="165439"/>
                  </a:lnTo>
                  <a:lnTo>
                    <a:pt x="233602" y="174069"/>
                  </a:lnTo>
                  <a:lnTo>
                    <a:pt x="236556" y="183421"/>
                  </a:lnTo>
                  <a:lnTo>
                    <a:pt x="237926" y="190380"/>
                  </a:lnTo>
                  <a:lnTo>
                    <a:pt x="237926" y="196254"/>
                  </a:lnTo>
                  <a:lnTo>
                    <a:pt x="233997" y="198635"/>
                  </a:lnTo>
                  <a:close/>
                </a:path>
                <a:path w="396875" h="473709">
                  <a:moveTo>
                    <a:pt x="212842" y="302558"/>
                  </a:moveTo>
                  <a:lnTo>
                    <a:pt x="196474" y="302558"/>
                  </a:lnTo>
                  <a:lnTo>
                    <a:pt x="200615" y="300761"/>
                  </a:lnTo>
                  <a:lnTo>
                    <a:pt x="203528" y="292371"/>
                  </a:lnTo>
                  <a:lnTo>
                    <a:pt x="204628" y="274597"/>
                  </a:lnTo>
                  <a:lnTo>
                    <a:pt x="204628" y="213399"/>
                  </a:lnTo>
                  <a:lnTo>
                    <a:pt x="141049" y="174783"/>
                  </a:lnTo>
                  <a:lnTo>
                    <a:pt x="139898" y="174069"/>
                  </a:lnTo>
                  <a:lnTo>
                    <a:pt x="139541" y="171926"/>
                  </a:lnTo>
                  <a:lnTo>
                    <a:pt x="162877" y="173593"/>
                  </a:lnTo>
                  <a:lnTo>
                    <a:pt x="173088" y="175024"/>
                  </a:lnTo>
                  <a:lnTo>
                    <a:pt x="183549" y="177844"/>
                  </a:lnTo>
                  <a:lnTo>
                    <a:pt x="194181" y="181981"/>
                  </a:lnTo>
                  <a:lnTo>
                    <a:pt x="204906" y="187364"/>
                  </a:lnTo>
                  <a:lnTo>
                    <a:pt x="215265" y="187364"/>
                  </a:lnTo>
                  <a:lnTo>
                    <a:pt x="215265" y="193675"/>
                  </a:lnTo>
                  <a:lnTo>
                    <a:pt x="225835" y="201241"/>
                  </a:lnTo>
                  <a:lnTo>
                    <a:pt x="236309" y="209887"/>
                  </a:lnTo>
                  <a:lnTo>
                    <a:pt x="246717" y="219710"/>
                  </a:lnTo>
                  <a:lnTo>
                    <a:pt x="214987" y="219710"/>
                  </a:lnTo>
                  <a:lnTo>
                    <a:pt x="214987" y="280868"/>
                  </a:lnTo>
                  <a:lnTo>
                    <a:pt x="214249" y="296781"/>
                  </a:lnTo>
                  <a:lnTo>
                    <a:pt x="212842" y="302558"/>
                  </a:lnTo>
                  <a:close/>
                </a:path>
                <a:path w="396875" h="473709">
                  <a:moveTo>
                    <a:pt x="215265" y="187364"/>
                  </a:moveTo>
                  <a:lnTo>
                    <a:pt x="204906" y="187364"/>
                  </a:lnTo>
                  <a:lnTo>
                    <a:pt x="204906" y="172720"/>
                  </a:lnTo>
                  <a:lnTo>
                    <a:pt x="215265" y="179030"/>
                  </a:lnTo>
                  <a:lnTo>
                    <a:pt x="215265" y="187364"/>
                  </a:lnTo>
                  <a:close/>
                </a:path>
                <a:path w="396875" h="473709">
                  <a:moveTo>
                    <a:pt x="267374" y="218916"/>
                  </a:moveTo>
                  <a:lnTo>
                    <a:pt x="257690" y="213042"/>
                  </a:lnTo>
                  <a:lnTo>
                    <a:pt x="253761" y="205859"/>
                  </a:lnTo>
                  <a:lnTo>
                    <a:pt x="253761" y="194111"/>
                  </a:lnTo>
                  <a:lnTo>
                    <a:pt x="262532" y="182086"/>
                  </a:lnTo>
                  <a:lnTo>
                    <a:pt x="263903" y="185725"/>
                  </a:lnTo>
                  <a:lnTo>
                    <a:pt x="266918" y="194171"/>
                  </a:lnTo>
                  <a:lnTo>
                    <a:pt x="269933" y="203718"/>
                  </a:lnTo>
                  <a:lnTo>
                    <a:pt x="271303" y="210661"/>
                  </a:lnTo>
                  <a:lnTo>
                    <a:pt x="271303" y="216535"/>
                  </a:lnTo>
                  <a:lnTo>
                    <a:pt x="267374" y="218916"/>
                  </a:lnTo>
                  <a:close/>
                </a:path>
                <a:path w="396875" h="473709">
                  <a:moveTo>
                    <a:pt x="105277" y="199818"/>
                  </a:moveTo>
                  <a:lnTo>
                    <a:pt x="88939" y="195897"/>
                  </a:lnTo>
                  <a:lnTo>
                    <a:pt x="117351" y="195897"/>
                  </a:lnTo>
                  <a:lnTo>
                    <a:pt x="105277" y="199818"/>
                  </a:lnTo>
                  <a:close/>
                </a:path>
                <a:path w="396875" h="473709">
                  <a:moveTo>
                    <a:pt x="121959" y="271502"/>
                  </a:moveTo>
                  <a:lnTo>
                    <a:pt x="45561" y="225067"/>
                  </a:lnTo>
                  <a:lnTo>
                    <a:pt x="45561" y="212486"/>
                  </a:lnTo>
                  <a:lnTo>
                    <a:pt x="78581" y="232568"/>
                  </a:lnTo>
                  <a:lnTo>
                    <a:pt x="88939" y="232568"/>
                  </a:lnTo>
                  <a:lnTo>
                    <a:pt x="88939" y="238839"/>
                  </a:lnTo>
                  <a:lnTo>
                    <a:pt x="121959" y="258921"/>
                  </a:lnTo>
                  <a:lnTo>
                    <a:pt x="121959" y="271502"/>
                  </a:lnTo>
                  <a:close/>
                </a:path>
                <a:path w="396875" h="473709">
                  <a:moveTo>
                    <a:pt x="280273" y="259357"/>
                  </a:moveTo>
                  <a:lnTo>
                    <a:pt x="214987" y="219710"/>
                  </a:lnTo>
                  <a:lnTo>
                    <a:pt x="246717" y="219710"/>
                  </a:lnTo>
                  <a:lnTo>
                    <a:pt x="256698" y="230385"/>
                  </a:lnTo>
                  <a:lnTo>
                    <a:pt x="280590" y="257611"/>
                  </a:lnTo>
                  <a:lnTo>
                    <a:pt x="280273" y="259357"/>
                  </a:lnTo>
                  <a:close/>
                </a:path>
                <a:path w="396875" h="473709">
                  <a:moveTo>
                    <a:pt x="322341" y="368300"/>
                  </a:moveTo>
                  <a:lnTo>
                    <a:pt x="311983" y="361989"/>
                  </a:lnTo>
                  <a:lnTo>
                    <a:pt x="311983" y="302974"/>
                  </a:lnTo>
                  <a:lnTo>
                    <a:pt x="303569" y="297815"/>
                  </a:lnTo>
                  <a:lnTo>
                    <a:pt x="317182" y="247054"/>
                  </a:lnTo>
                  <a:lnTo>
                    <a:pt x="329759" y="309245"/>
                  </a:lnTo>
                  <a:lnTo>
                    <a:pt x="322341" y="309245"/>
                  </a:lnTo>
                  <a:lnTo>
                    <a:pt x="322341" y="368300"/>
                  </a:lnTo>
                  <a:close/>
                </a:path>
                <a:path w="396875" h="473709">
                  <a:moveTo>
                    <a:pt x="204037" y="316419"/>
                  </a:moveTo>
                  <a:lnTo>
                    <a:pt x="172369" y="287184"/>
                  </a:lnTo>
                  <a:lnTo>
                    <a:pt x="168870" y="265430"/>
                  </a:lnTo>
                  <a:lnTo>
                    <a:pt x="179228" y="272494"/>
                  </a:lnTo>
                  <a:lnTo>
                    <a:pt x="178911" y="278447"/>
                  </a:lnTo>
                  <a:lnTo>
                    <a:pt x="180617" y="285908"/>
                  </a:lnTo>
                  <a:lnTo>
                    <a:pt x="185658" y="295513"/>
                  </a:lnTo>
                  <a:lnTo>
                    <a:pt x="188356" y="298489"/>
                  </a:lnTo>
                  <a:lnTo>
                    <a:pt x="191690" y="300553"/>
                  </a:lnTo>
                  <a:lnTo>
                    <a:pt x="196474" y="302558"/>
                  </a:lnTo>
                  <a:lnTo>
                    <a:pt x="212842" y="302558"/>
                  </a:lnTo>
                  <a:lnTo>
                    <a:pt x="211077" y="309800"/>
                  </a:lnTo>
                  <a:lnTo>
                    <a:pt x="204037" y="316419"/>
                  </a:lnTo>
                  <a:close/>
                </a:path>
                <a:path w="396875" h="473709">
                  <a:moveTo>
                    <a:pt x="357346" y="389572"/>
                  </a:moveTo>
                  <a:lnTo>
                    <a:pt x="346987" y="383262"/>
                  </a:lnTo>
                  <a:lnTo>
                    <a:pt x="346987" y="324207"/>
                  </a:lnTo>
                  <a:lnTo>
                    <a:pt x="338574" y="319087"/>
                  </a:lnTo>
                  <a:lnTo>
                    <a:pt x="352186" y="268287"/>
                  </a:lnTo>
                  <a:lnTo>
                    <a:pt x="364764" y="330517"/>
                  </a:lnTo>
                  <a:lnTo>
                    <a:pt x="357346" y="330517"/>
                  </a:lnTo>
                  <a:lnTo>
                    <a:pt x="357346" y="389572"/>
                  </a:lnTo>
                  <a:close/>
                </a:path>
                <a:path w="396875" h="473709">
                  <a:moveTo>
                    <a:pt x="330795" y="314364"/>
                  </a:moveTo>
                  <a:lnTo>
                    <a:pt x="322341" y="309245"/>
                  </a:lnTo>
                  <a:lnTo>
                    <a:pt x="329759" y="309245"/>
                  </a:lnTo>
                  <a:lnTo>
                    <a:pt x="330795" y="314364"/>
                  </a:lnTo>
                  <a:close/>
                </a:path>
                <a:path w="396875" h="473709">
                  <a:moveTo>
                    <a:pt x="365799" y="335637"/>
                  </a:moveTo>
                  <a:lnTo>
                    <a:pt x="357346" y="330517"/>
                  </a:lnTo>
                  <a:lnTo>
                    <a:pt x="364764" y="330517"/>
                  </a:lnTo>
                  <a:lnTo>
                    <a:pt x="365799" y="335637"/>
                  </a:lnTo>
                  <a:close/>
                </a:path>
                <a:path w="396875" h="473709">
                  <a:moveTo>
                    <a:pt x="372784" y="423862"/>
                  </a:moveTo>
                  <a:lnTo>
                    <a:pt x="296386" y="377428"/>
                  </a:lnTo>
                  <a:lnTo>
                    <a:pt x="296386" y="364847"/>
                  </a:lnTo>
                  <a:lnTo>
                    <a:pt x="372784" y="411281"/>
                  </a:lnTo>
                  <a:lnTo>
                    <a:pt x="372784" y="423862"/>
                  </a:lnTo>
                  <a:close/>
                </a:path>
              </a:pathLst>
            </a:custGeom>
            <a:solidFill>
              <a:srgbClr val="3B21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17177" y="8992004"/>
              <a:ext cx="215900" cy="393065"/>
            </a:xfrm>
            <a:custGeom>
              <a:avLst/>
              <a:gdLst/>
              <a:ahLst/>
              <a:cxnLst/>
              <a:rect l="l" t="t" r="r" b="b"/>
              <a:pathLst>
                <a:path w="215900" h="393065">
                  <a:moveTo>
                    <a:pt x="215582" y="392787"/>
                  </a:moveTo>
                  <a:lnTo>
                    <a:pt x="0" y="261858"/>
                  </a:lnTo>
                  <a:lnTo>
                    <a:pt x="0" y="0"/>
                  </a:lnTo>
                  <a:lnTo>
                    <a:pt x="215582" y="130929"/>
                  </a:lnTo>
                  <a:lnTo>
                    <a:pt x="215582" y="392787"/>
                  </a:lnTo>
                  <a:close/>
                </a:path>
              </a:pathLst>
            </a:custGeom>
            <a:solidFill>
              <a:srgbClr val="FAB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32760" y="7954136"/>
              <a:ext cx="1924050" cy="1430655"/>
            </a:xfrm>
            <a:custGeom>
              <a:avLst/>
              <a:gdLst/>
              <a:ahLst/>
              <a:cxnLst/>
              <a:rect l="l" t="t" r="r" b="b"/>
              <a:pathLst>
                <a:path w="1924050" h="1430654">
                  <a:moveTo>
                    <a:pt x="0" y="1430655"/>
                  </a:moveTo>
                  <a:lnTo>
                    <a:pt x="0" y="1168796"/>
                  </a:lnTo>
                  <a:lnTo>
                    <a:pt x="1924050" y="0"/>
                  </a:lnTo>
                  <a:lnTo>
                    <a:pt x="1924050" y="261897"/>
                  </a:lnTo>
                  <a:lnTo>
                    <a:pt x="0" y="1430655"/>
                  </a:lnTo>
                  <a:close/>
                </a:path>
              </a:pathLst>
            </a:custGeom>
            <a:solidFill>
              <a:srgbClr val="E49D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17217" y="7823128"/>
              <a:ext cx="2139950" cy="1299845"/>
            </a:xfrm>
            <a:custGeom>
              <a:avLst/>
              <a:gdLst/>
              <a:ahLst/>
              <a:cxnLst/>
              <a:rect l="l" t="t" r="r" b="b"/>
              <a:pathLst>
                <a:path w="2139950" h="1299845">
                  <a:moveTo>
                    <a:pt x="215542" y="1299805"/>
                  </a:moveTo>
                  <a:lnTo>
                    <a:pt x="0" y="1168836"/>
                  </a:lnTo>
                  <a:lnTo>
                    <a:pt x="1924010" y="0"/>
                  </a:lnTo>
                  <a:lnTo>
                    <a:pt x="2139553" y="130968"/>
                  </a:lnTo>
                  <a:lnTo>
                    <a:pt x="215542" y="1299805"/>
                  </a:lnTo>
                  <a:close/>
                </a:path>
              </a:pathLst>
            </a:custGeom>
            <a:solidFill>
              <a:srgbClr val="FAB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32793" y="8515476"/>
              <a:ext cx="215900" cy="393065"/>
            </a:xfrm>
            <a:custGeom>
              <a:avLst/>
              <a:gdLst/>
              <a:ahLst/>
              <a:cxnLst/>
              <a:rect l="l" t="t" r="r" b="b"/>
              <a:pathLst>
                <a:path w="215900" h="393065">
                  <a:moveTo>
                    <a:pt x="215542" y="392826"/>
                  </a:moveTo>
                  <a:lnTo>
                    <a:pt x="0" y="261897"/>
                  </a:lnTo>
                  <a:lnTo>
                    <a:pt x="0" y="0"/>
                  </a:lnTo>
                  <a:lnTo>
                    <a:pt x="215542" y="130928"/>
                  </a:lnTo>
                  <a:lnTo>
                    <a:pt x="215542" y="392826"/>
                  </a:lnTo>
                  <a:close/>
                </a:path>
              </a:pathLst>
            </a:custGeom>
            <a:solidFill>
              <a:srgbClr val="FAB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48336" y="7477648"/>
              <a:ext cx="1924050" cy="1430655"/>
            </a:xfrm>
            <a:custGeom>
              <a:avLst/>
              <a:gdLst/>
              <a:ahLst/>
              <a:cxnLst/>
              <a:rect l="l" t="t" r="r" b="b"/>
              <a:pathLst>
                <a:path w="1924050" h="1430654">
                  <a:moveTo>
                    <a:pt x="0" y="1430655"/>
                  </a:moveTo>
                  <a:lnTo>
                    <a:pt x="0" y="1168757"/>
                  </a:lnTo>
                  <a:lnTo>
                    <a:pt x="1924049" y="0"/>
                  </a:lnTo>
                  <a:lnTo>
                    <a:pt x="1924049" y="261858"/>
                  </a:lnTo>
                  <a:lnTo>
                    <a:pt x="0" y="1430655"/>
                  </a:lnTo>
                  <a:close/>
                </a:path>
              </a:pathLst>
            </a:custGeom>
            <a:solidFill>
              <a:srgbClr val="E49D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32793" y="7346640"/>
              <a:ext cx="2139950" cy="1299845"/>
            </a:xfrm>
            <a:custGeom>
              <a:avLst/>
              <a:gdLst/>
              <a:ahLst/>
              <a:cxnLst/>
              <a:rect l="l" t="t" r="r" b="b"/>
              <a:pathLst>
                <a:path w="2139950" h="1299845">
                  <a:moveTo>
                    <a:pt x="215542" y="1299765"/>
                  </a:moveTo>
                  <a:lnTo>
                    <a:pt x="0" y="1168836"/>
                  </a:lnTo>
                  <a:lnTo>
                    <a:pt x="1924010" y="0"/>
                  </a:lnTo>
                  <a:lnTo>
                    <a:pt x="2139553" y="130929"/>
                  </a:lnTo>
                  <a:lnTo>
                    <a:pt x="215542" y="1299765"/>
                  </a:lnTo>
                  <a:close/>
                </a:path>
              </a:pathLst>
            </a:custGeom>
            <a:solidFill>
              <a:srgbClr val="FAB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48370" y="8038948"/>
              <a:ext cx="215900" cy="393065"/>
            </a:xfrm>
            <a:custGeom>
              <a:avLst/>
              <a:gdLst/>
              <a:ahLst/>
              <a:cxnLst/>
              <a:rect l="l" t="t" r="r" b="b"/>
              <a:pathLst>
                <a:path w="215900" h="393065">
                  <a:moveTo>
                    <a:pt x="215542" y="392826"/>
                  </a:moveTo>
                  <a:lnTo>
                    <a:pt x="0" y="261897"/>
                  </a:lnTo>
                  <a:lnTo>
                    <a:pt x="0" y="0"/>
                  </a:lnTo>
                  <a:lnTo>
                    <a:pt x="215542" y="130929"/>
                  </a:lnTo>
                  <a:lnTo>
                    <a:pt x="215542" y="392826"/>
                  </a:lnTo>
                  <a:close/>
                </a:path>
              </a:pathLst>
            </a:custGeom>
            <a:solidFill>
              <a:srgbClr val="FAB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63913" y="7001120"/>
              <a:ext cx="1924050" cy="1430655"/>
            </a:xfrm>
            <a:custGeom>
              <a:avLst/>
              <a:gdLst/>
              <a:ahLst/>
              <a:cxnLst/>
              <a:rect l="l" t="t" r="r" b="b"/>
              <a:pathLst>
                <a:path w="1924050" h="1430654">
                  <a:moveTo>
                    <a:pt x="0" y="1430654"/>
                  </a:moveTo>
                  <a:lnTo>
                    <a:pt x="0" y="1168757"/>
                  </a:lnTo>
                  <a:lnTo>
                    <a:pt x="1924049" y="0"/>
                  </a:lnTo>
                  <a:lnTo>
                    <a:pt x="1924049" y="261897"/>
                  </a:lnTo>
                  <a:lnTo>
                    <a:pt x="0" y="1430654"/>
                  </a:lnTo>
                  <a:close/>
                </a:path>
              </a:pathLst>
            </a:custGeom>
            <a:solidFill>
              <a:srgbClr val="E49D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48370" y="6870112"/>
              <a:ext cx="2139950" cy="1299845"/>
            </a:xfrm>
            <a:custGeom>
              <a:avLst/>
              <a:gdLst/>
              <a:ahLst/>
              <a:cxnLst/>
              <a:rect l="l" t="t" r="r" b="b"/>
              <a:pathLst>
                <a:path w="2139950" h="1299845">
                  <a:moveTo>
                    <a:pt x="215542" y="1299765"/>
                  </a:moveTo>
                  <a:lnTo>
                    <a:pt x="0" y="1168836"/>
                  </a:lnTo>
                  <a:lnTo>
                    <a:pt x="1924010" y="0"/>
                  </a:lnTo>
                  <a:lnTo>
                    <a:pt x="2139553" y="130968"/>
                  </a:lnTo>
                  <a:lnTo>
                    <a:pt x="215542" y="1299765"/>
                  </a:lnTo>
                  <a:close/>
                </a:path>
              </a:pathLst>
            </a:custGeom>
            <a:solidFill>
              <a:srgbClr val="FAB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75160" y="7933578"/>
              <a:ext cx="215900" cy="184785"/>
            </a:xfrm>
            <a:custGeom>
              <a:avLst/>
              <a:gdLst/>
              <a:ahLst/>
              <a:cxnLst/>
              <a:rect l="l" t="t" r="r" b="b"/>
              <a:pathLst>
                <a:path w="215900" h="184784">
                  <a:moveTo>
                    <a:pt x="0" y="184626"/>
                  </a:moveTo>
                  <a:lnTo>
                    <a:pt x="0" y="130929"/>
                  </a:lnTo>
                  <a:lnTo>
                    <a:pt x="215542" y="0"/>
                  </a:lnTo>
                  <a:lnTo>
                    <a:pt x="215542" y="53697"/>
                  </a:lnTo>
                  <a:lnTo>
                    <a:pt x="0" y="184626"/>
                  </a:lnTo>
                  <a:close/>
                </a:path>
              </a:pathLst>
            </a:custGeom>
            <a:solidFill>
              <a:srgbClr val="F9A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51070" y="6895710"/>
              <a:ext cx="1924685" cy="1223010"/>
            </a:xfrm>
            <a:custGeom>
              <a:avLst/>
              <a:gdLst/>
              <a:ahLst/>
              <a:cxnLst/>
              <a:rect l="l" t="t" r="r" b="b"/>
              <a:pathLst>
                <a:path w="1924684" h="1223009">
                  <a:moveTo>
                    <a:pt x="1924089" y="1222494"/>
                  </a:moveTo>
                  <a:lnTo>
                    <a:pt x="0" y="53736"/>
                  </a:lnTo>
                  <a:lnTo>
                    <a:pt x="0" y="0"/>
                  </a:lnTo>
                  <a:lnTo>
                    <a:pt x="1924089" y="1168796"/>
                  </a:lnTo>
                  <a:lnTo>
                    <a:pt x="1924089" y="1222494"/>
                  </a:lnTo>
                  <a:close/>
                </a:path>
              </a:pathLst>
            </a:custGeom>
            <a:solidFill>
              <a:srgbClr val="E49D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51110" y="6764702"/>
              <a:ext cx="2139950" cy="1299845"/>
            </a:xfrm>
            <a:custGeom>
              <a:avLst/>
              <a:gdLst/>
              <a:ahLst/>
              <a:cxnLst/>
              <a:rect l="l" t="t" r="r" b="b"/>
              <a:pathLst>
                <a:path w="2139950" h="1299845">
                  <a:moveTo>
                    <a:pt x="1924050" y="1299805"/>
                  </a:moveTo>
                  <a:lnTo>
                    <a:pt x="0" y="130968"/>
                  </a:lnTo>
                  <a:lnTo>
                    <a:pt x="215542" y="0"/>
                  </a:lnTo>
                  <a:lnTo>
                    <a:pt x="2139592" y="1168876"/>
                  </a:lnTo>
                  <a:lnTo>
                    <a:pt x="1924050" y="1299805"/>
                  </a:lnTo>
                  <a:close/>
                </a:path>
              </a:pathLst>
            </a:custGeom>
            <a:solidFill>
              <a:srgbClr val="FAB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703539" y="8098480"/>
              <a:ext cx="215900" cy="184785"/>
            </a:xfrm>
            <a:custGeom>
              <a:avLst/>
              <a:gdLst/>
              <a:ahLst/>
              <a:cxnLst/>
              <a:rect l="l" t="t" r="r" b="b"/>
              <a:pathLst>
                <a:path w="215900" h="184784">
                  <a:moveTo>
                    <a:pt x="0" y="184665"/>
                  </a:moveTo>
                  <a:lnTo>
                    <a:pt x="0" y="130929"/>
                  </a:lnTo>
                  <a:lnTo>
                    <a:pt x="215542" y="0"/>
                  </a:lnTo>
                  <a:lnTo>
                    <a:pt x="215542" y="53736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F9A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79489" y="7060651"/>
              <a:ext cx="1924050" cy="1223010"/>
            </a:xfrm>
            <a:custGeom>
              <a:avLst/>
              <a:gdLst/>
              <a:ahLst/>
              <a:cxnLst/>
              <a:rect l="l" t="t" r="r" b="b"/>
              <a:pathLst>
                <a:path w="1924050" h="1223009">
                  <a:moveTo>
                    <a:pt x="1924049" y="1222494"/>
                  </a:moveTo>
                  <a:lnTo>
                    <a:pt x="0" y="53697"/>
                  </a:lnTo>
                  <a:lnTo>
                    <a:pt x="0" y="0"/>
                  </a:lnTo>
                  <a:lnTo>
                    <a:pt x="1924049" y="1168757"/>
                  </a:lnTo>
                  <a:lnTo>
                    <a:pt x="1924049" y="1222494"/>
                  </a:lnTo>
                  <a:close/>
                </a:path>
              </a:pathLst>
            </a:custGeom>
            <a:solidFill>
              <a:srgbClr val="E49D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779528" y="6929643"/>
              <a:ext cx="2139950" cy="1299845"/>
            </a:xfrm>
            <a:custGeom>
              <a:avLst/>
              <a:gdLst/>
              <a:ahLst/>
              <a:cxnLst/>
              <a:rect l="l" t="t" r="r" b="b"/>
              <a:pathLst>
                <a:path w="2139950" h="1299845">
                  <a:moveTo>
                    <a:pt x="1924010" y="1299765"/>
                  </a:moveTo>
                  <a:lnTo>
                    <a:pt x="0" y="130929"/>
                  </a:lnTo>
                  <a:lnTo>
                    <a:pt x="215542" y="0"/>
                  </a:lnTo>
                  <a:lnTo>
                    <a:pt x="2139553" y="1168836"/>
                  </a:lnTo>
                  <a:lnTo>
                    <a:pt x="1924010" y="1299765"/>
                  </a:lnTo>
                  <a:close/>
                </a:path>
              </a:pathLst>
            </a:custGeom>
            <a:solidFill>
              <a:srgbClr val="FAB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431997" y="8263381"/>
              <a:ext cx="215900" cy="184785"/>
            </a:xfrm>
            <a:custGeom>
              <a:avLst/>
              <a:gdLst/>
              <a:ahLst/>
              <a:cxnLst/>
              <a:rect l="l" t="t" r="r" b="b"/>
              <a:pathLst>
                <a:path w="215900" h="184784">
                  <a:moveTo>
                    <a:pt x="0" y="184665"/>
                  </a:moveTo>
                  <a:lnTo>
                    <a:pt x="0" y="130968"/>
                  </a:lnTo>
                  <a:lnTo>
                    <a:pt x="215542" y="0"/>
                  </a:lnTo>
                  <a:lnTo>
                    <a:pt x="215542" y="53736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F9A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07907" y="7225553"/>
              <a:ext cx="1924685" cy="1223010"/>
            </a:xfrm>
            <a:custGeom>
              <a:avLst/>
              <a:gdLst/>
              <a:ahLst/>
              <a:cxnLst/>
              <a:rect l="l" t="t" r="r" b="b"/>
              <a:pathLst>
                <a:path w="1924684" h="1223009">
                  <a:moveTo>
                    <a:pt x="1924050" y="1222494"/>
                  </a:moveTo>
                  <a:lnTo>
                    <a:pt x="0" y="53736"/>
                  </a:lnTo>
                  <a:lnTo>
                    <a:pt x="0" y="0"/>
                  </a:lnTo>
                  <a:lnTo>
                    <a:pt x="1924089" y="1168796"/>
                  </a:lnTo>
                  <a:lnTo>
                    <a:pt x="1924050" y="1222494"/>
                  </a:lnTo>
                  <a:close/>
                </a:path>
              </a:pathLst>
            </a:custGeom>
            <a:solidFill>
              <a:srgbClr val="E49D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07947" y="7094545"/>
              <a:ext cx="2139950" cy="1299845"/>
            </a:xfrm>
            <a:custGeom>
              <a:avLst/>
              <a:gdLst/>
              <a:ahLst/>
              <a:cxnLst/>
              <a:rect l="l" t="t" r="r" b="b"/>
              <a:pathLst>
                <a:path w="2139950" h="1299845">
                  <a:moveTo>
                    <a:pt x="1924050" y="1299805"/>
                  </a:moveTo>
                  <a:lnTo>
                    <a:pt x="0" y="130968"/>
                  </a:lnTo>
                  <a:lnTo>
                    <a:pt x="215542" y="0"/>
                  </a:lnTo>
                  <a:lnTo>
                    <a:pt x="2139592" y="1168836"/>
                  </a:lnTo>
                  <a:lnTo>
                    <a:pt x="1924050" y="1299805"/>
                  </a:lnTo>
                  <a:close/>
                </a:path>
              </a:pathLst>
            </a:custGeom>
            <a:solidFill>
              <a:srgbClr val="FAB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60376" y="8428322"/>
              <a:ext cx="215900" cy="184785"/>
            </a:xfrm>
            <a:custGeom>
              <a:avLst/>
              <a:gdLst/>
              <a:ahLst/>
              <a:cxnLst/>
              <a:rect l="l" t="t" r="r" b="b"/>
              <a:pathLst>
                <a:path w="215900" h="184784">
                  <a:moveTo>
                    <a:pt x="0" y="184665"/>
                  </a:moveTo>
                  <a:lnTo>
                    <a:pt x="0" y="130929"/>
                  </a:lnTo>
                  <a:lnTo>
                    <a:pt x="215542" y="0"/>
                  </a:lnTo>
                  <a:lnTo>
                    <a:pt x="215542" y="53736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F9A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36325" y="7390494"/>
              <a:ext cx="1924050" cy="1223010"/>
            </a:xfrm>
            <a:custGeom>
              <a:avLst/>
              <a:gdLst/>
              <a:ahLst/>
              <a:cxnLst/>
              <a:rect l="l" t="t" r="r" b="b"/>
              <a:pathLst>
                <a:path w="1924050" h="1223009">
                  <a:moveTo>
                    <a:pt x="1924050" y="1222494"/>
                  </a:moveTo>
                  <a:lnTo>
                    <a:pt x="0" y="53697"/>
                  </a:lnTo>
                  <a:lnTo>
                    <a:pt x="0" y="0"/>
                  </a:lnTo>
                  <a:lnTo>
                    <a:pt x="1924050" y="1168757"/>
                  </a:lnTo>
                  <a:lnTo>
                    <a:pt x="1924050" y="1222494"/>
                  </a:lnTo>
                  <a:close/>
                </a:path>
              </a:pathLst>
            </a:custGeom>
            <a:solidFill>
              <a:srgbClr val="E49D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36365" y="7259486"/>
              <a:ext cx="2139950" cy="1299845"/>
            </a:xfrm>
            <a:custGeom>
              <a:avLst/>
              <a:gdLst/>
              <a:ahLst/>
              <a:cxnLst/>
              <a:rect l="l" t="t" r="r" b="b"/>
              <a:pathLst>
                <a:path w="2139950" h="1299845">
                  <a:moveTo>
                    <a:pt x="1924010" y="1299765"/>
                  </a:moveTo>
                  <a:lnTo>
                    <a:pt x="0" y="130929"/>
                  </a:lnTo>
                  <a:lnTo>
                    <a:pt x="215542" y="0"/>
                  </a:lnTo>
                  <a:lnTo>
                    <a:pt x="2139553" y="1168836"/>
                  </a:lnTo>
                  <a:lnTo>
                    <a:pt x="1924010" y="1299765"/>
                  </a:lnTo>
                  <a:close/>
                </a:path>
              </a:pathLst>
            </a:custGeom>
            <a:solidFill>
              <a:srgbClr val="FAB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88794" y="8593224"/>
              <a:ext cx="215900" cy="184785"/>
            </a:xfrm>
            <a:custGeom>
              <a:avLst/>
              <a:gdLst/>
              <a:ahLst/>
              <a:cxnLst/>
              <a:rect l="l" t="t" r="r" b="b"/>
              <a:pathLst>
                <a:path w="215900" h="184784">
                  <a:moveTo>
                    <a:pt x="0" y="184665"/>
                  </a:moveTo>
                  <a:lnTo>
                    <a:pt x="0" y="130968"/>
                  </a:lnTo>
                  <a:lnTo>
                    <a:pt x="215582" y="0"/>
                  </a:lnTo>
                  <a:lnTo>
                    <a:pt x="215582" y="53736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F9A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64744" y="7555396"/>
              <a:ext cx="1924050" cy="1223010"/>
            </a:xfrm>
            <a:custGeom>
              <a:avLst/>
              <a:gdLst/>
              <a:ahLst/>
              <a:cxnLst/>
              <a:rect l="l" t="t" r="r" b="b"/>
              <a:pathLst>
                <a:path w="1924050" h="1223009">
                  <a:moveTo>
                    <a:pt x="1924050" y="1222494"/>
                  </a:moveTo>
                  <a:lnTo>
                    <a:pt x="0" y="53736"/>
                  </a:lnTo>
                  <a:lnTo>
                    <a:pt x="0" y="0"/>
                  </a:lnTo>
                  <a:lnTo>
                    <a:pt x="1924050" y="1168796"/>
                  </a:lnTo>
                  <a:lnTo>
                    <a:pt x="1924050" y="1222494"/>
                  </a:lnTo>
                  <a:close/>
                </a:path>
              </a:pathLst>
            </a:custGeom>
            <a:solidFill>
              <a:srgbClr val="E49D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64784" y="7424387"/>
              <a:ext cx="2139950" cy="1299845"/>
            </a:xfrm>
            <a:custGeom>
              <a:avLst/>
              <a:gdLst/>
              <a:ahLst/>
              <a:cxnLst/>
              <a:rect l="l" t="t" r="r" b="b"/>
              <a:pathLst>
                <a:path w="2139950" h="1299845">
                  <a:moveTo>
                    <a:pt x="1924010" y="1299805"/>
                  </a:moveTo>
                  <a:lnTo>
                    <a:pt x="0" y="130968"/>
                  </a:lnTo>
                  <a:lnTo>
                    <a:pt x="215542" y="0"/>
                  </a:lnTo>
                  <a:lnTo>
                    <a:pt x="2139553" y="1168836"/>
                  </a:lnTo>
                  <a:lnTo>
                    <a:pt x="1924010" y="1299805"/>
                  </a:lnTo>
                  <a:close/>
                </a:path>
              </a:pathLst>
            </a:custGeom>
            <a:solidFill>
              <a:srgbClr val="FAB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17212" y="8758165"/>
              <a:ext cx="215900" cy="184785"/>
            </a:xfrm>
            <a:custGeom>
              <a:avLst/>
              <a:gdLst/>
              <a:ahLst/>
              <a:cxnLst/>
              <a:rect l="l" t="t" r="r" b="b"/>
              <a:pathLst>
                <a:path w="215900" h="184784">
                  <a:moveTo>
                    <a:pt x="0" y="184666"/>
                  </a:moveTo>
                  <a:lnTo>
                    <a:pt x="0" y="130929"/>
                  </a:lnTo>
                  <a:lnTo>
                    <a:pt x="215542" y="0"/>
                  </a:lnTo>
                  <a:lnTo>
                    <a:pt x="215542" y="53736"/>
                  </a:lnTo>
                  <a:lnTo>
                    <a:pt x="0" y="184666"/>
                  </a:lnTo>
                  <a:close/>
                </a:path>
              </a:pathLst>
            </a:custGeom>
            <a:solidFill>
              <a:srgbClr val="F9A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93162" y="7720297"/>
              <a:ext cx="1924050" cy="1223010"/>
            </a:xfrm>
            <a:custGeom>
              <a:avLst/>
              <a:gdLst/>
              <a:ahLst/>
              <a:cxnLst/>
              <a:rect l="l" t="t" r="r" b="b"/>
              <a:pathLst>
                <a:path w="1924050" h="1223009">
                  <a:moveTo>
                    <a:pt x="1924050" y="1222533"/>
                  </a:moveTo>
                  <a:lnTo>
                    <a:pt x="0" y="53736"/>
                  </a:lnTo>
                  <a:lnTo>
                    <a:pt x="0" y="0"/>
                  </a:lnTo>
                  <a:lnTo>
                    <a:pt x="1924050" y="1168796"/>
                  </a:lnTo>
                  <a:lnTo>
                    <a:pt x="1924050" y="1222533"/>
                  </a:lnTo>
                  <a:close/>
                </a:path>
              </a:pathLst>
            </a:custGeom>
            <a:solidFill>
              <a:srgbClr val="E49D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93202" y="7589329"/>
              <a:ext cx="2139950" cy="1299845"/>
            </a:xfrm>
            <a:custGeom>
              <a:avLst/>
              <a:gdLst/>
              <a:ahLst/>
              <a:cxnLst/>
              <a:rect l="l" t="t" r="r" b="b"/>
              <a:pathLst>
                <a:path w="2139950" h="1299845">
                  <a:moveTo>
                    <a:pt x="1924010" y="1299765"/>
                  </a:moveTo>
                  <a:lnTo>
                    <a:pt x="0" y="130928"/>
                  </a:lnTo>
                  <a:lnTo>
                    <a:pt x="215542" y="0"/>
                  </a:lnTo>
                  <a:lnTo>
                    <a:pt x="2139553" y="1168836"/>
                  </a:lnTo>
                  <a:lnTo>
                    <a:pt x="1924010" y="1299765"/>
                  </a:lnTo>
                  <a:close/>
                </a:path>
              </a:pathLst>
            </a:custGeom>
            <a:solidFill>
              <a:srgbClr val="FAB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345631" y="8923106"/>
              <a:ext cx="215900" cy="184785"/>
            </a:xfrm>
            <a:custGeom>
              <a:avLst/>
              <a:gdLst/>
              <a:ahLst/>
              <a:cxnLst/>
              <a:rect l="l" t="t" r="r" b="b"/>
              <a:pathLst>
                <a:path w="215900" h="184784">
                  <a:moveTo>
                    <a:pt x="0" y="184665"/>
                  </a:moveTo>
                  <a:lnTo>
                    <a:pt x="0" y="130929"/>
                  </a:lnTo>
                  <a:lnTo>
                    <a:pt x="215542" y="0"/>
                  </a:lnTo>
                  <a:lnTo>
                    <a:pt x="215542" y="53697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F9A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1581" y="7885239"/>
              <a:ext cx="1924050" cy="1223010"/>
            </a:xfrm>
            <a:custGeom>
              <a:avLst/>
              <a:gdLst/>
              <a:ahLst/>
              <a:cxnLst/>
              <a:rect l="l" t="t" r="r" b="b"/>
              <a:pathLst>
                <a:path w="1924050" h="1223009">
                  <a:moveTo>
                    <a:pt x="1924050" y="1222533"/>
                  </a:moveTo>
                  <a:lnTo>
                    <a:pt x="0" y="53736"/>
                  </a:lnTo>
                  <a:lnTo>
                    <a:pt x="0" y="0"/>
                  </a:lnTo>
                  <a:lnTo>
                    <a:pt x="1924050" y="1168796"/>
                  </a:lnTo>
                  <a:lnTo>
                    <a:pt x="1924050" y="1222533"/>
                  </a:lnTo>
                  <a:close/>
                </a:path>
              </a:pathLst>
            </a:custGeom>
            <a:solidFill>
              <a:srgbClr val="FAB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21620" y="7754230"/>
              <a:ext cx="2139950" cy="1299845"/>
            </a:xfrm>
            <a:custGeom>
              <a:avLst/>
              <a:gdLst/>
              <a:ahLst/>
              <a:cxnLst/>
              <a:rect l="l" t="t" r="r" b="b"/>
              <a:pathLst>
                <a:path w="2139950" h="1299845">
                  <a:moveTo>
                    <a:pt x="1924010" y="1299805"/>
                  </a:moveTo>
                  <a:lnTo>
                    <a:pt x="0" y="130968"/>
                  </a:lnTo>
                  <a:lnTo>
                    <a:pt x="215542" y="0"/>
                  </a:lnTo>
                  <a:lnTo>
                    <a:pt x="2139553" y="1168836"/>
                  </a:lnTo>
                  <a:lnTo>
                    <a:pt x="1924010" y="1299805"/>
                  </a:lnTo>
                  <a:close/>
                </a:path>
              </a:pathLst>
            </a:custGeom>
            <a:solidFill>
              <a:srgbClr val="FAB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09315" y="6194353"/>
              <a:ext cx="4284265" cy="34409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3792" y="4899790"/>
            <a:ext cx="4124324" cy="4114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022" y="1067565"/>
            <a:ext cx="13949777" cy="734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0" b="1" spc="-30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0" b="1" spc="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0" b="1" spc="-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2000" b="1" spc="-6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0" b="1" spc="-48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0" b="1" spc="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0" b="1" spc="-48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0" b="1" spc="-4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0" b="1" spc="-7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0" b="1" spc="2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0" b="1" spc="1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0" b="1" spc="-6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0" b="1" spc="-500" dirty="0">
                <a:solidFill>
                  <a:srgbClr val="FFFFFF"/>
                </a:solidFill>
                <a:latin typeface="Verdana"/>
                <a:cs typeface="Verdana"/>
              </a:rPr>
              <a:t>ó</a:t>
            </a:r>
            <a:r>
              <a:rPr sz="12000" b="1" spc="-31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2000" b="1" spc="-31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2000" b="1" spc="-405" dirty="0">
                <a:solidFill>
                  <a:srgbClr val="FFFFFF"/>
                </a:solidFill>
                <a:latin typeface="Verdana"/>
                <a:cs typeface="Verdana"/>
              </a:rPr>
              <a:t>modelos </a:t>
            </a:r>
            <a:r>
              <a:rPr sz="12000" b="1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0" b="1" spc="-220" dirty="0">
                <a:solidFill>
                  <a:srgbClr val="FFFFFF"/>
                </a:solidFill>
                <a:latin typeface="Verdana"/>
                <a:cs typeface="Verdana"/>
              </a:rPr>
              <a:t>basados </a:t>
            </a:r>
            <a:r>
              <a:rPr sz="12000" b="1" spc="-480" dirty="0">
                <a:solidFill>
                  <a:srgbClr val="FFFFFF"/>
                </a:solidFill>
                <a:latin typeface="Verdana"/>
                <a:cs typeface="Verdana"/>
              </a:rPr>
              <a:t>en </a:t>
            </a:r>
            <a:r>
              <a:rPr sz="12000" b="1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0" b="1" spc="-355" dirty="0">
                <a:solidFill>
                  <a:srgbClr val="FFFFFF"/>
                </a:solidFill>
                <a:latin typeface="Verdana"/>
                <a:cs typeface="Verdana"/>
              </a:rPr>
              <a:t>datos</a:t>
            </a:r>
            <a:endParaRPr sz="1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012" y="1568338"/>
            <a:ext cx="125082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130" dirty="0"/>
              <a:t>Ciclo</a:t>
            </a:r>
            <a:r>
              <a:rPr sz="7500" spc="-335" dirty="0"/>
              <a:t> </a:t>
            </a:r>
            <a:r>
              <a:rPr sz="7500" spc="-200" dirty="0"/>
              <a:t>de</a:t>
            </a:r>
            <a:r>
              <a:rPr sz="7500" spc="-330" dirty="0"/>
              <a:t> </a:t>
            </a:r>
            <a:r>
              <a:rPr sz="7500" spc="-215" dirty="0"/>
              <a:t>implementación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1845903" y="4484092"/>
            <a:ext cx="1580515" cy="538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spc="-66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3350" spc="-53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3350" spc="-27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350" spc="-425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3350" spc="-26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3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42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060" y="5424540"/>
            <a:ext cx="4162425" cy="714375"/>
          </a:xfrm>
          <a:prstGeom prst="rect">
            <a:avLst/>
          </a:prstGeom>
          <a:solidFill>
            <a:srgbClr val="25466A"/>
          </a:solidFill>
        </p:spPr>
        <p:txBody>
          <a:bodyPr vert="horz" wrap="square" lIns="0" tIns="127635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005"/>
              </a:spcBef>
            </a:pPr>
            <a:r>
              <a:rPr sz="21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Análisis</a:t>
            </a:r>
            <a:r>
              <a:rPr sz="2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los</a:t>
            </a:r>
            <a:r>
              <a:rPr sz="2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datos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7398" y="7076161"/>
            <a:ext cx="1692910" cy="538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spc="-66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3350" spc="-53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3350" spc="-27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350" spc="-425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3350" spc="-26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3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42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3350" spc="-42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9318" y="8016610"/>
            <a:ext cx="4152900" cy="714375"/>
          </a:xfrm>
          <a:prstGeom prst="rect">
            <a:avLst/>
          </a:prstGeom>
          <a:solidFill>
            <a:srgbClr val="25466A"/>
          </a:solidFill>
        </p:spPr>
        <p:txBody>
          <a:bodyPr vert="horz" wrap="square" lIns="0" tIns="12763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5"/>
              </a:spcBef>
            </a:pPr>
            <a:r>
              <a:rPr sz="2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Extracción</a:t>
            </a:r>
            <a:r>
              <a:rPr sz="2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características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0038" y="4484092"/>
            <a:ext cx="1805939" cy="538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spc="-66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3350" spc="-53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3350" spc="-27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350" spc="-425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3350" spc="-26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3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425" dirty="0">
                <a:solidFill>
                  <a:srgbClr val="FFFFFF"/>
                </a:solidFill>
                <a:latin typeface="Arial Black"/>
                <a:cs typeface="Arial Black"/>
              </a:rPr>
              <a:t>II</a:t>
            </a:r>
            <a:r>
              <a:rPr sz="3350" spc="-42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3212" y="5424540"/>
            <a:ext cx="4200525" cy="714375"/>
          </a:xfrm>
          <a:prstGeom prst="rect">
            <a:avLst/>
          </a:prstGeom>
          <a:solidFill>
            <a:srgbClr val="25466A"/>
          </a:solidFill>
        </p:spPr>
        <p:txBody>
          <a:bodyPr vert="horz" wrap="square" lIns="0" tIns="127635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1005"/>
              </a:spcBef>
            </a:pPr>
            <a:r>
              <a:rPr sz="21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Implementación</a:t>
            </a:r>
            <a:r>
              <a:rPr sz="2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modelos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39591" y="7076161"/>
            <a:ext cx="1877060" cy="538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spc="-66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3350" spc="-53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3350" spc="-27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350" spc="-425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3350" spc="-26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3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42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3350" spc="-275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6098" y="8016610"/>
            <a:ext cx="3781425" cy="714375"/>
          </a:xfrm>
          <a:prstGeom prst="rect">
            <a:avLst/>
          </a:prstGeom>
          <a:solidFill>
            <a:srgbClr val="25466A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005"/>
              </a:spcBef>
            </a:pPr>
            <a:r>
              <a:rPr sz="2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Evaluación</a:t>
            </a:r>
            <a:r>
              <a:rPr sz="2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los</a:t>
            </a:r>
            <a:r>
              <a:rPr sz="2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modelos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86345" y="4484092"/>
            <a:ext cx="1764030" cy="538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spc="-66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3350" spc="-53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3350" spc="-27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350" spc="-425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3350" spc="-26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3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75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04576" y="5424540"/>
            <a:ext cx="3724275" cy="714375"/>
          </a:xfrm>
          <a:prstGeom prst="rect">
            <a:avLst/>
          </a:prstGeom>
          <a:solidFill>
            <a:srgbClr val="25466A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1005"/>
              </a:spcBef>
            </a:pP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Despliegue</a:t>
            </a:r>
            <a:endParaRPr sz="2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9325" y="3628666"/>
            <a:ext cx="14230349" cy="63150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13844" y="375146"/>
            <a:ext cx="79305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5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7000" b="1" spc="-2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7000" b="1" spc="125" dirty="0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sz="7000" b="1" spc="-36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7000" b="1" spc="-3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7000" b="1" spc="-3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7000" b="1" spc="-3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70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000" b="1" spc="-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7000" b="1" spc="-2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70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000" b="1" spc="-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7000" b="1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7000" b="1" spc="-4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7000" b="1" spc="-3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7000" b="1" spc="-3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7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46" y="2431868"/>
            <a:ext cx="149510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las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últimas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semanas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las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ventas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los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productos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han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tenido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una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disminución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entre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409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r>
              <a:rPr sz="240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mil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409" dirty="0">
                <a:solidFill>
                  <a:srgbClr val="FFFFFF"/>
                </a:solidFill>
                <a:latin typeface="Lucida Sans Unicode"/>
                <a:cs typeface="Lucida Sans Unicode"/>
              </a:rPr>
              <a:t>15</a:t>
            </a:r>
            <a:r>
              <a:rPr sz="2400" spc="-3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mil </a:t>
            </a:r>
            <a:r>
              <a:rPr sz="2400" spc="-7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unidades.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1729" y="3290772"/>
            <a:ext cx="12820649" cy="6667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13844" y="375147"/>
            <a:ext cx="79305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5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7000" b="1" spc="-2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7000" b="1" spc="125" dirty="0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sz="7000" b="1" spc="-36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7000" b="1" spc="-3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7000" b="1" spc="-3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7000" b="1" spc="-3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70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000" b="1" spc="-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7000" b="1" spc="-2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70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000" b="1" spc="-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7000" b="1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7000" b="1" spc="-4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7000" b="1" spc="-3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7000" b="1" spc="-3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7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46" y="2084241"/>
            <a:ext cx="1594294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Más</a:t>
            </a:r>
            <a:r>
              <a:rPr sz="2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del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80%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los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datos</a:t>
            </a:r>
            <a:r>
              <a:rPr sz="2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las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últimas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409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r>
              <a:rPr sz="2400" spc="-3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semanas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son</a:t>
            </a:r>
            <a:r>
              <a:rPr sz="2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valores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"0"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el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99.9%</a:t>
            </a:r>
            <a:r>
              <a:rPr sz="2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los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datos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se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encuentran </a:t>
            </a:r>
            <a:r>
              <a:rPr sz="2400" spc="-7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menor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409" dirty="0">
                <a:solidFill>
                  <a:srgbClr val="FFFFFF"/>
                </a:solidFill>
                <a:latin typeface="Lucida Sans Unicode"/>
                <a:cs typeface="Lucida Sans Unicode"/>
              </a:rPr>
              <a:t>15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1845" y="3122937"/>
            <a:ext cx="13325474" cy="67722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13844" y="375146"/>
            <a:ext cx="79305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5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7000" b="1" spc="-2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7000" b="1" spc="125" dirty="0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sz="7000" b="1" spc="-36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7000" b="1" spc="-3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7000" b="1" spc="-3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7000" b="1" spc="-3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70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000" b="1" spc="-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7000" b="1" spc="-2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70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000" b="1" spc="-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7000" b="1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7000" b="1" spc="-4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7000" b="1" spc="-3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7000" b="1" spc="-3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7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46" y="2347130"/>
            <a:ext cx="1516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las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últimas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semanas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la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diferencia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entre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las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semanas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anteriores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siguientes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han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ido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disminuyendo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411</Words>
  <Application>Microsoft Macintosh PowerPoint</Application>
  <PresentationFormat>Personalizado</PresentationFormat>
  <Paragraphs>72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 Black</vt:lpstr>
      <vt:lpstr>Calibri</vt:lpstr>
      <vt:lpstr>Lucida Sans Unicode</vt:lpstr>
      <vt:lpstr>Microsoft Sans Serif</vt:lpstr>
      <vt:lpstr>Verdana</vt:lpstr>
      <vt:lpstr>Office Theme</vt:lpstr>
      <vt:lpstr>Jose Chipana Tica</vt:lpstr>
      <vt:lpstr>Índice</vt:lpstr>
      <vt:lpstr>Presentación de PowerPoint</vt:lpstr>
      <vt:lpstr>Basado en la  intuición</vt:lpstr>
      <vt:lpstr>Presentación de PowerPoint</vt:lpstr>
      <vt:lpstr>Ciclo de implementación</vt:lpstr>
      <vt:lpstr>Presentación de PowerPoint</vt:lpstr>
      <vt:lpstr>Presentación de PowerPoint</vt:lpstr>
      <vt:lpstr>Presentación de PowerPoint</vt:lpstr>
      <vt:lpstr>Extracción de  características</vt:lpstr>
      <vt:lpstr>Características</vt:lpstr>
      <vt:lpstr>¿Y los modelos?</vt:lpstr>
      <vt:lpstr>6 Modelos  implementados</vt:lpstr>
      <vt:lpstr>¿Qué ventajas traen estos modelos?</vt:lpstr>
      <vt:lpstr>Presentación de PowerPoint</vt:lpstr>
      <vt:lpstr>¡Gracias!</vt:lpstr>
      <vt:lpstr>¡Estoy listo  para  responder!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 ENTEL DATATHON 2022</dc:title>
  <dc:creator>Jose Chipana</dc:creator>
  <cp:keywords>DAFJluvdJMo,BACJr9BJ9Bs</cp:keywords>
  <cp:lastModifiedBy>José</cp:lastModifiedBy>
  <cp:revision>1</cp:revision>
  <dcterms:created xsi:type="dcterms:W3CDTF">2022-08-17T16:59:29Z</dcterms:created>
  <dcterms:modified xsi:type="dcterms:W3CDTF">2022-08-17T17:01:08Z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2022-08-17T00:00:00Z</vt:filetime>
  </property>
  <property fmtid="{D5CDD505-2E9C-101B-9397-08002B2CF9AE}" pid="3" name="Creator">
    <vt:lpwstr>Canva</vt:lpwstr>
  </property>
  <property fmtid="{D5CDD505-2E9C-101B-9397-08002B2CF9AE}" pid="4" name="LastSaved">
    <vt:filetime>2022-08-17T00:00:00Z</vt:filetime>
  </property>
</Properties>
</file>