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82" r:id="rId3"/>
    <p:sldId id="275" r:id="rId4"/>
    <p:sldId id="277" r:id="rId5"/>
    <p:sldId id="278" r:id="rId6"/>
    <p:sldId id="279" r:id="rId7"/>
    <p:sldId id="298" r:id="rId8"/>
    <p:sldId id="283" r:id="rId9"/>
    <p:sldId id="286" r:id="rId10"/>
    <p:sldId id="284" r:id="rId11"/>
    <p:sldId id="295" r:id="rId12"/>
    <p:sldId id="287" r:id="rId13"/>
    <p:sldId id="288" r:id="rId14"/>
    <p:sldId id="289" r:id="rId15"/>
    <p:sldId id="296" r:id="rId16"/>
    <p:sldId id="280" r:id="rId17"/>
    <p:sldId id="291" r:id="rId18"/>
    <p:sldId id="299" r:id="rId19"/>
    <p:sldId id="300" r:id="rId20"/>
    <p:sldId id="301" r:id="rId21"/>
    <p:sldId id="302" r:id="rId22"/>
    <p:sldId id="303" r:id="rId23"/>
    <p:sldId id="294" r:id="rId24"/>
    <p:sldId id="273" r:id="rId2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63655F7D-5410-4025-9F8B-12D4A604E868}">
          <p14:sldIdLst>
            <p14:sldId id="256"/>
            <p14:sldId id="282"/>
          </p14:sldIdLst>
        </p14:section>
        <p14:section name="Introducción, data y objetivos" id="{0C1BB847-35E2-4E9E-87CE-1C14365049F6}">
          <p14:sldIdLst>
            <p14:sldId id="275"/>
            <p14:sldId id="277"/>
            <p14:sldId id="278"/>
          </p14:sldIdLst>
        </p14:section>
        <p14:section name="Análisis exploratorio" id="{3830B8C5-CC32-4672-9ED7-CB3241FD5CB1}">
          <p14:sldIdLst>
            <p14:sldId id="279"/>
            <p14:sldId id="298"/>
            <p14:sldId id="283"/>
            <p14:sldId id="286"/>
            <p14:sldId id="284"/>
            <p14:sldId id="295"/>
            <p14:sldId id="287"/>
            <p14:sldId id="288"/>
            <p14:sldId id="289"/>
          </p14:sldIdLst>
        </p14:section>
        <p14:section name="Conclusiones análisis exploratorio" id="{59CFF83D-9C1F-46AC-B3F6-9F419A9AEC6D}">
          <p14:sldIdLst>
            <p14:sldId id="296"/>
          </p14:sldIdLst>
        </p14:section>
        <p14:section name="Machine Learning" id="{1520B400-A8A2-4D84-ABA3-A7EAE820C556}">
          <p14:sldIdLst>
            <p14:sldId id="280"/>
            <p14:sldId id="291"/>
            <p14:sldId id="299"/>
            <p14:sldId id="300"/>
            <p14:sldId id="301"/>
            <p14:sldId id="302"/>
            <p14:sldId id="303"/>
          </p14:sldIdLst>
        </p14:section>
        <p14:section name="Conclusiones" id="{50B123B2-FB22-4D82-B29D-7EBC39984CE5}">
          <p14:sldIdLst>
            <p14:sldId id="294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FF3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728A6F-F9E6-41BB-8C1A-782ABCCA26CD}" v="44" dt="2024-10-02T01:02:23.9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00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é Chirif" userId="b5cbf5bd5648e6bf" providerId="LiveId" clId="{1B728A6F-F9E6-41BB-8C1A-782ABCCA26CD}"/>
    <pc:docChg chg="undo custSel modSld">
      <pc:chgData name="José Chirif" userId="b5cbf5bd5648e6bf" providerId="LiveId" clId="{1B728A6F-F9E6-41BB-8C1A-782ABCCA26CD}" dt="2024-10-02T01:03:16.457" v="838" actId="113"/>
      <pc:docMkLst>
        <pc:docMk/>
      </pc:docMkLst>
      <pc:sldChg chg="addSp delSp modSp mod">
        <pc:chgData name="José Chirif" userId="b5cbf5bd5648e6bf" providerId="LiveId" clId="{1B728A6F-F9E6-41BB-8C1A-782ABCCA26CD}" dt="2024-10-02T00:45:28.831" v="687" actId="478"/>
        <pc:sldMkLst>
          <pc:docMk/>
          <pc:sldMk cId="4480394" sldId="256"/>
        </pc:sldMkLst>
        <pc:spChg chg="mod">
          <ac:chgData name="José Chirif" userId="b5cbf5bd5648e6bf" providerId="LiveId" clId="{1B728A6F-F9E6-41BB-8C1A-782ABCCA26CD}" dt="2024-10-02T00:45:22.419" v="685" actId="20577"/>
          <ac:spMkLst>
            <pc:docMk/>
            <pc:sldMk cId="4480394" sldId="256"/>
            <ac:spMk id="5" creationId="{C56B436D-0C97-2525-D067-86D1C1163998}"/>
          </ac:spMkLst>
        </pc:spChg>
        <pc:spChg chg="del">
          <ac:chgData name="José Chirif" userId="b5cbf5bd5648e6bf" providerId="LiveId" clId="{1B728A6F-F9E6-41BB-8C1A-782ABCCA26CD}" dt="2024-10-01T20:40:08.934" v="143"/>
          <ac:spMkLst>
            <pc:docMk/>
            <pc:sldMk cId="4480394" sldId="256"/>
            <ac:spMk id="6" creationId="{BA528451-6474-C5E1-3437-44B34E548892}"/>
          </ac:spMkLst>
        </pc:spChg>
        <pc:spChg chg="del">
          <ac:chgData name="José Chirif" userId="b5cbf5bd5648e6bf" providerId="LiveId" clId="{1B728A6F-F9E6-41BB-8C1A-782ABCCA26CD}" dt="2024-10-01T20:40:08.933" v="141"/>
          <ac:spMkLst>
            <pc:docMk/>
            <pc:sldMk cId="4480394" sldId="256"/>
            <ac:spMk id="7" creationId="{028AAB64-8FFF-89AC-3626-9690E536E7C0}"/>
          </ac:spMkLst>
        </pc:spChg>
        <pc:spChg chg="del">
          <ac:chgData name="José Chirif" userId="b5cbf5bd5648e6bf" providerId="LiveId" clId="{1B728A6F-F9E6-41BB-8C1A-782ABCCA26CD}" dt="2024-10-01T20:40:08.932" v="139"/>
          <ac:spMkLst>
            <pc:docMk/>
            <pc:sldMk cId="4480394" sldId="256"/>
            <ac:spMk id="8" creationId="{836671EA-C4BB-3DAF-5C3E-20DE67D19F74}"/>
          </ac:spMkLst>
        </pc:spChg>
        <pc:spChg chg="del">
          <ac:chgData name="José Chirif" userId="b5cbf5bd5648e6bf" providerId="LiveId" clId="{1B728A6F-F9E6-41BB-8C1A-782ABCCA26CD}" dt="2024-10-01T20:40:08.932" v="137"/>
          <ac:spMkLst>
            <pc:docMk/>
            <pc:sldMk cId="4480394" sldId="256"/>
            <ac:spMk id="9" creationId="{037942BF-5F65-9D23-B4CB-3B7A90A91B45}"/>
          </ac:spMkLst>
        </pc:spChg>
        <pc:spChg chg="del">
          <ac:chgData name="José Chirif" userId="b5cbf5bd5648e6bf" providerId="LiveId" clId="{1B728A6F-F9E6-41BB-8C1A-782ABCCA26CD}" dt="2024-10-01T20:40:08.931" v="135"/>
          <ac:spMkLst>
            <pc:docMk/>
            <pc:sldMk cId="4480394" sldId="256"/>
            <ac:spMk id="11" creationId="{5D90D0E3-86C4-5493-610A-FEB2E59E280F}"/>
          </ac:spMkLst>
        </pc:spChg>
        <pc:spChg chg="del">
          <ac:chgData name="José Chirif" userId="b5cbf5bd5648e6bf" providerId="LiveId" clId="{1B728A6F-F9E6-41BB-8C1A-782ABCCA26CD}" dt="2024-10-01T20:40:08.922" v="133"/>
          <ac:spMkLst>
            <pc:docMk/>
            <pc:sldMk cId="4480394" sldId="256"/>
            <ac:spMk id="12" creationId="{3D3A66DD-F1E8-585C-6DD3-014461B97086}"/>
          </ac:spMkLst>
        </pc:spChg>
        <pc:spChg chg="del">
          <ac:chgData name="José Chirif" userId="b5cbf5bd5648e6bf" providerId="LiveId" clId="{1B728A6F-F9E6-41BB-8C1A-782ABCCA26CD}" dt="2024-10-01T20:40:08.922" v="131"/>
          <ac:spMkLst>
            <pc:docMk/>
            <pc:sldMk cId="4480394" sldId="256"/>
            <ac:spMk id="13" creationId="{86F3713D-7808-95BE-8152-20B89CF43204}"/>
          </ac:spMkLst>
        </pc:spChg>
        <pc:spChg chg="del">
          <ac:chgData name="José Chirif" userId="b5cbf5bd5648e6bf" providerId="LiveId" clId="{1B728A6F-F9E6-41BB-8C1A-782ABCCA26CD}" dt="2024-10-01T20:40:08.922" v="129"/>
          <ac:spMkLst>
            <pc:docMk/>
            <pc:sldMk cId="4480394" sldId="256"/>
            <ac:spMk id="14" creationId="{3DB19DDA-1CDF-4037-E10E-19A86665AFA3}"/>
          </ac:spMkLst>
        </pc:spChg>
        <pc:spChg chg="del">
          <ac:chgData name="José Chirif" userId="b5cbf5bd5648e6bf" providerId="LiveId" clId="{1B728A6F-F9E6-41BB-8C1A-782ABCCA26CD}" dt="2024-10-01T20:40:08.922" v="127"/>
          <ac:spMkLst>
            <pc:docMk/>
            <pc:sldMk cId="4480394" sldId="256"/>
            <ac:spMk id="15" creationId="{C2904F84-6910-1204-33EF-2395E41223A9}"/>
          </ac:spMkLst>
        </pc:spChg>
        <pc:spChg chg="del">
          <ac:chgData name="José Chirif" userId="b5cbf5bd5648e6bf" providerId="LiveId" clId="{1B728A6F-F9E6-41BB-8C1A-782ABCCA26CD}" dt="2024-10-01T20:40:08.922" v="125"/>
          <ac:spMkLst>
            <pc:docMk/>
            <pc:sldMk cId="4480394" sldId="256"/>
            <ac:spMk id="16" creationId="{907D0F6C-83AE-FB0F-BBF6-D376686595ED}"/>
          </ac:spMkLst>
        </pc:spChg>
        <pc:spChg chg="del">
          <ac:chgData name="José Chirif" userId="b5cbf5bd5648e6bf" providerId="LiveId" clId="{1B728A6F-F9E6-41BB-8C1A-782ABCCA26CD}" dt="2024-10-01T20:40:08.922" v="123"/>
          <ac:spMkLst>
            <pc:docMk/>
            <pc:sldMk cId="4480394" sldId="256"/>
            <ac:spMk id="17" creationId="{4513256D-21DB-3C5E-96E7-B30874355E5B}"/>
          </ac:spMkLst>
        </pc:spChg>
        <pc:spChg chg="del">
          <ac:chgData name="José Chirif" userId="b5cbf5bd5648e6bf" providerId="LiveId" clId="{1B728A6F-F9E6-41BB-8C1A-782ABCCA26CD}" dt="2024-10-01T20:40:08.922" v="121"/>
          <ac:spMkLst>
            <pc:docMk/>
            <pc:sldMk cId="4480394" sldId="256"/>
            <ac:spMk id="18" creationId="{1D220B3A-7786-8EE1-F555-E6CF1726F988}"/>
          </ac:spMkLst>
        </pc:spChg>
        <pc:spChg chg="del">
          <ac:chgData name="José Chirif" userId="b5cbf5bd5648e6bf" providerId="LiveId" clId="{1B728A6F-F9E6-41BB-8C1A-782ABCCA26CD}" dt="2024-10-01T20:40:08.922" v="119"/>
          <ac:spMkLst>
            <pc:docMk/>
            <pc:sldMk cId="4480394" sldId="256"/>
            <ac:spMk id="19" creationId="{FA597EA8-C9A5-C7FC-C055-6A3EF4AAF8F6}"/>
          </ac:spMkLst>
        </pc:spChg>
        <pc:spChg chg="del">
          <ac:chgData name="José Chirif" userId="b5cbf5bd5648e6bf" providerId="LiveId" clId="{1B728A6F-F9E6-41BB-8C1A-782ABCCA26CD}" dt="2024-10-01T20:40:08.922" v="117"/>
          <ac:spMkLst>
            <pc:docMk/>
            <pc:sldMk cId="4480394" sldId="256"/>
            <ac:spMk id="20" creationId="{83CA4570-3270-19B1-B104-5EA740EA8D22}"/>
          </ac:spMkLst>
        </pc:spChg>
        <pc:spChg chg="del">
          <ac:chgData name="José Chirif" userId="b5cbf5bd5648e6bf" providerId="LiveId" clId="{1B728A6F-F9E6-41BB-8C1A-782ABCCA26CD}" dt="2024-10-01T20:40:08.922" v="115"/>
          <ac:spMkLst>
            <pc:docMk/>
            <pc:sldMk cId="4480394" sldId="256"/>
            <ac:spMk id="21" creationId="{EB9CAFC0-D17E-4CA8-057E-06AF37D2633E}"/>
          </ac:spMkLst>
        </pc:spChg>
        <pc:spChg chg="del">
          <ac:chgData name="José Chirif" userId="b5cbf5bd5648e6bf" providerId="LiveId" clId="{1B728A6F-F9E6-41BB-8C1A-782ABCCA26CD}" dt="2024-10-01T20:40:08.922" v="113"/>
          <ac:spMkLst>
            <pc:docMk/>
            <pc:sldMk cId="4480394" sldId="256"/>
            <ac:spMk id="22" creationId="{951FCB81-BF08-74B2-E03B-C7273629C482}"/>
          </ac:spMkLst>
        </pc:spChg>
        <pc:spChg chg="del">
          <ac:chgData name="José Chirif" userId="b5cbf5bd5648e6bf" providerId="LiveId" clId="{1B728A6F-F9E6-41BB-8C1A-782ABCCA26CD}" dt="2024-10-01T20:40:08.922" v="111"/>
          <ac:spMkLst>
            <pc:docMk/>
            <pc:sldMk cId="4480394" sldId="256"/>
            <ac:spMk id="23" creationId="{E8F7E5C8-0AC3-C52D-6BB5-015D7E90D7F3}"/>
          </ac:spMkLst>
        </pc:spChg>
        <pc:picChg chg="add del">
          <ac:chgData name="José Chirif" userId="b5cbf5bd5648e6bf" providerId="LiveId" clId="{1B728A6F-F9E6-41BB-8C1A-782ABCCA26CD}" dt="2024-10-02T00:45:28.831" v="687" actId="478"/>
          <ac:picMkLst>
            <pc:docMk/>
            <pc:sldMk cId="4480394" sldId="256"/>
            <ac:picMk id="1030" creationId="{E5695AF3-8FA5-47D0-4790-0D8FF8B00956}"/>
          </ac:picMkLst>
        </pc:picChg>
      </pc:sldChg>
      <pc:sldChg chg="addSp delSp modSp mod">
        <pc:chgData name="José Chirif" userId="b5cbf5bd5648e6bf" providerId="LiveId" clId="{1B728A6F-F9E6-41BB-8C1A-782ABCCA26CD}" dt="2024-10-02T00:44:59.970" v="678" actId="1037"/>
        <pc:sldMkLst>
          <pc:docMk/>
          <pc:sldMk cId="3282190804" sldId="273"/>
        </pc:sldMkLst>
        <pc:spChg chg="del">
          <ac:chgData name="José Chirif" userId="b5cbf5bd5648e6bf" providerId="LiveId" clId="{1B728A6F-F9E6-41BB-8C1A-782ABCCA26CD}" dt="2024-10-01T20:38:37.154" v="100" actId="478"/>
          <ac:spMkLst>
            <pc:docMk/>
            <pc:sldMk cId="3282190804" sldId="273"/>
            <ac:spMk id="2" creationId="{7172C3D0-F849-D898-3D3C-6244D4DEE385}"/>
          </ac:spMkLst>
        </pc:spChg>
        <pc:spChg chg="del">
          <ac:chgData name="José Chirif" userId="b5cbf5bd5648e6bf" providerId="LiveId" clId="{1B728A6F-F9E6-41BB-8C1A-782ABCCA26CD}" dt="2024-10-01T20:38:37.154" v="100" actId="478"/>
          <ac:spMkLst>
            <pc:docMk/>
            <pc:sldMk cId="3282190804" sldId="273"/>
            <ac:spMk id="5" creationId="{A8C33966-A1C7-99B4-F0DB-C44514464DAE}"/>
          </ac:spMkLst>
        </pc:spChg>
        <pc:spChg chg="del">
          <ac:chgData name="José Chirif" userId="b5cbf5bd5648e6bf" providerId="LiveId" clId="{1B728A6F-F9E6-41BB-8C1A-782ABCCA26CD}" dt="2024-10-01T20:38:37.154" v="100" actId="478"/>
          <ac:spMkLst>
            <pc:docMk/>
            <pc:sldMk cId="3282190804" sldId="273"/>
            <ac:spMk id="6" creationId="{3D21CBDD-F4E9-BBDA-BF29-7E85C8176BEB}"/>
          </ac:spMkLst>
        </pc:spChg>
        <pc:spChg chg="del">
          <ac:chgData name="José Chirif" userId="b5cbf5bd5648e6bf" providerId="LiveId" clId="{1B728A6F-F9E6-41BB-8C1A-782ABCCA26CD}" dt="2024-10-01T20:38:37.154" v="100" actId="478"/>
          <ac:spMkLst>
            <pc:docMk/>
            <pc:sldMk cId="3282190804" sldId="273"/>
            <ac:spMk id="7" creationId="{2D583DE0-7CB6-99AF-1327-630DB7432F98}"/>
          </ac:spMkLst>
        </pc:spChg>
        <pc:spChg chg="del">
          <ac:chgData name="José Chirif" userId="b5cbf5bd5648e6bf" providerId="LiveId" clId="{1B728A6F-F9E6-41BB-8C1A-782ABCCA26CD}" dt="2024-10-01T20:38:37.154" v="100" actId="478"/>
          <ac:spMkLst>
            <pc:docMk/>
            <pc:sldMk cId="3282190804" sldId="273"/>
            <ac:spMk id="8" creationId="{F79636C5-36CE-66C1-0B8C-B734B0141901}"/>
          </ac:spMkLst>
        </pc:spChg>
        <pc:spChg chg="del">
          <ac:chgData name="José Chirif" userId="b5cbf5bd5648e6bf" providerId="LiveId" clId="{1B728A6F-F9E6-41BB-8C1A-782ABCCA26CD}" dt="2024-10-01T20:38:37.154" v="100" actId="478"/>
          <ac:spMkLst>
            <pc:docMk/>
            <pc:sldMk cId="3282190804" sldId="273"/>
            <ac:spMk id="10" creationId="{8F19CAA8-56E9-63A6-49DB-9EF1CE2F2A5D}"/>
          </ac:spMkLst>
        </pc:spChg>
        <pc:spChg chg="del">
          <ac:chgData name="José Chirif" userId="b5cbf5bd5648e6bf" providerId="LiveId" clId="{1B728A6F-F9E6-41BB-8C1A-782ABCCA26CD}" dt="2024-10-01T20:38:37.154" v="100" actId="478"/>
          <ac:spMkLst>
            <pc:docMk/>
            <pc:sldMk cId="3282190804" sldId="273"/>
            <ac:spMk id="11" creationId="{51D4FA67-945E-427E-370B-5D6B2F79564F}"/>
          </ac:spMkLst>
        </pc:spChg>
        <pc:spChg chg="del">
          <ac:chgData name="José Chirif" userId="b5cbf5bd5648e6bf" providerId="LiveId" clId="{1B728A6F-F9E6-41BB-8C1A-782ABCCA26CD}" dt="2024-10-01T20:38:37.154" v="100" actId="478"/>
          <ac:spMkLst>
            <pc:docMk/>
            <pc:sldMk cId="3282190804" sldId="273"/>
            <ac:spMk id="12" creationId="{FF000E08-B915-D134-5C5B-F211EAA9DBCD}"/>
          </ac:spMkLst>
        </pc:spChg>
        <pc:spChg chg="del">
          <ac:chgData name="José Chirif" userId="b5cbf5bd5648e6bf" providerId="LiveId" clId="{1B728A6F-F9E6-41BB-8C1A-782ABCCA26CD}" dt="2024-10-01T20:38:37.154" v="100" actId="478"/>
          <ac:spMkLst>
            <pc:docMk/>
            <pc:sldMk cId="3282190804" sldId="273"/>
            <ac:spMk id="13" creationId="{8E386747-B308-CADC-3E6D-78E6DC38F768}"/>
          </ac:spMkLst>
        </pc:spChg>
        <pc:spChg chg="del">
          <ac:chgData name="José Chirif" userId="b5cbf5bd5648e6bf" providerId="LiveId" clId="{1B728A6F-F9E6-41BB-8C1A-782ABCCA26CD}" dt="2024-10-01T20:38:37.154" v="100" actId="478"/>
          <ac:spMkLst>
            <pc:docMk/>
            <pc:sldMk cId="3282190804" sldId="273"/>
            <ac:spMk id="14" creationId="{37AEB8D6-D731-41FA-EC02-0A25F738EF6E}"/>
          </ac:spMkLst>
        </pc:spChg>
        <pc:spChg chg="del">
          <ac:chgData name="José Chirif" userId="b5cbf5bd5648e6bf" providerId="LiveId" clId="{1B728A6F-F9E6-41BB-8C1A-782ABCCA26CD}" dt="2024-10-01T20:38:37.154" v="100" actId="478"/>
          <ac:spMkLst>
            <pc:docMk/>
            <pc:sldMk cId="3282190804" sldId="273"/>
            <ac:spMk id="15" creationId="{56902DD5-BAA1-6E13-EA5D-100F19E13B1F}"/>
          </ac:spMkLst>
        </pc:spChg>
        <pc:spChg chg="del">
          <ac:chgData name="José Chirif" userId="b5cbf5bd5648e6bf" providerId="LiveId" clId="{1B728A6F-F9E6-41BB-8C1A-782ABCCA26CD}" dt="2024-10-01T20:38:37.154" v="100" actId="478"/>
          <ac:spMkLst>
            <pc:docMk/>
            <pc:sldMk cId="3282190804" sldId="273"/>
            <ac:spMk id="16" creationId="{F1D98F77-22B6-E9D5-6905-DA5F9B9986CE}"/>
          </ac:spMkLst>
        </pc:spChg>
        <pc:spChg chg="del">
          <ac:chgData name="José Chirif" userId="b5cbf5bd5648e6bf" providerId="LiveId" clId="{1B728A6F-F9E6-41BB-8C1A-782ABCCA26CD}" dt="2024-10-01T20:38:37.154" v="100" actId="478"/>
          <ac:spMkLst>
            <pc:docMk/>
            <pc:sldMk cId="3282190804" sldId="273"/>
            <ac:spMk id="17" creationId="{BABC4165-949E-9250-FE2F-E4F0C174D5FE}"/>
          </ac:spMkLst>
        </pc:spChg>
        <pc:spChg chg="del">
          <ac:chgData name="José Chirif" userId="b5cbf5bd5648e6bf" providerId="LiveId" clId="{1B728A6F-F9E6-41BB-8C1A-782ABCCA26CD}" dt="2024-10-01T20:38:37.154" v="100" actId="478"/>
          <ac:spMkLst>
            <pc:docMk/>
            <pc:sldMk cId="3282190804" sldId="273"/>
            <ac:spMk id="18" creationId="{554D1286-89F8-1F72-3BBC-2EA840C7F8A8}"/>
          </ac:spMkLst>
        </pc:spChg>
        <pc:spChg chg="del">
          <ac:chgData name="José Chirif" userId="b5cbf5bd5648e6bf" providerId="LiveId" clId="{1B728A6F-F9E6-41BB-8C1A-782ABCCA26CD}" dt="2024-10-01T20:38:37.154" v="100" actId="478"/>
          <ac:spMkLst>
            <pc:docMk/>
            <pc:sldMk cId="3282190804" sldId="273"/>
            <ac:spMk id="19" creationId="{1D11F35B-5854-306E-63B5-6AFE9B76CA89}"/>
          </ac:spMkLst>
        </pc:spChg>
        <pc:spChg chg="del">
          <ac:chgData name="José Chirif" userId="b5cbf5bd5648e6bf" providerId="LiveId" clId="{1B728A6F-F9E6-41BB-8C1A-782ABCCA26CD}" dt="2024-10-01T20:38:37.154" v="100" actId="478"/>
          <ac:spMkLst>
            <pc:docMk/>
            <pc:sldMk cId="3282190804" sldId="273"/>
            <ac:spMk id="20" creationId="{B9752C22-F4DD-2FB2-46E3-34EC7A74727A}"/>
          </ac:spMkLst>
        </pc:spChg>
        <pc:spChg chg="del">
          <ac:chgData name="José Chirif" userId="b5cbf5bd5648e6bf" providerId="LiveId" clId="{1B728A6F-F9E6-41BB-8C1A-782ABCCA26CD}" dt="2024-10-01T20:38:37.154" v="100" actId="478"/>
          <ac:spMkLst>
            <pc:docMk/>
            <pc:sldMk cId="3282190804" sldId="273"/>
            <ac:spMk id="21" creationId="{C3F2E5AC-9B37-D1A7-6AD7-EB66C908BDB6}"/>
          </ac:spMkLst>
        </pc:spChg>
        <pc:spChg chg="add mod">
          <ac:chgData name="José Chirif" userId="b5cbf5bd5648e6bf" providerId="LiveId" clId="{1B728A6F-F9E6-41BB-8C1A-782ABCCA26CD}" dt="2024-10-01T20:34:31.455" v="1"/>
          <ac:spMkLst>
            <pc:docMk/>
            <pc:sldMk cId="3282190804" sldId="273"/>
            <ac:spMk id="23" creationId="{C50AC779-5D0B-8CDB-1F2F-0718749D5DE0}"/>
          </ac:spMkLst>
        </pc:spChg>
        <pc:spChg chg="add mod">
          <ac:chgData name="José Chirif" userId="b5cbf5bd5648e6bf" providerId="LiveId" clId="{1B728A6F-F9E6-41BB-8C1A-782ABCCA26CD}" dt="2024-10-02T00:44:49.476" v="675" actId="27636"/>
          <ac:spMkLst>
            <pc:docMk/>
            <pc:sldMk cId="3282190804" sldId="273"/>
            <ac:spMk id="25" creationId="{48DEE6F4-E7E6-DDAE-632C-63AF6233CF4C}"/>
          </ac:spMkLst>
        </pc:spChg>
        <pc:spChg chg="add mod">
          <ac:chgData name="José Chirif" userId="b5cbf5bd5648e6bf" providerId="LiveId" clId="{1B728A6F-F9E6-41BB-8C1A-782ABCCA26CD}" dt="2024-10-02T00:44:59.970" v="678" actId="1037"/>
          <ac:spMkLst>
            <pc:docMk/>
            <pc:sldMk cId="3282190804" sldId="273"/>
            <ac:spMk id="30" creationId="{A525B7D1-72CA-619A-A717-CAD416E031D8}"/>
          </ac:spMkLst>
        </pc:spChg>
        <pc:grpChg chg="add del">
          <ac:chgData name="José Chirif" userId="b5cbf5bd5648e6bf" providerId="LiveId" clId="{1B728A6F-F9E6-41BB-8C1A-782ABCCA26CD}" dt="2024-10-01T20:37:37.694" v="67" actId="478"/>
          <ac:grpSpMkLst>
            <pc:docMk/>
            <pc:sldMk cId="3282190804" sldId="273"/>
            <ac:grpSpMk id="28" creationId="{B7B83B37-9677-7028-8960-CE5058535D29}"/>
          </ac:grpSpMkLst>
        </pc:grpChg>
        <pc:picChg chg="add mod">
          <ac:chgData name="José Chirif" userId="b5cbf5bd5648e6bf" providerId="LiveId" clId="{1B728A6F-F9E6-41BB-8C1A-782ABCCA26CD}" dt="2024-10-01T20:34:31.455" v="1"/>
          <ac:picMkLst>
            <pc:docMk/>
            <pc:sldMk cId="3282190804" sldId="273"/>
            <ac:picMk id="22" creationId="{8F3F6F68-A71D-0DC9-6981-09F408F12D2A}"/>
          </ac:picMkLst>
        </pc:picChg>
        <pc:picChg chg="add mod modCrop">
          <ac:chgData name="José Chirif" userId="b5cbf5bd5648e6bf" providerId="LiveId" clId="{1B728A6F-F9E6-41BB-8C1A-782ABCCA26CD}" dt="2024-10-01T20:37:03.766" v="62" actId="732"/>
          <ac:picMkLst>
            <pc:docMk/>
            <pc:sldMk cId="3282190804" sldId="273"/>
            <ac:picMk id="24" creationId="{298155F8-1E24-927B-1D17-437A94F8E0E3}"/>
          </ac:picMkLst>
        </pc:picChg>
        <pc:picChg chg="add mod">
          <ac:chgData name="José Chirif" userId="b5cbf5bd5648e6bf" providerId="LiveId" clId="{1B728A6F-F9E6-41BB-8C1A-782ABCCA26CD}" dt="2024-10-01T20:38:11.393" v="79" actId="1076"/>
          <ac:picMkLst>
            <pc:docMk/>
            <pc:sldMk cId="3282190804" sldId="273"/>
            <ac:picMk id="26" creationId="{857A8637-0593-FA0A-BF95-A050F1B6BF93}"/>
          </ac:picMkLst>
        </pc:picChg>
        <pc:picChg chg="add mod modCrop">
          <ac:chgData name="José Chirif" userId="b5cbf5bd5648e6bf" providerId="LiveId" clId="{1B728A6F-F9E6-41BB-8C1A-782ABCCA26CD}" dt="2024-10-01T20:37:14.393" v="64" actId="1076"/>
          <ac:picMkLst>
            <pc:docMk/>
            <pc:sldMk cId="3282190804" sldId="273"/>
            <ac:picMk id="27" creationId="{FEA0AB90-05C7-A0BD-DAB4-746CB1AC646E}"/>
          </ac:picMkLst>
        </pc:picChg>
        <pc:picChg chg="add mod">
          <ac:chgData name="José Chirif" userId="b5cbf5bd5648e6bf" providerId="LiveId" clId="{1B728A6F-F9E6-41BB-8C1A-782ABCCA26CD}" dt="2024-10-01T20:39:26.292" v="107" actId="1076"/>
          <ac:picMkLst>
            <pc:docMk/>
            <pc:sldMk cId="3282190804" sldId="273"/>
            <ac:picMk id="29" creationId="{D4225221-2D37-0F13-C48D-6B2D07C134B5}"/>
          </ac:picMkLst>
        </pc:picChg>
      </pc:sldChg>
      <pc:sldChg chg="delSp mod">
        <pc:chgData name="José Chirif" userId="b5cbf5bd5648e6bf" providerId="LiveId" clId="{1B728A6F-F9E6-41BB-8C1A-782ABCCA26CD}" dt="2024-10-01T20:40:08.959" v="211"/>
        <pc:sldMkLst>
          <pc:docMk/>
          <pc:sldMk cId="3599283244" sldId="275"/>
        </pc:sldMkLst>
        <pc:spChg chg="del">
          <ac:chgData name="José Chirif" userId="b5cbf5bd5648e6bf" providerId="LiveId" clId="{1B728A6F-F9E6-41BB-8C1A-782ABCCA26CD}" dt="2024-10-01T20:40:08.959" v="211"/>
          <ac:spMkLst>
            <pc:docMk/>
            <pc:sldMk cId="3599283244" sldId="275"/>
            <ac:spMk id="23" creationId="{AC121D5B-5C57-4DFC-A74C-8414CD17BDCD}"/>
          </ac:spMkLst>
        </pc:spChg>
        <pc:spChg chg="del">
          <ac:chgData name="José Chirif" userId="b5cbf5bd5648e6bf" providerId="LiveId" clId="{1B728A6F-F9E6-41BB-8C1A-782ABCCA26CD}" dt="2024-10-01T20:40:08.958" v="209"/>
          <ac:spMkLst>
            <pc:docMk/>
            <pc:sldMk cId="3599283244" sldId="275"/>
            <ac:spMk id="24" creationId="{2E67A12F-9FC2-1664-E9A5-AA391BEC7BC0}"/>
          </ac:spMkLst>
        </pc:spChg>
        <pc:spChg chg="del">
          <ac:chgData name="José Chirif" userId="b5cbf5bd5648e6bf" providerId="LiveId" clId="{1B728A6F-F9E6-41BB-8C1A-782ABCCA26CD}" dt="2024-10-01T20:40:08.957" v="207"/>
          <ac:spMkLst>
            <pc:docMk/>
            <pc:sldMk cId="3599283244" sldId="275"/>
            <ac:spMk id="25" creationId="{97B4AB45-7507-BB04-1F94-B276712A3116}"/>
          </ac:spMkLst>
        </pc:spChg>
        <pc:spChg chg="del">
          <ac:chgData name="José Chirif" userId="b5cbf5bd5648e6bf" providerId="LiveId" clId="{1B728A6F-F9E6-41BB-8C1A-782ABCCA26CD}" dt="2024-10-01T20:40:08.957" v="205"/>
          <ac:spMkLst>
            <pc:docMk/>
            <pc:sldMk cId="3599283244" sldId="275"/>
            <ac:spMk id="26" creationId="{A6DF0934-9B6C-DA6B-8B4B-BCF1A3AA0A9B}"/>
          </ac:spMkLst>
        </pc:spChg>
        <pc:spChg chg="del">
          <ac:chgData name="José Chirif" userId="b5cbf5bd5648e6bf" providerId="LiveId" clId="{1B728A6F-F9E6-41BB-8C1A-782ABCCA26CD}" dt="2024-10-01T20:40:08.956" v="203"/>
          <ac:spMkLst>
            <pc:docMk/>
            <pc:sldMk cId="3599283244" sldId="275"/>
            <ac:spMk id="27" creationId="{C78E6857-5B5D-C5D3-B944-58D48F7CB1A1}"/>
          </ac:spMkLst>
        </pc:spChg>
        <pc:spChg chg="del">
          <ac:chgData name="José Chirif" userId="b5cbf5bd5648e6bf" providerId="LiveId" clId="{1B728A6F-F9E6-41BB-8C1A-782ABCCA26CD}" dt="2024-10-01T20:40:08.956" v="201"/>
          <ac:spMkLst>
            <pc:docMk/>
            <pc:sldMk cId="3599283244" sldId="275"/>
            <ac:spMk id="28" creationId="{19355A77-D1BA-2E8D-C769-594CC13D5340}"/>
          </ac:spMkLst>
        </pc:spChg>
        <pc:spChg chg="del">
          <ac:chgData name="José Chirif" userId="b5cbf5bd5648e6bf" providerId="LiveId" clId="{1B728A6F-F9E6-41BB-8C1A-782ABCCA26CD}" dt="2024-10-01T20:40:08.955" v="199"/>
          <ac:spMkLst>
            <pc:docMk/>
            <pc:sldMk cId="3599283244" sldId="275"/>
            <ac:spMk id="29" creationId="{CBCCB157-9252-8F5C-4E29-3D8F1355CD9A}"/>
          </ac:spMkLst>
        </pc:spChg>
        <pc:spChg chg="del">
          <ac:chgData name="José Chirif" userId="b5cbf5bd5648e6bf" providerId="LiveId" clId="{1B728A6F-F9E6-41BB-8C1A-782ABCCA26CD}" dt="2024-10-01T20:40:08.954" v="197"/>
          <ac:spMkLst>
            <pc:docMk/>
            <pc:sldMk cId="3599283244" sldId="275"/>
            <ac:spMk id="30" creationId="{EE7E2C9E-49DE-5B0B-9FA5-DFCFC2606FAC}"/>
          </ac:spMkLst>
        </pc:spChg>
        <pc:spChg chg="del">
          <ac:chgData name="José Chirif" userId="b5cbf5bd5648e6bf" providerId="LiveId" clId="{1B728A6F-F9E6-41BB-8C1A-782ABCCA26CD}" dt="2024-10-01T20:40:08.954" v="195"/>
          <ac:spMkLst>
            <pc:docMk/>
            <pc:sldMk cId="3599283244" sldId="275"/>
            <ac:spMk id="31" creationId="{6425C53A-3B90-8163-7283-BF0AD152502A}"/>
          </ac:spMkLst>
        </pc:spChg>
        <pc:spChg chg="del">
          <ac:chgData name="José Chirif" userId="b5cbf5bd5648e6bf" providerId="LiveId" clId="{1B728A6F-F9E6-41BB-8C1A-782ABCCA26CD}" dt="2024-10-01T20:40:08.953" v="193"/>
          <ac:spMkLst>
            <pc:docMk/>
            <pc:sldMk cId="3599283244" sldId="275"/>
            <ac:spMk id="32" creationId="{63C0EA8C-063B-B49F-7581-6502FC8111F9}"/>
          </ac:spMkLst>
        </pc:spChg>
        <pc:spChg chg="del">
          <ac:chgData name="José Chirif" userId="b5cbf5bd5648e6bf" providerId="LiveId" clId="{1B728A6F-F9E6-41BB-8C1A-782ABCCA26CD}" dt="2024-10-01T20:40:08.952" v="191"/>
          <ac:spMkLst>
            <pc:docMk/>
            <pc:sldMk cId="3599283244" sldId="275"/>
            <ac:spMk id="33" creationId="{C1F80FE7-9554-FC37-BF9A-FB314D303739}"/>
          </ac:spMkLst>
        </pc:spChg>
        <pc:spChg chg="del">
          <ac:chgData name="José Chirif" userId="b5cbf5bd5648e6bf" providerId="LiveId" clId="{1B728A6F-F9E6-41BB-8C1A-782ABCCA26CD}" dt="2024-10-01T20:40:08.952" v="189"/>
          <ac:spMkLst>
            <pc:docMk/>
            <pc:sldMk cId="3599283244" sldId="275"/>
            <ac:spMk id="34" creationId="{EEDE3084-EC98-B599-BBFA-0A0CEB589025}"/>
          </ac:spMkLst>
        </pc:spChg>
        <pc:spChg chg="del">
          <ac:chgData name="José Chirif" userId="b5cbf5bd5648e6bf" providerId="LiveId" clId="{1B728A6F-F9E6-41BB-8C1A-782ABCCA26CD}" dt="2024-10-01T20:40:08.951" v="187"/>
          <ac:spMkLst>
            <pc:docMk/>
            <pc:sldMk cId="3599283244" sldId="275"/>
            <ac:spMk id="35" creationId="{9B252EF4-44DF-2281-CFC2-1AE8E023BD5C}"/>
          </ac:spMkLst>
        </pc:spChg>
        <pc:spChg chg="del">
          <ac:chgData name="José Chirif" userId="b5cbf5bd5648e6bf" providerId="LiveId" clId="{1B728A6F-F9E6-41BB-8C1A-782ABCCA26CD}" dt="2024-10-01T20:40:08.950" v="185"/>
          <ac:spMkLst>
            <pc:docMk/>
            <pc:sldMk cId="3599283244" sldId="275"/>
            <ac:spMk id="36" creationId="{ADA021CB-1EB3-7E32-0E8B-23D133A4A442}"/>
          </ac:spMkLst>
        </pc:spChg>
        <pc:spChg chg="del">
          <ac:chgData name="José Chirif" userId="b5cbf5bd5648e6bf" providerId="LiveId" clId="{1B728A6F-F9E6-41BB-8C1A-782ABCCA26CD}" dt="2024-10-01T20:40:08.950" v="183"/>
          <ac:spMkLst>
            <pc:docMk/>
            <pc:sldMk cId="3599283244" sldId="275"/>
            <ac:spMk id="37" creationId="{8380FA55-00C7-75E1-0D13-CF329574609F}"/>
          </ac:spMkLst>
        </pc:spChg>
        <pc:spChg chg="del">
          <ac:chgData name="José Chirif" userId="b5cbf5bd5648e6bf" providerId="LiveId" clId="{1B728A6F-F9E6-41BB-8C1A-782ABCCA26CD}" dt="2024-10-01T20:40:08.949" v="181"/>
          <ac:spMkLst>
            <pc:docMk/>
            <pc:sldMk cId="3599283244" sldId="275"/>
            <ac:spMk id="38" creationId="{16801E55-8CB7-0173-668D-F1928C9BEEAD}"/>
          </ac:spMkLst>
        </pc:spChg>
        <pc:spChg chg="del">
          <ac:chgData name="José Chirif" userId="b5cbf5bd5648e6bf" providerId="LiveId" clId="{1B728A6F-F9E6-41BB-8C1A-782ABCCA26CD}" dt="2024-10-01T20:40:08.949" v="179"/>
          <ac:spMkLst>
            <pc:docMk/>
            <pc:sldMk cId="3599283244" sldId="275"/>
            <ac:spMk id="39" creationId="{ADC04EB7-823D-1D91-7FD8-0E1FC2A3F665}"/>
          </ac:spMkLst>
        </pc:spChg>
      </pc:sldChg>
      <pc:sldChg chg="delSp mod">
        <pc:chgData name="José Chirif" userId="b5cbf5bd5648e6bf" providerId="LiveId" clId="{1B728A6F-F9E6-41BB-8C1A-782ABCCA26CD}" dt="2024-10-01T20:40:08.972" v="245"/>
        <pc:sldMkLst>
          <pc:docMk/>
          <pc:sldMk cId="362328974" sldId="277"/>
        </pc:sldMkLst>
        <pc:spChg chg="del">
          <ac:chgData name="José Chirif" userId="b5cbf5bd5648e6bf" providerId="LiveId" clId="{1B728A6F-F9E6-41BB-8C1A-782ABCCA26CD}" dt="2024-10-01T20:40:08.972" v="245"/>
          <ac:spMkLst>
            <pc:docMk/>
            <pc:sldMk cId="362328974" sldId="277"/>
            <ac:spMk id="23" creationId="{93BB543B-55FF-E53C-3B43-B01CBEAA7C29}"/>
          </ac:spMkLst>
        </pc:spChg>
        <pc:spChg chg="del">
          <ac:chgData name="José Chirif" userId="b5cbf5bd5648e6bf" providerId="LiveId" clId="{1B728A6F-F9E6-41BB-8C1A-782ABCCA26CD}" dt="2024-10-01T20:40:08.971" v="243"/>
          <ac:spMkLst>
            <pc:docMk/>
            <pc:sldMk cId="362328974" sldId="277"/>
            <ac:spMk id="24" creationId="{B6EA2E25-4E59-4D4A-F4B1-1CE314B9EC25}"/>
          </ac:spMkLst>
        </pc:spChg>
        <pc:spChg chg="del">
          <ac:chgData name="José Chirif" userId="b5cbf5bd5648e6bf" providerId="LiveId" clId="{1B728A6F-F9E6-41BB-8C1A-782ABCCA26CD}" dt="2024-10-01T20:40:08.971" v="241"/>
          <ac:spMkLst>
            <pc:docMk/>
            <pc:sldMk cId="362328974" sldId="277"/>
            <ac:spMk id="25" creationId="{874C6BFA-B893-2CC7-112E-0947BF5F5448}"/>
          </ac:spMkLst>
        </pc:spChg>
        <pc:spChg chg="del">
          <ac:chgData name="José Chirif" userId="b5cbf5bd5648e6bf" providerId="LiveId" clId="{1B728A6F-F9E6-41BB-8C1A-782ABCCA26CD}" dt="2024-10-01T20:40:08.970" v="239"/>
          <ac:spMkLst>
            <pc:docMk/>
            <pc:sldMk cId="362328974" sldId="277"/>
            <ac:spMk id="26" creationId="{769E4326-EC95-CCCA-E682-EFDE0786E154}"/>
          </ac:spMkLst>
        </pc:spChg>
        <pc:spChg chg="del">
          <ac:chgData name="José Chirif" userId="b5cbf5bd5648e6bf" providerId="LiveId" clId="{1B728A6F-F9E6-41BB-8C1A-782ABCCA26CD}" dt="2024-10-01T20:40:08.969" v="237"/>
          <ac:spMkLst>
            <pc:docMk/>
            <pc:sldMk cId="362328974" sldId="277"/>
            <ac:spMk id="27" creationId="{6D0386F6-2E2D-0097-DE89-EBD835E38A5A}"/>
          </ac:spMkLst>
        </pc:spChg>
        <pc:spChg chg="del">
          <ac:chgData name="José Chirif" userId="b5cbf5bd5648e6bf" providerId="LiveId" clId="{1B728A6F-F9E6-41BB-8C1A-782ABCCA26CD}" dt="2024-10-01T20:40:08.967" v="235"/>
          <ac:spMkLst>
            <pc:docMk/>
            <pc:sldMk cId="362328974" sldId="277"/>
            <ac:spMk id="28" creationId="{D5138D6C-2DA8-FDC0-29E1-FCBA7D24F8D4}"/>
          </ac:spMkLst>
        </pc:spChg>
        <pc:spChg chg="del">
          <ac:chgData name="José Chirif" userId="b5cbf5bd5648e6bf" providerId="LiveId" clId="{1B728A6F-F9E6-41BB-8C1A-782ABCCA26CD}" dt="2024-10-01T20:40:08.967" v="233"/>
          <ac:spMkLst>
            <pc:docMk/>
            <pc:sldMk cId="362328974" sldId="277"/>
            <ac:spMk id="29" creationId="{8C54E6DA-2EB3-8752-BB55-1091B57DD9C0}"/>
          </ac:spMkLst>
        </pc:spChg>
        <pc:spChg chg="del">
          <ac:chgData name="José Chirif" userId="b5cbf5bd5648e6bf" providerId="LiveId" clId="{1B728A6F-F9E6-41BB-8C1A-782ABCCA26CD}" dt="2024-10-01T20:40:08.966" v="231"/>
          <ac:spMkLst>
            <pc:docMk/>
            <pc:sldMk cId="362328974" sldId="277"/>
            <ac:spMk id="30" creationId="{5E248E54-A3A4-1C8E-15DE-C0946F042191}"/>
          </ac:spMkLst>
        </pc:spChg>
        <pc:spChg chg="del">
          <ac:chgData name="José Chirif" userId="b5cbf5bd5648e6bf" providerId="LiveId" clId="{1B728A6F-F9E6-41BB-8C1A-782ABCCA26CD}" dt="2024-10-01T20:40:08.966" v="229"/>
          <ac:spMkLst>
            <pc:docMk/>
            <pc:sldMk cId="362328974" sldId="277"/>
            <ac:spMk id="31" creationId="{6DFB782D-7888-A352-9ACA-F83520C964CF}"/>
          </ac:spMkLst>
        </pc:spChg>
        <pc:spChg chg="del">
          <ac:chgData name="José Chirif" userId="b5cbf5bd5648e6bf" providerId="LiveId" clId="{1B728A6F-F9E6-41BB-8C1A-782ABCCA26CD}" dt="2024-10-01T20:40:08.965" v="227"/>
          <ac:spMkLst>
            <pc:docMk/>
            <pc:sldMk cId="362328974" sldId="277"/>
            <ac:spMk id="32" creationId="{87CFE639-7D3F-8C86-D365-B3FABCA17906}"/>
          </ac:spMkLst>
        </pc:spChg>
        <pc:spChg chg="del">
          <ac:chgData name="José Chirif" userId="b5cbf5bd5648e6bf" providerId="LiveId" clId="{1B728A6F-F9E6-41BB-8C1A-782ABCCA26CD}" dt="2024-10-01T20:40:08.965" v="225"/>
          <ac:spMkLst>
            <pc:docMk/>
            <pc:sldMk cId="362328974" sldId="277"/>
            <ac:spMk id="33" creationId="{301C0841-AC7C-920B-982D-8BA455072C20}"/>
          </ac:spMkLst>
        </pc:spChg>
        <pc:spChg chg="del">
          <ac:chgData name="José Chirif" userId="b5cbf5bd5648e6bf" providerId="LiveId" clId="{1B728A6F-F9E6-41BB-8C1A-782ABCCA26CD}" dt="2024-10-01T20:40:08.964" v="223"/>
          <ac:spMkLst>
            <pc:docMk/>
            <pc:sldMk cId="362328974" sldId="277"/>
            <ac:spMk id="34" creationId="{B997713B-3DAE-429D-83AB-FA6AB86739E9}"/>
          </ac:spMkLst>
        </pc:spChg>
        <pc:spChg chg="del">
          <ac:chgData name="José Chirif" userId="b5cbf5bd5648e6bf" providerId="LiveId" clId="{1B728A6F-F9E6-41BB-8C1A-782ABCCA26CD}" dt="2024-10-01T20:40:08.963" v="221"/>
          <ac:spMkLst>
            <pc:docMk/>
            <pc:sldMk cId="362328974" sldId="277"/>
            <ac:spMk id="35" creationId="{7D0D97F6-528F-C7E4-6A58-4EA020AD7384}"/>
          </ac:spMkLst>
        </pc:spChg>
        <pc:spChg chg="del">
          <ac:chgData name="José Chirif" userId="b5cbf5bd5648e6bf" providerId="LiveId" clId="{1B728A6F-F9E6-41BB-8C1A-782ABCCA26CD}" dt="2024-10-01T20:40:08.962" v="219"/>
          <ac:spMkLst>
            <pc:docMk/>
            <pc:sldMk cId="362328974" sldId="277"/>
            <ac:spMk id="36" creationId="{E55CDCD4-4E4B-B12D-1775-02BD1B02A3D5}"/>
          </ac:spMkLst>
        </pc:spChg>
        <pc:spChg chg="del">
          <ac:chgData name="José Chirif" userId="b5cbf5bd5648e6bf" providerId="LiveId" clId="{1B728A6F-F9E6-41BB-8C1A-782ABCCA26CD}" dt="2024-10-01T20:40:08.961" v="217"/>
          <ac:spMkLst>
            <pc:docMk/>
            <pc:sldMk cId="362328974" sldId="277"/>
            <ac:spMk id="37" creationId="{3FBEFD33-9EA0-F7DE-306E-3FEBEBA5C03D}"/>
          </ac:spMkLst>
        </pc:spChg>
        <pc:spChg chg="del">
          <ac:chgData name="José Chirif" userId="b5cbf5bd5648e6bf" providerId="LiveId" clId="{1B728A6F-F9E6-41BB-8C1A-782ABCCA26CD}" dt="2024-10-01T20:40:08.961" v="215"/>
          <ac:spMkLst>
            <pc:docMk/>
            <pc:sldMk cId="362328974" sldId="277"/>
            <ac:spMk id="38" creationId="{EDA0BA7B-E182-6FF4-FC8A-8A12AEA4ED89}"/>
          </ac:spMkLst>
        </pc:spChg>
        <pc:spChg chg="del">
          <ac:chgData name="José Chirif" userId="b5cbf5bd5648e6bf" providerId="LiveId" clId="{1B728A6F-F9E6-41BB-8C1A-782ABCCA26CD}" dt="2024-10-01T20:40:08.960" v="213"/>
          <ac:spMkLst>
            <pc:docMk/>
            <pc:sldMk cId="362328974" sldId="277"/>
            <ac:spMk id="39" creationId="{8162EA94-49E6-3295-32D9-ED0C4F31FDE5}"/>
          </ac:spMkLst>
        </pc:spChg>
      </pc:sldChg>
      <pc:sldChg chg="delSp mod">
        <pc:chgData name="José Chirif" userId="b5cbf5bd5648e6bf" providerId="LiveId" clId="{1B728A6F-F9E6-41BB-8C1A-782ABCCA26CD}" dt="2024-10-01T20:40:08.982" v="279"/>
        <pc:sldMkLst>
          <pc:docMk/>
          <pc:sldMk cId="1020337096" sldId="278"/>
        </pc:sldMkLst>
        <pc:spChg chg="del">
          <ac:chgData name="José Chirif" userId="b5cbf5bd5648e6bf" providerId="LiveId" clId="{1B728A6F-F9E6-41BB-8C1A-782ABCCA26CD}" dt="2024-10-01T20:40:08.982" v="279"/>
          <ac:spMkLst>
            <pc:docMk/>
            <pc:sldMk cId="1020337096" sldId="278"/>
            <ac:spMk id="21" creationId="{0A52C1CC-CEF2-145D-E243-BF0D0AEBB572}"/>
          </ac:spMkLst>
        </pc:spChg>
        <pc:spChg chg="del">
          <ac:chgData name="José Chirif" userId="b5cbf5bd5648e6bf" providerId="LiveId" clId="{1B728A6F-F9E6-41BB-8C1A-782ABCCA26CD}" dt="2024-10-01T20:40:08.982" v="277"/>
          <ac:spMkLst>
            <pc:docMk/>
            <pc:sldMk cId="1020337096" sldId="278"/>
            <ac:spMk id="22" creationId="{3425609C-43A9-280A-A945-B9780AE96867}"/>
          </ac:spMkLst>
        </pc:spChg>
        <pc:spChg chg="del">
          <ac:chgData name="José Chirif" userId="b5cbf5bd5648e6bf" providerId="LiveId" clId="{1B728A6F-F9E6-41BB-8C1A-782ABCCA26CD}" dt="2024-10-01T20:40:08.981" v="275"/>
          <ac:spMkLst>
            <pc:docMk/>
            <pc:sldMk cId="1020337096" sldId="278"/>
            <ac:spMk id="23" creationId="{4171E18E-0612-9097-63A0-E004FA9645DD}"/>
          </ac:spMkLst>
        </pc:spChg>
        <pc:spChg chg="del">
          <ac:chgData name="José Chirif" userId="b5cbf5bd5648e6bf" providerId="LiveId" clId="{1B728A6F-F9E6-41BB-8C1A-782ABCCA26CD}" dt="2024-10-01T20:40:08.981" v="273"/>
          <ac:spMkLst>
            <pc:docMk/>
            <pc:sldMk cId="1020337096" sldId="278"/>
            <ac:spMk id="24" creationId="{D86DC074-6E31-CA59-6F57-A687BA16F6C7}"/>
          </ac:spMkLst>
        </pc:spChg>
        <pc:spChg chg="del">
          <ac:chgData name="José Chirif" userId="b5cbf5bd5648e6bf" providerId="LiveId" clId="{1B728A6F-F9E6-41BB-8C1A-782ABCCA26CD}" dt="2024-10-01T20:40:08.980" v="271"/>
          <ac:spMkLst>
            <pc:docMk/>
            <pc:sldMk cId="1020337096" sldId="278"/>
            <ac:spMk id="25" creationId="{8FF0141C-C1F8-4440-944C-4801CDAE45A2}"/>
          </ac:spMkLst>
        </pc:spChg>
        <pc:spChg chg="del">
          <ac:chgData name="José Chirif" userId="b5cbf5bd5648e6bf" providerId="LiveId" clId="{1B728A6F-F9E6-41BB-8C1A-782ABCCA26CD}" dt="2024-10-01T20:40:08.979" v="269"/>
          <ac:spMkLst>
            <pc:docMk/>
            <pc:sldMk cId="1020337096" sldId="278"/>
            <ac:spMk id="26" creationId="{EAC94664-D8E7-3860-1C07-F12959659058}"/>
          </ac:spMkLst>
        </pc:spChg>
        <pc:spChg chg="del">
          <ac:chgData name="José Chirif" userId="b5cbf5bd5648e6bf" providerId="LiveId" clId="{1B728A6F-F9E6-41BB-8C1A-782ABCCA26CD}" dt="2024-10-01T20:40:08.979" v="267"/>
          <ac:spMkLst>
            <pc:docMk/>
            <pc:sldMk cId="1020337096" sldId="278"/>
            <ac:spMk id="27" creationId="{DCEFBCDB-E3B6-70AA-2AC1-1E5ED988B714}"/>
          </ac:spMkLst>
        </pc:spChg>
        <pc:spChg chg="del">
          <ac:chgData name="José Chirif" userId="b5cbf5bd5648e6bf" providerId="LiveId" clId="{1B728A6F-F9E6-41BB-8C1A-782ABCCA26CD}" dt="2024-10-01T20:40:08.978" v="265"/>
          <ac:spMkLst>
            <pc:docMk/>
            <pc:sldMk cId="1020337096" sldId="278"/>
            <ac:spMk id="28" creationId="{C6DCD240-8DF6-C07A-56EE-11C9E0C695A9}"/>
          </ac:spMkLst>
        </pc:spChg>
        <pc:spChg chg="del">
          <ac:chgData name="José Chirif" userId="b5cbf5bd5648e6bf" providerId="LiveId" clId="{1B728A6F-F9E6-41BB-8C1A-782ABCCA26CD}" dt="2024-10-01T20:40:08.978" v="263"/>
          <ac:spMkLst>
            <pc:docMk/>
            <pc:sldMk cId="1020337096" sldId="278"/>
            <ac:spMk id="29" creationId="{7616E7DE-3522-55ED-452C-E66F86598F42}"/>
          </ac:spMkLst>
        </pc:spChg>
        <pc:spChg chg="del">
          <ac:chgData name="José Chirif" userId="b5cbf5bd5648e6bf" providerId="LiveId" clId="{1B728A6F-F9E6-41BB-8C1A-782ABCCA26CD}" dt="2024-10-01T20:40:08.977" v="261"/>
          <ac:spMkLst>
            <pc:docMk/>
            <pc:sldMk cId="1020337096" sldId="278"/>
            <ac:spMk id="30" creationId="{5EAFFAC4-780F-FD3C-C623-D9F238F94B2C}"/>
          </ac:spMkLst>
        </pc:spChg>
        <pc:spChg chg="del">
          <ac:chgData name="José Chirif" userId="b5cbf5bd5648e6bf" providerId="LiveId" clId="{1B728A6F-F9E6-41BB-8C1A-782ABCCA26CD}" dt="2024-10-01T20:40:08.976" v="259"/>
          <ac:spMkLst>
            <pc:docMk/>
            <pc:sldMk cId="1020337096" sldId="278"/>
            <ac:spMk id="31" creationId="{51E0F9B6-D6E5-4628-408A-D962DEF73114}"/>
          </ac:spMkLst>
        </pc:spChg>
        <pc:spChg chg="del">
          <ac:chgData name="José Chirif" userId="b5cbf5bd5648e6bf" providerId="LiveId" clId="{1B728A6F-F9E6-41BB-8C1A-782ABCCA26CD}" dt="2024-10-01T20:40:08.976" v="257"/>
          <ac:spMkLst>
            <pc:docMk/>
            <pc:sldMk cId="1020337096" sldId="278"/>
            <ac:spMk id="32" creationId="{1891AEC9-B693-2079-4CB5-D7B933E115BB}"/>
          </ac:spMkLst>
        </pc:spChg>
        <pc:spChg chg="del">
          <ac:chgData name="José Chirif" userId="b5cbf5bd5648e6bf" providerId="LiveId" clId="{1B728A6F-F9E6-41BB-8C1A-782ABCCA26CD}" dt="2024-10-01T20:40:08.975" v="255"/>
          <ac:spMkLst>
            <pc:docMk/>
            <pc:sldMk cId="1020337096" sldId="278"/>
            <ac:spMk id="33" creationId="{9F80F382-D807-61F9-760E-34F46F68A5BF}"/>
          </ac:spMkLst>
        </pc:spChg>
        <pc:spChg chg="del">
          <ac:chgData name="José Chirif" userId="b5cbf5bd5648e6bf" providerId="LiveId" clId="{1B728A6F-F9E6-41BB-8C1A-782ABCCA26CD}" dt="2024-10-01T20:40:08.974" v="253"/>
          <ac:spMkLst>
            <pc:docMk/>
            <pc:sldMk cId="1020337096" sldId="278"/>
            <ac:spMk id="34" creationId="{8489C39D-E1A4-F244-5605-F03ADA60B7D9}"/>
          </ac:spMkLst>
        </pc:spChg>
        <pc:spChg chg="del">
          <ac:chgData name="José Chirif" userId="b5cbf5bd5648e6bf" providerId="LiveId" clId="{1B728A6F-F9E6-41BB-8C1A-782ABCCA26CD}" dt="2024-10-01T20:40:08.974" v="251"/>
          <ac:spMkLst>
            <pc:docMk/>
            <pc:sldMk cId="1020337096" sldId="278"/>
            <ac:spMk id="35" creationId="{47C24F2A-B665-00FE-7EF2-3464D1AEC6F7}"/>
          </ac:spMkLst>
        </pc:spChg>
        <pc:spChg chg="del">
          <ac:chgData name="José Chirif" userId="b5cbf5bd5648e6bf" providerId="LiveId" clId="{1B728A6F-F9E6-41BB-8C1A-782ABCCA26CD}" dt="2024-10-01T20:40:08.973" v="249"/>
          <ac:spMkLst>
            <pc:docMk/>
            <pc:sldMk cId="1020337096" sldId="278"/>
            <ac:spMk id="36" creationId="{70F5C3B8-92D8-4A7D-6934-4EB12115DCFE}"/>
          </ac:spMkLst>
        </pc:spChg>
        <pc:spChg chg="del">
          <ac:chgData name="José Chirif" userId="b5cbf5bd5648e6bf" providerId="LiveId" clId="{1B728A6F-F9E6-41BB-8C1A-782ABCCA26CD}" dt="2024-10-01T20:40:08.973" v="247"/>
          <ac:spMkLst>
            <pc:docMk/>
            <pc:sldMk cId="1020337096" sldId="278"/>
            <ac:spMk id="37" creationId="{58748111-5A29-CDFA-42A7-829DB717AC7F}"/>
          </ac:spMkLst>
        </pc:spChg>
      </pc:sldChg>
      <pc:sldChg chg="delSp mod">
        <pc:chgData name="José Chirif" userId="b5cbf5bd5648e6bf" providerId="LiveId" clId="{1B728A6F-F9E6-41BB-8C1A-782ABCCA26CD}" dt="2024-10-01T20:40:08.994" v="313"/>
        <pc:sldMkLst>
          <pc:docMk/>
          <pc:sldMk cId="2390879734" sldId="279"/>
        </pc:sldMkLst>
        <pc:spChg chg="del">
          <ac:chgData name="José Chirif" userId="b5cbf5bd5648e6bf" providerId="LiveId" clId="{1B728A6F-F9E6-41BB-8C1A-782ABCCA26CD}" dt="2024-10-01T20:40:08.994" v="313"/>
          <ac:spMkLst>
            <pc:docMk/>
            <pc:sldMk cId="2390879734" sldId="279"/>
            <ac:spMk id="23" creationId="{4300263B-8DA3-9CF8-0731-0DC7E77459F5}"/>
          </ac:spMkLst>
        </pc:spChg>
        <pc:spChg chg="del">
          <ac:chgData name="José Chirif" userId="b5cbf5bd5648e6bf" providerId="LiveId" clId="{1B728A6F-F9E6-41BB-8C1A-782ABCCA26CD}" dt="2024-10-01T20:40:08.993" v="311"/>
          <ac:spMkLst>
            <pc:docMk/>
            <pc:sldMk cId="2390879734" sldId="279"/>
            <ac:spMk id="24" creationId="{0A27EA2C-C8C7-0680-25D7-A37D39D8BE55}"/>
          </ac:spMkLst>
        </pc:spChg>
        <pc:spChg chg="del">
          <ac:chgData name="José Chirif" userId="b5cbf5bd5648e6bf" providerId="LiveId" clId="{1B728A6F-F9E6-41BB-8C1A-782ABCCA26CD}" dt="2024-10-01T20:40:08.992" v="309"/>
          <ac:spMkLst>
            <pc:docMk/>
            <pc:sldMk cId="2390879734" sldId="279"/>
            <ac:spMk id="25" creationId="{5DAB4841-06B1-57BE-A3CA-98EB7CAAE336}"/>
          </ac:spMkLst>
        </pc:spChg>
        <pc:spChg chg="del">
          <ac:chgData name="José Chirif" userId="b5cbf5bd5648e6bf" providerId="LiveId" clId="{1B728A6F-F9E6-41BB-8C1A-782ABCCA26CD}" dt="2024-10-01T20:40:08.992" v="307"/>
          <ac:spMkLst>
            <pc:docMk/>
            <pc:sldMk cId="2390879734" sldId="279"/>
            <ac:spMk id="26" creationId="{D6045D3E-28E2-5519-5E2C-B8E04EA50C81}"/>
          </ac:spMkLst>
        </pc:spChg>
        <pc:spChg chg="del">
          <ac:chgData name="José Chirif" userId="b5cbf5bd5648e6bf" providerId="LiveId" clId="{1B728A6F-F9E6-41BB-8C1A-782ABCCA26CD}" dt="2024-10-01T20:40:08.991" v="305"/>
          <ac:spMkLst>
            <pc:docMk/>
            <pc:sldMk cId="2390879734" sldId="279"/>
            <ac:spMk id="27" creationId="{31A98BB0-6398-F835-A42D-CB20D1D5864E}"/>
          </ac:spMkLst>
        </pc:spChg>
        <pc:spChg chg="del">
          <ac:chgData name="José Chirif" userId="b5cbf5bd5648e6bf" providerId="LiveId" clId="{1B728A6F-F9E6-41BB-8C1A-782ABCCA26CD}" dt="2024-10-01T20:40:08.990" v="303"/>
          <ac:spMkLst>
            <pc:docMk/>
            <pc:sldMk cId="2390879734" sldId="279"/>
            <ac:spMk id="28" creationId="{FFFDB8A5-C8DF-BA61-85C4-803049F6B850}"/>
          </ac:spMkLst>
        </pc:spChg>
        <pc:spChg chg="del">
          <ac:chgData name="José Chirif" userId="b5cbf5bd5648e6bf" providerId="LiveId" clId="{1B728A6F-F9E6-41BB-8C1A-782ABCCA26CD}" dt="2024-10-01T20:40:08.990" v="301"/>
          <ac:spMkLst>
            <pc:docMk/>
            <pc:sldMk cId="2390879734" sldId="279"/>
            <ac:spMk id="29" creationId="{6AE18529-BCD6-23F2-08F6-B95C19A30C18}"/>
          </ac:spMkLst>
        </pc:spChg>
        <pc:spChg chg="del">
          <ac:chgData name="José Chirif" userId="b5cbf5bd5648e6bf" providerId="LiveId" clId="{1B728A6F-F9E6-41BB-8C1A-782ABCCA26CD}" dt="2024-10-01T20:40:08.989" v="299"/>
          <ac:spMkLst>
            <pc:docMk/>
            <pc:sldMk cId="2390879734" sldId="279"/>
            <ac:spMk id="30" creationId="{02B755AF-9DA6-3416-7C7E-52599E412989}"/>
          </ac:spMkLst>
        </pc:spChg>
        <pc:spChg chg="del">
          <ac:chgData name="José Chirif" userId="b5cbf5bd5648e6bf" providerId="LiveId" clId="{1B728A6F-F9E6-41BB-8C1A-782ABCCA26CD}" dt="2024-10-01T20:40:08.988" v="297"/>
          <ac:spMkLst>
            <pc:docMk/>
            <pc:sldMk cId="2390879734" sldId="279"/>
            <ac:spMk id="31" creationId="{D03C976D-D4EE-0C10-EF55-CB8CE27A8EF9}"/>
          </ac:spMkLst>
        </pc:spChg>
        <pc:spChg chg="del">
          <ac:chgData name="José Chirif" userId="b5cbf5bd5648e6bf" providerId="LiveId" clId="{1B728A6F-F9E6-41BB-8C1A-782ABCCA26CD}" dt="2024-10-01T20:40:08.988" v="295"/>
          <ac:spMkLst>
            <pc:docMk/>
            <pc:sldMk cId="2390879734" sldId="279"/>
            <ac:spMk id="32" creationId="{B1031BE2-B2BF-445A-8A99-B8098D27D0E0}"/>
          </ac:spMkLst>
        </pc:spChg>
        <pc:spChg chg="del">
          <ac:chgData name="José Chirif" userId="b5cbf5bd5648e6bf" providerId="LiveId" clId="{1B728A6F-F9E6-41BB-8C1A-782ABCCA26CD}" dt="2024-10-01T20:40:08.987" v="293"/>
          <ac:spMkLst>
            <pc:docMk/>
            <pc:sldMk cId="2390879734" sldId="279"/>
            <ac:spMk id="33" creationId="{2676D655-55C0-6224-7AD7-344C87BD2D74}"/>
          </ac:spMkLst>
        </pc:spChg>
        <pc:spChg chg="del">
          <ac:chgData name="José Chirif" userId="b5cbf5bd5648e6bf" providerId="LiveId" clId="{1B728A6F-F9E6-41BB-8C1A-782ABCCA26CD}" dt="2024-10-01T20:40:08.987" v="291"/>
          <ac:spMkLst>
            <pc:docMk/>
            <pc:sldMk cId="2390879734" sldId="279"/>
            <ac:spMk id="34" creationId="{03D48F67-9342-1980-A375-2B9AC145BF9C}"/>
          </ac:spMkLst>
        </pc:spChg>
        <pc:spChg chg="del">
          <ac:chgData name="José Chirif" userId="b5cbf5bd5648e6bf" providerId="LiveId" clId="{1B728A6F-F9E6-41BB-8C1A-782ABCCA26CD}" dt="2024-10-01T20:40:08.986" v="289"/>
          <ac:spMkLst>
            <pc:docMk/>
            <pc:sldMk cId="2390879734" sldId="279"/>
            <ac:spMk id="35" creationId="{5F7FBC4C-38F3-7881-9094-203CE99BFC29}"/>
          </ac:spMkLst>
        </pc:spChg>
        <pc:spChg chg="del">
          <ac:chgData name="José Chirif" userId="b5cbf5bd5648e6bf" providerId="LiveId" clId="{1B728A6F-F9E6-41BB-8C1A-782ABCCA26CD}" dt="2024-10-01T20:40:08.986" v="287"/>
          <ac:spMkLst>
            <pc:docMk/>
            <pc:sldMk cId="2390879734" sldId="279"/>
            <ac:spMk id="36" creationId="{49B68BCD-31D8-5FDA-4EAC-BF86EA5109DD}"/>
          </ac:spMkLst>
        </pc:spChg>
        <pc:spChg chg="del">
          <ac:chgData name="José Chirif" userId="b5cbf5bd5648e6bf" providerId="LiveId" clId="{1B728A6F-F9E6-41BB-8C1A-782ABCCA26CD}" dt="2024-10-01T20:40:08.984" v="285"/>
          <ac:spMkLst>
            <pc:docMk/>
            <pc:sldMk cId="2390879734" sldId="279"/>
            <ac:spMk id="37" creationId="{1823D903-4AA5-52AA-79B1-CEDD252D1760}"/>
          </ac:spMkLst>
        </pc:spChg>
        <pc:spChg chg="del">
          <ac:chgData name="José Chirif" userId="b5cbf5bd5648e6bf" providerId="LiveId" clId="{1B728A6F-F9E6-41BB-8C1A-782ABCCA26CD}" dt="2024-10-01T20:40:08.984" v="283"/>
          <ac:spMkLst>
            <pc:docMk/>
            <pc:sldMk cId="2390879734" sldId="279"/>
            <ac:spMk id="38" creationId="{F00A30A0-54C5-49DC-D342-92648CA1D63D}"/>
          </ac:spMkLst>
        </pc:spChg>
        <pc:spChg chg="del">
          <ac:chgData name="José Chirif" userId="b5cbf5bd5648e6bf" providerId="LiveId" clId="{1B728A6F-F9E6-41BB-8C1A-782ABCCA26CD}" dt="2024-10-01T20:40:08.983" v="281"/>
          <ac:spMkLst>
            <pc:docMk/>
            <pc:sldMk cId="2390879734" sldId="279"/>
            <ac:spMk id="39" creationId="{B431409B-04FB-C96B-A3CE-9789BA6E2452}"/>
          </ac:spMkLst>
        </pc:spChg>
      </pc:sldChg>
      <pc:sldChg chg="delSp mod">
        <pc:chgData name="José Chirif" userId="b5cbf5bd5648e6bf" providerId="LiveId" clId="{1B728A6F-F9E6-41BB-8C1A-782ABCCA26CD}" dt="2024-10-01T20:40:09.084" v="585"/>
        <pc:sldMkLst>
          <pc:docMk/>
          <pc:sldMk cId="3052724162" sldId="280"/>
        </pc:sldMkLst>
        <pc:spChg chg="del">
          <ac:chgData name="José Chirif" userId="b5cbf5bd5648e6bf" providerId="LiveId" clId="{1B728A6F-F9E6-41BB-8C1A-782ABCCA26CD}" dt="2024-10-01T20:40:09.084" v="585"/>
          <ac:spMkLst>
            <pc:docMk/>
            <pc:sldMk cId="3052724162" sldId="280"/>
            <ac:spMk id="22" creationId="{E85A25D1-170A-2185-893C-F6B93D357F8E}"/>
          </ac:spMkLst>
        </pc:spChg>
        <pc:spChg chg="del">
          <ac:chgData name="José Chirif" userId="b5cbf5bd5648e6bf" providerId="LiveId" clId="{1B728A6F-F9E6-41BB-8C1A-782ABCCA26CD}" dt="2024-10-01T20:40:09.084" v="583"/>
          <ac:spMkLst>
            <pc:docMk/>
            <pc:sldMk cId="3052724162" sldId="280"/>
            <ac:spMk id="23" creationId="{B4FF1BE8-2812-563D-16A8-AC77C666C252}"/>
          </ac:spMkLst>
        </pc:spChg>
        <pc:spChg chg="del">
          <ac:chgData name="José Chirif" userId="b5cbf5bd5648e6bf" providerId="LiveId" clId="{1B728A6F-F9E6-41BB-8C1A-782ABCCA26CD}" dt="2024-10-01T20:40:09.083" v="581"/>
          <ac:spMkLst>
            <pc:docMk/>
            <pc:sldMk cId="3052724162" sldId="280"/>
            <ac:spMk id="24" creationId="{78EED182-5606-5BAB-CAB9-E09DE67088A4}"/>
          </ac:spMkLst>
        </pc:spChg>
        <pc:spChg chg="del">
          <ac:chgData name="José Chirif" userId="b5cbf5bd5648e6bf" providerId="LiveId" clId="{1B728A6F-F9E6-41BB-8C1A-782ABCCA26CD}" dt="2024-10-01T20:40:09.083" v="579"/>
          <ac:spMkLst>
            <pc:docMk/>
            <pc:sldMk cId="3052724162" sldId="280"/>
            <ac:spMk id="25" creationId="{E861D153-48FD-EAED-DE90-7956BCB3A38D}"/>
          </ac:spMkLst>
        </pc:spChg>
        <pc:spChg chg="del">
          <ac:chgData name="José Chirif" userId="b5cbf5bd5648e6bf" providerId="LiveId" clId="{1B728A6F-F9E6-41BB-8C1A-782ABCCA26CD}" dt="2024-10-01T20:40:09.082" v="577"/>
          <ac:spMkLst>
            <pc:docMk/>
            <pc:sldMk cId="3052724162" sldId="280"/>
            <ac:spMk id="26" creationId="{3ADB199D-4B1E-3F5E-3166-35A89EEF76A7}"/>
          </ac:spMkLst>
        </pc:spChg>
        <pc:spChg chg="del">
          <ac:chgData name="José Chirif" userId="b5cbf5bd5648e6bf" providerId="LiveId" clId="{1B728A6F-F9E6-41BB-8C1A-782ABCCA26CD}" dt="2024-10-01T20:40:09.081" v="575"/>
          <ac:spMkLst>
            <pc:docMk/>
            <pc:sldMk cId="3052724162" sldId="280"/>
            <ac:spMk id="27" creationId="{41D09F31-EE0C-A835-9330-BF43707B54EC}"/>
          </ac:spMkLst>
        </pc:spChg>
        <pc:spChg chg="del">
          <ac:chgData name="José Chirif" userId="b5cbf5bd5648e6bf" providerId="LiveId" clId="{1B728A6F-F9E6-41BB-8C1A-782ABCCA26CD}" dt="2024-10-01T20:40:09.081" v="573"/>
          <ac:spMkLst>
            <pc:docMk/>
            <pc:sldMk cId="3052724162" sldId="280"/>
            <ac:spMk id="28" creationId="{1A1F7CE3-745D-8ED5-2E91-3D3CE5F5A10B}"/>
          </ac:spMkLst>
        </pc:spChg>
        <pc:spChg chg="del">
          <ac:chgData name="José Chirif" userId="b5cbf5bd5648e6bf" providerId="LiveId" clId="{1B728A6F-F9E6-41BB-8C1A-782ABCCA26CD}" dt="2024-10-01T20:40:09.080" v="571"/>
          <ac:spMkLst>
            <pc:docMk/>
            <pc:sldMk cId="3052724162" sldId="280"/>
            <ac:spMk id="29" creationId="{B80D3B04-E543-DEA5-DF45-99D67D480DA2}"/>
          </ac:spMkLst>
        </pc:spChg>
        <pc:spChg chg="del">
          <ac:chgData name="José Chirif" userId="b5cbf5bd5648e6bf" providerId="LiveId" clId="{1B728A6F-F9E6-41BB-8C1A-782ABCCA26CD}" dt="2024-10-01T20:40:09.080" v="569"/>
          <ac:spMkLst>
            <pc:docMk/>
            <pc:sldMk cId="3052724162" sldId="280"/>
            <ac:spMk id="30" creationId="{65E490D1-9347-BBB3-38B5-4A4F3AD1D357}"/>
          </ac:spMkLst>
        </pc:spChg>
        <pc:spChg chg="del">
          <ac:chgData name="José Chirif" userId="b5cbf5bd5648e6bf" providerId="LiveId" clId="{1B728A6F-F9E6-41BB-8C1A-782ABCCA26CD}" dt="2024-10-01T20:40:09.079" v="567"/>
          <ac:spMkLst>
            <pc:docMk/>
            <pc:sldMk cId="3052724162" sldId="280"/>
            <ac:spMk id="31" creationId="{1A36D551-180A-1420-2564-B90B6B83A4FC}"/>
          </ac:spMkLst>
        </pc:spChg>
        <pc:spChg chg="del">
          <ac:chgData name="José Chirif" userId="b5cbf5bd5648e6bf" providerId="LiveId" clId="{1B728A6F-F9E6-41BB-8C1A-782ABCCA26CD}" dt="2024-10-01T20:40:09.078" v="565"/>
          <ac:spMkLst>
            <pc:docMk/>
            <pc:sldMk cId="3052724162" sldId="280"/>
            <ac:spMk id="32" creationId="{BE4F05B2-82AE-BF16-E0C9-AB20B8F6DD7A}"/>
          </ac:spMkLst>
        </pc:spChg>
        <pc:spChg chg="del">
          <ac:chgData name="José Chirif" userId="b5cbf5bd5648e6bf" providerId="LiveId" clId="{1B728A6F-F9E6-41BB-8C1A-782ABCCA26CD}" dt="2024-10-01T20:40:09.077" v="563"/>
          <ac:spMkLst>
            <pc:docMk/>
            <pc:sldMk cId="3052724162" sldId="280"/>
            <ac:spMk id="33" creationId="{4EDD9C3A-19C4-7B54-DA66-B845DAF812A8}"/>
          </ac:spMkLst>
        </pc:spChg>
        <pc:spChg chg="del">
          <ac:chgData name="José Chirif" userId="b5cbf5bd5648e6bf" providerId="LiveId" clId="{1B728A6F-F9E6-41BB-8C1A-782ABCCA26CD}" dt="2024-10-01T20:40:09.076" v="561"/>
          <ac:spMkLst>
            <pc:docMk/>
            <pc:sldMk cId="3052724162" sldId="280"/>
            <ac:spMk id="34" creationId="{AA7B3EAD-06F5-CDB7-C754-ED9574860543}"/>
          </ac:spMkLst>
        </pc:spChg>
        <pc:spChg chg="del">
          <ac:chgData name="José Chirif" userId="b5cbf5bd5648e6bf" providerId="LiveId" clId="{1B728A6F-F9E6-41BB-8C1A-782ABCCA26CD}" dt="2024-10-01T20:40:09.075" v="559"/>
          <ac:spMkLst>
            <pc:docMk/>
            <pc:sldMk cId="3052724162" sldId="280"/>
            <ac:spMk id="35" creationId="{A6E53876-39EA-764C-9581-EA483A5CAA21}"/>
          </ac:spMkLst>
        </pc:spChg>
        <pc:spChg chg="del">
          <ac:chgData name="José Chirif" userId="b5cbf5bd5648e6bf" providerId="LiveId" clId="{1B728A6F-F9E6-41BB-8C1A-782ABCCA26CD}" dt="2024-10-01T20:40:09.074" v="557"/>
          <ac:spMkLst>
            <pc:docMk/>
            <pc:sldMk cId="3052724162" sldId="280"/>
            <ac:spMk id="36" creationId="{082899FA-5D1B-1A9D-E340-C3A671C7205B}"/>
          </ac:spMkLst>
        </pc:spChg>
        <pc:spChg chg="del">
          <ac:chgData name="José Chirif" userId="b5cbf5bd5648e6bf" providerId="LiveId" clId="{1B728A6F-F9E6-41BB-8C1A-782ABCCA26CD}" dt="2024-10-01T20:40:09.074" v="555"/>
          <ac:spMkLst>
            <pc:docMk/>
            <pc:sldMk cId="3052724162" sldId="280"/>
            <ac:spMk id="37" creationId="{DC8E5237-AA8E-8DC7-7208-5A04D9D6EEE8}"/>
          </ac:spMkLst>
        </pc:spChg>
        <pc:spChg chg="del">
          <ac:chgData name="José Chirif" userId="b5cbf5bd5648e6bf" providerId="LiveId" clId="{1B728A6F-F9E6-41BB-8C1A-782ABCCA26CD}" dt="2024-10-01T20:40:09.073" v="553"/>
          <ac:spMkLst>
            <pc:docMk/>
            <pc:sldMk cId="3052724162" sldId="280"/>
            <ac:spMk id="38" creationId="{A0E971BC-422D-095A-6AF8-61FE969CB3C6}"/>
          </ac:spMkLst>
        </pc:spChg>
      </pc:sldChg>
      <pc:sldChg chg="delSp mod">
        <pc:chgData name="José Chirif" userId="b5cbf5bd5648e6bf" providerId="LiveId" clId="{1B728A6F-F9E6-41BB-8C1A-782ABCCA26CD}" dt="2024-10-01T20:40:08.947" v="177"/>
        <pc:sldMkLst>
          <pc:docMk/>
          <pc:sldMk cId="2585183361" sldId="282"/>
        </pc:sldMkLst>
        <pc:spChg chg="del">
          <ac:chgData name="José Chirif" userId="b5cbf5bd5648e6bf" providerId="LiveId" clId="{1B728A6F-F9E6-41BB-8C1A-782ABCCA26CD}" dt="2024-10-01T20:40:08.947" v="177"/>
          <ac:spMkLst>
            <pc:docMk/>
            <pc:sldMk cId="2585183361" sldId="282"/>
            <ac:spMk id="30" creationId="{A0D281EB-3E01-2EAF-8691-082A591AE5D1}"/>
          </ac:spMkLst>
        </pc:spChg>
        <pc:spChg chg="del">
          <ac:chgData name="José Chirif" userId="b5cbf5bd5648e6bf" providerId="LiveId" clId="{1B728A6F-F9E6-41BB-8C1A-782ABCCA26CD}" dt="2024-10-01T20:40:08.947" v="175"/>
          <ac:spMkLst>
            <pc:docMk/>
            <pc:sldMk cId="2585183361" sldId="282"/>
            <ac:spMk id="31" creationId="{0137C748-0DFB-27BA-31D9-635B6E7B1C96}"/>
          </ac:spMkLst>
        </pc:spChg>
        <pc:spChg chg="del">
          <ac:chgData name="José Chirif" userId="b5cbf5bd5648e6bf" providerId="LiveId" clId="{1B728A6F-F9E6-41BB-8C1A-782ABCCA26CD}" dt="2024-10-01T20:40:08.946" v="173"/>
          <ac:spMkLst>
            <pc:docMk/>
            <pc:sldMk cId="2585183361" sldId="282"/>
            <ac:spMk id="32" creationId="{D51862BB-6F22-9E76-3540-FF7D693BC508}"/>
          </ac:spMkLst>
        </pc:spChg>
        <pc:spChg chg="del">
          <ac:chgData name="José Chirif" userId="b5cbf5bd5648e6bf" providerId="LiveId" clId="{1B728A6F-F9E6-41BB-8C1A-782ABCCA26CD}" dt="2024-10-01T20:40:08.946" v="171"/>
          <ac:spMkLst>
            <pc:docMk/>
            <pc:sldMk cId="2585183361" sldId="282"/>
            <ac:spMk id="33" creationId="{3EBDB018-69C6-7AED-0496-08550A42F663}"/>
          </ac:spMkLst>
        </pc:spChg>
        <pc:spChg chg="del">
          <ac:chgData name="José Chirif" userId="b5cbf5bd5648e6bf" providerId="LiveId" clId="{1B728A6F-F9E6-41BB-8C1A-782ABCCA26CD}" dt="2024-10-01T20:40:08.944" v="169"/>
          <ac:spMkLst>
            <pc:docMk/>
            <pc:sldMk cId="2585183361" sldId="282"/>
            <ac:spMk id="34" creationId="{87AB73B6-0D85-4BC0-BD53-30A71FBF4C0F}"/>
          </ac:spMkLst>
        </pc:spChg>
        <pc:spChg chg="del">
          <ac:chgData name="José Chirif" userId="b5cbf5bd5648e6bf" providerId="LiveId" clId="{1B728A6F-F9E6-41BB-8C1A-782ABCCA26CD}" dt="2024-10-01T20:40:08.944" v="167"/>
          <ac:spMkLst>
            <pc:docMk/>
            <pc:sldMk cId="2585183361" sldId="282"/>
            <ac:spMk id="35" creationId="{F44F50FB-0479-2888-F1D0-4888E0293A55}"/>
          </ac:spMkLst>
        </pc:spChg>
        <pc:spChg chg="del">
          <ac:chgData name="José Chirif" userId="b5cbf5bd5648e6bf" providerId="LiveId" clId="{1B728A6F-F9E6-41BB-8C1A-782ABCCA26CD}" dt="2024-10-01T20:40:08.943" v="165"/>
          <ac:spMkLst>
            <pc:docMk/>
            <pc:sldMk cId="2585183361" sldId="282"/>
            <ac:spMk id="36" creationId="{0189EF1E-1525-CC15-953A-00C94C47C67D}"/>
          </ac:spMkLst>
        </pc:spChg>
        <pc:spChg chg="del">
          <ac:chgData name="José Chirif" userId="b5cbf5bd5648e6bf" providerId="LiveId" clId="{1B728A6F-F9E6-41BB-8C1A-782ABCCA26CD}" dt="2024-10-01T20:40:08.943" v="163"/>
          <ac:spMkLst>
            <pc:docMk/>
            <pc:sldMk cId="2585183361" sldId="282"/>
            <ac:spMk id="37" creationId="{033C785B-7D97-0EBC-A0A3-9FF5E43F1553}"/>
          </ac:spMkLst>
        </pc:spChg>
        <pc:spChg chg="del">
          <ac:chgData name="José Chirif" userId="b5cbf5bd5648e6bf" providerId="LiveId" clId="{1B728A6F-F9E6-41BB-8C1A-782ABCCA26CD}" dt="2024-10-01T20:40:08.942" v="161"/>
          <ac:spMkLst>
            <pc:docMk/>
            <pc:sldMk cId="2585183361" sldId="282"/>
            <ac:spMk id="38" creationId="{67FCB198-FBFD-9707-31F5-68FBA1D7616A}"/>
          </ac:spMkLst>
        </pc:spChg>
        <pc:spChg chg="del">
          <ac:chgData name="José Chirif" userId="b5cbf5bd5648e6bf" providerId="LiveId" clId="{1B728A6F-F9E6-41BB-8C1A-782ABCCA26CD}" dt="2024-10-01T20:40:08.941" v="159"/>
          <ac:spMkLst>
            <pc:docMk/>
            <pc:sldMk cId="2585183361" sldId="282"/>
            <ac:spMk id="39" creationId="{BC2C7E1E-DC8A-8CF7-8B60-634796A16993}"/>
          </ac:spMkLst>
        </pc:spChg>
        <pc:spChg chg="del">
          <ac:chgData name="José Chirif" userId="b5cbf5bd5648e6bf" providerId="LiveId" clId="{1B728A6F-F9E6-41BB-8C1A-782ABCCA26CD}" dt="2024-10-01T20:40:08.940" v="157"/>
          <ac:spMkLst>
            <pc:docMk/>
            <pc:sldMk cId="2585183361" sldId="282"/>
            <ac:spMk id="40" creationId="{5729A7BE-455A-54D5-8615-6FAE1C440C64}"/>
          </ac:spMkLst>
        </pc:spChg>
        <pc:spChg chg="del">
          <ac:chgData name="José Chirif" userId="b5cbf5bd5648e6bf" providerId="LiveId" clId="{1B728A6F-F9E6-41BB-8C1A-782ABCCA26CD}" dt="2024-10-01T20:40:08.939" v="155"/>
          <ac:spMkLst>
            <pc:docMk/>
            <pc:sldMk cId="2585183361" sldId="282"/>
            <ac:spMk id="41" creationId="{8102AFCE-A737-1905-9096-C81427E193DB}"/>
          </ac:spMkLst>
        </pc:spChg>
        <pc:spChg chg="del">
          <ac:chgData name="José Chirif" userId="b5cbf5bd5648e6bf" providerId="LiveId" clId="{1B728A6F-F9E6-41BB-8C1A-782ABCCA26CD}" dt="2024-10-01T20:40:08.939" v="153"/>
          <ac:spMkLst>
            <pc:docMk/>
            <pc:sldMk cId="2585183361" sldId="282"/>
            <ac:spMk id="42" creationId="{B9545D7E-25CD-5D52-D1BA-6646F6A41B43}"/>
          </ac:spMkLst>
        </pc:spChg>
        <pc:spChg chg="del">
          <ac:chgData name="José Chirif" userId="b5cbf5bd5648e6bf" providerId="LiveId" clId="{1B728A6F-F9E6-41BB-8C1A-782ABCCA26CD}" dt="2024-10-01T20:40:08.938" v="151"/>
          <ac:spMkLst>
            <pc:docMk/>
            <pc:sldMk cId="2585183361" sldId="282"/>
            <ac:spMk id="43" creationId="{EC3C1969-A2A8-C655-8077-EA6CF20474C9}"/>
          </ac:spMkLst>
        </pc:spChg>
        <pc:spChg chg="del">
          <ac:chgData name="José Chirif" userId="b5cbf5bd5648e6bf" providerId="LiveId" clId="{1B728A6F-F9E6-41BB-8C1A-782ABCCA26CD}" dt="2024-10-01T20:40:08.937" v="149"/>
          <ac:spMkLst>
            <pc:docMk/>
            <pc:sldMk cId="2585183361" sldId="282"/>
            <ac:spMk id="44" creationId="{9114FEF8-DE38-30E0-60A9-FB8AF5353FEA}"/>
          </ac:spMkLst>
        </pc:spChg>
        <pc:spChg chg="del">
          <ac:chgData name="José Chirif" userId="b5cbf5bd5648e6bf" providerId="LiveId" clId="{1B728A6F-F9E6-41BB-8C1A-782ABCCA26CD}" dt="2024-10-01T20:40:08.936" v="147"/>
          <ac:spMkLst>
            <pc:docMk/>
            <pc:sldMk cId="2585183361" sldId="282"/>
            <ac:spMk id="45" creationId="{1E690ADA-E37C-0E87-849D-561C30527679}"/>
          </ac:spMkLst>
        </pc:spChg>
        <pc:spChg chg="del">
          <ac:chgData name="José Chirif" userId="b5cbf5bd5648e6bf" providerId="LiveId" clId="{1B728A6F-F9E6-41BB-8C1A-782ABCCA26CD}" dt="2024-10-01T20:40:08.935" v="145"/>
          <ac:spMkLst>
            <pc:docMk/>
            <pc:sldMk cId="2585183361" sldId="282"/>
            <ac:spMk id="46" creationId="{6F2ED0C3-85D5-0D72-602D-7A456F02547B}"/>
          </ac:spMkLst>
        </pc:spChg>
      </pc:sldChg>
      <pc:sldChg chg="delSp mod">
        <pc:chgData name="José Chirif" userId="b5cbf5bd5648e6bf" providerId="LiveId" clId="{1B728A6F-F9E6-41BB-8C1A-782ABCCA26CD}" dt="2024-10-01T20:40:09.005" v="347"/>
        <pc:sldMkLst>
          <pc:docMk/>
          <pc:sldMk cId="1732177406" sldId="283"/>
        </pc:sldMkLst>
        <pc:spChg chg="del">
          <ac:chgData name="José Chirif" userId="b5cbf5bd5648e6bf" providerId="LiveId" clId="{1B728A6F-F9E6-41BB-8C1A-782ABCCA26CD}" dt="2024-10-01T20:40:09.005" v="347"/>
          <ac:spMkLst>
            <pc:docMk/>
            <pc:sldMk cId="1732177406" sldId="283"/>
            <ac:spMk id="26" creationId="{EA13DF03-7623-9A9C-66AF-9A93508C7722}"/>
          </ac:spMkLst>
        </pc:spChg>
        <pc:spChg chg="del">
          <ac:chgData name="José Chirif" userId="b5cbf5bd5648e6bf" providerId="LiveId" clId="{1B728A6F-F9E6-41BB-8C1A-782ABCCA26CD}" dt="2024-10-01T20:40:09.005" v="345"/>
          <ac:spMkLst>
            <pc:docMk/>
            <pc:sldMk cId="1732177406" sldId="283"/>
            <ac:spMk id="27" creationId="{4399E5F2-E448-802E-19D9-1426BB8F05F1}"/>
          </ac:spMkLst>
        </pc:spChg>
        <pc:spChg chg="del">
          <ac:chgData name="José Chirif" userId="b5cbf5bd5648e6bf" providerId="LiveId" clId="{1B728A6F-F9E6-41BB-8C1A-782ABCCA26CD}" dt="2024-10-01T20:40:09.004" v="343"/>
          <ac:spMkLst>
            <pc:docMk/>
            <pc:sldMk cId="1732177406" sldId="283"/>
            <ac:spMk id="28" creationId="{CED8FD75-5EDC-AA70-5C3E-B5F674B39028}"/>
          </ac:spMkLst>
        </pc:spChg>
        <pc:spChg chg="del">
          <ac:chgData name="José Chirif" userId="b5cbf5bd5648e6bf" providerId="LiveId" clId="{1B728A6F-F9E6-41BB-8C1A-782ABCCA26CD}" dt="2024-10-01T20:40:09.003" v="341"/>
          <ac:spMkLst>
            <pc:docMk/>
            <pc:sldMk cId="1732177406" sldId="283"/>
            <ac:spMk id="29" creationId="{8E41AE02-74EE-9241-56A0-6CB8F8809EA9}"/>
          </ac:spMkLst>
        </pc:spChg>
        <pc:spChg chg="del">
          <ac:chgData name="José Chirif" userId="b5cbf5bd5648e6bf" providerId="LiveId" clId="{1B728A6F-F9E6-41BB-8C1A-782ABCCA26CD}" dt="2024-10-01T20:40:09.003" v="339"/>
          <ac:spMkLst>
            <pc:docMk/>
            <pc:sldMk cId="1732177406" sldId="283"/>
            <ac:spMk id="30" creationId="{800ABB2B-A91E-A051-A137-DE344EE66654}"/>
          </ac:spMkLst>
        </pc:spChg>
        <pc:spChg chg="del">
          <ac:chgData name="José Chirif" userId="b5cbf5bd5648e6bf" providerId="LiveId" clId="{1B728A6F-F9E6-41BB-8C1A-782ABCCA26CD}" dt="2024-10-01T20:40:09.002" v="337"/>
          <ac:spMkLst>
            <pc:docMk/>
            <pc:sldMk cId="1732177406" sldId="283"/>
            <ac:spMk id="31" creationId="{B4CFD344-5174-1677-C2D5-A6CBF24DB239}"/>
          </ac:spMkLst>
        </pc:spChg>
        <pc:spChg chg="del">
          <ac:chgData name="José Chirif" userId="b5cbf5bd5648e6bf" providerId="LiveId" clId="{1B728A6F-F9E6-41BB-8C1A-782ABCCA26CD}" dt="2024-10-01T20:40:09.002" v="335"/>
          <ac:spMkLst>
            <pc:docMk/>
            <pc:sldMk cId="1732177406" sldId="283"/>
            <ac:spMk id="32" creationId="{1C751B3B-AFCE-030A-6130-4941B83C2C72}"/>
          </ac:spMkLst>
        </pc:spChg>
        <pc:spChg chg="del">
          <ac:chgData name="José Chirif" userId="b5cbf5bd5648e6bf" providerId="LiveId" clId="{1B728A6F-F9E6-41BB-8C1A-782ABCCA26CD}" dt="2024-10-01T20:40:09.001" v="333"/>
          <ac:spMkLst>
            <pc:docMk/>
            <pc:sldMk cId="1732177406" sldId="283"/>
            <ac:spMk id="33" creationId="{5FDEECB9-D1D8-2240-8676-974804694940}"/>
          </ac:spMkLst>
        </pc:spChg>
        <pc:spChg chg="del">
          <ac:chgData name="José Chirif" userId="b5cbf5bd5648e6bf" providerId="LiveId" clId="{1B728A6F-F9E6-41BB-8C1A-782ABCCA26CD}" dt="2024-10-01T20:40:09.001" v="331"/>
          <ac:spMkLst>
            <pc:docMk/>
            <pc:sldMk cId="1732177406" sldId="283"/>
            <ac:spMk id="34" creationId="{D7E7CF0F-26E8-602D-F8ED-5646C9C774CC}"/>
          </ac:spMkLst>
        </pc:spChg>
        <pc:spChg chg="del">
          <ac:chgData name="José Chirif" userId="b5cbf5bd5648e6bf" providerId="LiveId" clId="{1B728A6F-F9E6-41BB-8C1A-782ABCCA26CD}" dt="2024-10-01T20:40:09" v="329"/>
          <ac:spMkLst>
            <pc:docMk/>
            <pc:sldMk cId="1732177406" sldId="283"/>
            <ac:spMk id="35" creationId="{36170D3B-2B0E-CFD2-0823-F35E0C68B74D}"/>
          </ac:spMkLst>
        </pc:spChg>
        <pc:spChg chg="del">
          <ac:chgData name="José Chirif" userId="b5cbf5bd5648e6bf" providerId="LiveId" clId="{1B728A6F-F9E6-41BB-8C1A-782ABCCA26CD}" dt="2024-10-01T20:40:08.999" v="327"/>
          <ac:spMkLst>
            <pc:docMk/>
            <pc:sldMk cId="1732177406" sldId="283"/>
            <ac:spMk id="36" creationId="{5C40A696-938D-FB96-AFD5-B453CBCF4A43}"/>
          </ac:spMkLst>
        </pc:spChg>
        <pc:spChg chg="del">
          <ac:chgData name="José Chirif" userId="b5cbf5bd5648e6bf" providerId="LiveId" clId="{1B728A6F-F9E6-41BB-8C1A-782ABCCA26CD}" dt="2024-10-01T20:40:08.999" v="325"/>
          <ac:spMkLst>
            <pc:docMk/>
            <pc:sldMk cId="1732177406" sldId="283"/>
            <ac:spMk id="37" creationId="{800149BF-983C-F687-C5D4-C9F1021669BE}"/>
          </ac:spMkLst>
        </pc:spChg>
        <pc:spChg chg="del">
          <ac:chgData name="José Chirif" userId="b5cbf5bd5648e6bf" providerId="LiveId" clId="{1B728A6F-F9E6-41BB-8C1A-782ABCCA26CD}" dt="2024-10-01T20:40:08.998" v="323"/>
          <ac:spMkLst>
            <pc:docMk/>
            <pc:sldMk cId="1732177406" sldId="283"/>
            <ac:spMk id="38" creationId="{DCF81900-4A0A-30B8-6EA8-C9178DECF206}"/>
          </ac:spMkLst>
        </pc:spChg>
        <pc:spChg chg="del">
          <ac:chgData name="José Chirif" userId="b5cbf5bd5648e6bf" providerId="LiveId" clId="{1B728A6F-F9E6-41BB-8C1A-782ABCCA26CD}" dt="2024-10-01T20:40:08.997" v="321"/>
          <ac:spMkLst>
            <pc:docMk/>
            <pc:sldMk cId="1732177406" sldId="283"/>
            <ac:spMk id="39" creationId="{830668F6-95E8-39FE-DE6C-D69E7048408F}"/>
          </ac:spMkLst>
        </pc:spChg>
        <pc:spChg chg="del">
          <ac:chgData name="José Chirif" userId="b5cbf5bd5648e6bf" providerId="LiveId" clId="{1B728A6F-F9E6-41BB-8C1A-782ABCCA26CD}" dt="2024-10-01T20:40:08.996" v="319"/>
          <ac:spMkLst>
            <pc:docMk/>
            <pc:sldMk cId="1732177406" sldId="283"/>
            <ac:spMk id="40" creationId="{F307D1D8-299D-91BA-AE07-2728C6E8C463}"/>
          </ac:spMkLst>
        </pc:spChg>
        <pc:spChg chg="del">
          <ac:chgData name="José Chirif" userId="b5cbf5bd5648e6bf" providerId="LiveId" clId="{1B728A6F-F9E6-41BB-8C1A-782ABCCA26CD}" dt="2024-10-01T20:40:08.996" v="317"/>
          <ac:spMkLst>
            <pc:docMk/>
            <pc:sldMk cId="1732177406" sldId="283"/>
            <ac:spMk id="41" creationId="{935F7147-A222-DC15-4291-44E9E21630CF}"/>
          </ac:spMkLst>
        </pc:spChg>
        <pc:spChg chg="del">
          <ac:chgData name="José Chirif" userId="b5cbf5bd5648e6bf" providerId="LiveId" clId="{1B728A6F-F9E6-41BB-8C1A-782ABCCA26CD}" dt="2024-10-01T20:40:08.995" v="315"/>
          <ac:spMkLst>
            <pc:docMk/>
            <pc:sldMk cId="1732177406" sldId="283"/>
            <ac:spMk id="42" creationId="{CA960633-AFFC-E0CA-0505-8C0BB1EDF48D}"/>
          </ac:spMkLst>
        </pc:spChg>
      </pc:sldChg>
      <pc:sldChg chg="delSp modSp mod">
        <pc:chgData name="José Chirif" userId="b5cbf5bd5648e6bf" providerId="LiveId" clId="{1B728A6F-F9E6-41BB-8C1A-782ABCCA26CD}" dt="2024-10-02T00:54:59.853" v="725" actId="3626"/>
        <pc:sldMkLst>
          <pc:docMk/>
          <pc:sldMk cId="1180743197" sldId="284"/>
        </pc:sldMkLst>
        <pc:spChg chg="del">
          <ac:chgData name="José Chirif" userId="b5cbf5bd5648e6bf" providerId="LiveId" clId="{1B728A6F-F9E6-41BB-8C1A-782ABCCA26CD}" dt="2024-10-01T20:40:09.026" v="415"/>
          <ac:spMkLst>
            <pc:docMk/>
            <pc:sldMk cId="1180743197" sldId="284"/>
            <ac:spMk id="22" creationId="{75A1BC35-7123-3FE2-0365-9EFAD483B41B}"/>
          </ac:spMkLst>
        </pc:spChg>
        <pc:spChg chg="del">
          <ac:chgData name="José Chirif" userId="b5cbf5bd5648e6bf" providerId="LiveId" clId="{1B728A6F-F9E6-41BB-8C1A-782ABCCA26CD}" dt="2024-10-01T20:40:09.025" v="413"/>
          <ac:spMkLst>
            <pc:docMk/>
            <pc:sldMk cId="1180743197" sldId="284"/>
            <ac:spMk id="24" creationId="{EA0EAE90-9B1C-7451-B74D-FAB88006A65F}"/>
          </ac:spMkLst>
        </pc:spChg>
        <pc:spChg chg="del">
          <ac:chgData name="José Chirif" userId="b5cbf5bd5648e6bf" providerId="LiveId" clId="{1B728A6F-F9E6-41BB-8C1A-782ABCCA26CD}" dt="2024-10-01T20:40:09.025" v="411"/>
          <ac:spMkLst>
            <pc:docMk/>
            <pc:sldMk cId="1180743197" sldId="284"/>
            <ac:spMk id="25" creationId="{672EF86D-2EAB-2C82-2EE5-5CCDFB83F3F1}"/>
          </ac:spMkLst>
        </pc:spChg>
        <pc:spChg chg="del">
          <ac:chgData name="José Chirif" userId="b5cbf5bd5648e6bf" providerId="LiveId" clId="{1B728A6F-F9E6-41BB-8C1A-782ABCCA26CD}" dt="2024-10-01T20:40:09.024" v="409"/>
          <ac:spMkLst>
            <pc:docMk/>
            <pc:sldMk cId="1180743197" sldId="284"/>
            <ac:spMk id="26" creationId="{4C4F9C1C-9FE1-C5C2-8B66-2632D353615B}"/>
          </ac:spMkLst>
        </pc:spChg>
        <pc:spChg chg="del">
          <ac:chgData name="José Chirif" userId="b5cbf5bd5648e6bf" providerId="LiveId" clId="{1B728A6F-F9E6-41BB-8C1A-782ABCCA26CD}" dt="2024-10-01T20:40:09.023" v="407"/>
          <ac:spMkLst>
            <pc:docMk/>
            <pc:sldMk cId="1180743197" sldId="284"/>
            <ac:spMk id="27" creationId="{A1DC301E-C140-A8DF-CC34-5A2B5F278244}"/>
          </ac:spMkLst>
        </pc:spChg>
        <pc:spChg chg="del">
          <ac:chgData name="José Chirif" userId="b5cbf5bd5648e6bf" providerId="LiveId" clId="{1B728A6F-F9E6-41BB-8C1A-782ABCCA26CD}" dt="2024-10-01T20:40:09.023" v="405"/>
          <ac:spMkLst>
            <pc:docMk/>
            <pc:sldMk cId="1180743197" sldId="284"/>
            <ac:spMk id="28" creationId="{2A4DB171-F401-8060-208F-1E16DA61EC71}"/>
          </ac:spMkLst>
        </pc:spChg>
        <pc:spChg chg="del">
          <ac:chgData name="José Chirif" userId="b5cbf5bd5648e6bf" providerId="LiveId" clId="{1B728A6F-F9E6-41BB-8C1A-782ABCCA26CD}" dt="2024-10-01T20:40:09.022" v="403"/>
          <ac:spMkLst>
            <pc:docMk/>
            <pc:sldMk cId="1180743197" sldId="284"/>
            <ac:spMk id="29" creationId="{DAF2D3C5-E569-444B-2BA1-6F5CE828413D}"/>
          </ac:spMkLst>
        </pc:spChg>
        <pc:spChg chg="del">
          <ac:chgData name="José Chirif" userId="b5cbf5bd5648e6bf" providerId="LiveId" clId="{1B728A6F-F9E6-41BB-8C1A-782ABCCA26CD}" dt="2024-10-01T20:40:09.021" v="401"/>
          <ac:spMkLst>
            <pc:docMk/>
            <pc:sldMk cId="1180743197" sldId="284"/>
            <ac:spMk id="30" creationId="{8C90E12E-E9CF-3C7B-AB30-81AECCB27007}"/>
          </ac:spMkLst>
        </pc:spChg>
        <pc:spChg chg="del">
          <ac:chgData name="José Chirif" userId="b5cbf5bd5648e6bf" providerId="LiveId" clId="{1B728A6F-F9E6-41BB-8C1A-782ABCCA26CD}" dt="2024-10-01T20:40:09.021" v="399"/>
          <ac:spMkLst>
            <pc:docMk/>
            <pc:sldMk cId="1180743197" sldId="284"/>
            <ac:spMk id="31" creationId="{9033BCFF-06F2-7E9F-523B-6687C014F0CE}"/>
          </ac:spMkLst>
        </pc:spChg>
        <pc:spChg chg="del">
          <ac:chgData name="José Chirif" userId="b5cbf5bd5648e6bf" providerId="LiveId" clId="{1B728A6F-F9E6-41BB-8C1A-782ABCCA26CD}" dt="2024-10-01T20:40:09.020" v="397"/>
          <ac:spMkLst>
            <pc:docMk/>
            <pc:sldMk cId="1180743197" sldId="284"/>
            <ac:spMk id="32" creationId="{96FD2944-A1C5-B158-C99E-B96FCC84DB6E}"/>
          </ac:spMkLst>
        </pc:spChg>
        <pc:spChg chg="del">
          <ac:chgData name="José Chirif" userId="b5cbf5bd5648e6bf" providerId="LiveId" clId="{1B728A6F-F9E6-41BB-8C1A-782ABCCA26CD}" dt="2024-10-01T20:40:09.020" v="395"/>
          <ac:spMkLst>
            <pc:docMk/>
            <pc:sldMk cId="1180743197" sldId="284"/>
            <ac:spMk id="33" creationId="{9F7CF041-8DC1-686D-A73E-E5F3F0204176}"/>
          </ac:spMkLst>
        </pc:spChg>
        <pc:spChg chg="del">
          <ac:chgData name="José Chirif" userId="b5cbf5bd5648e6bf" providerId="LiveId" clId="{1B728A6F-F9E6-41BB-8C1A-782ABCCA26CD}" dt="2024-10-01T20:40:09.019" v="393"/>
          <ac:spMkLst>
            <pc:docMk/>
            <pc:sldMk cId="1180743197" sldId="284"/>
            <ac:spMk id="34" creationId="{E5DA6D24-5725-9084-8EF2-DDC7FF76BCC9}"/>
          </ac:spMkLst>
        </pc:spChg>
        <pc:spChg chg="del">
          <ac:chgData name="José Chirif" userId="b5cbf5bd5648e6bf" providerId="LiveId" clId="{1B728A6F-F9E6-41BB-8C1A-782ABCCA26CD}" dt="2024-10-01T20:40:09.018" v="391"/>
          <ac:spMkLst>
            <pc:docMk/>
            <pc:sldMk cId="1180743197" sldId="284"/>
            <ac:spMk id="35" creationId="{EDB12BD7-54C9-223F-3191-32A369A5EE76}"/>
          </ac:spMkLst>
        </pc:spChg>
        <pc:spChg chg="del">
          <ac:chgData name="José Chirif" userId="b5cbf5bd5648e6bf" providerId="LiveId" clId="{1B728A6F-F9E6-41BB-8C1A-782ABCCA26CD}" dt="2024-10-01T20:40:09.018" v="389"/>
          <ac:spMkLst>
            <pc:docMk/>
            <pc:sldMk cId="1180743197" sldId="284"/>
            <ac:spMk id="36" creationId="{95462715-D527-99D6-0E4B-3C54CD891DA6}"/>
          </ac:spMkLst>
        </pc:spChg>
        <pc:spChg chg="del">
          <ac:chgData name="José Chirif" userId="b5cbf5bd5648e6bf" providerId="LiveId" clId="{1B728A6F-F9E6-41BB-8C1A-782ABCCA26CD}" dt="2024-10-01T20:40:09.017" v="387"/>
          <ac:spMkLst>
            <pc:docMk/>
            <pc:sldMk cId="1180743197" sldId="284"/>
            <ac:spMk id="37" creationId="{DD391F6C-AA1E-CA1C-DA2E-F08C57A158C3}"/>
          </ac:spMkLst>
        </pc:spChg>
        <pc:spChg chg="del">
          <ac:chgData name="José Chirif" userId="b5cbf5bd5648e6bf" providerId="LiveId" clId="{1B728A6F-F9E6-41BB-8C1A-782ABCCA26CD}" dt="2024-10-01T20:40:09.017" v="385"/>
          <ac:spMkLst>
            <pc:docMk/>
            <pc:sldMk cId="1180743197" sldId="284"/>
            <ac:spMk id="38" creationId="{5D6CE791-FDD7-78A7-FE25-F62F7DAF55F7}"/>
          </ac:spMkLst>
        </pc:spChg>
        <pc:spChg chg="del">
          <ac:chgData name="José Chirif" userId="b5cbf5bd5648e6bf" providerId="LiveId" clId="{1B728A6F-F9E6-41BB-8C1A-782ABCCA26CD}" dt="2024-10-01T20:40:09.016" v="383"/>
          <ac:spMkLst>
            <pc:docMk/>
            <pc:sldMk cId="1180743197" sldId="284"/>
            <ac:spMk id="39" creationId="{A6A6E374-3B2B-F079-80D8-0F9A9C1F6630}"/>
          </ac:spMkLst>
        </pc:spChg>
        <pc:picChg chg="mod">
          <ac:chgData name="José Chirif" userId="b5cbf5bd5648e6bf" providerId="LiveId" clId="{1B728A6F-F9E6-41BB-8C1A-782ABCCA26CD}" dt="2024-10-02T00:54:59.853" v="725" actId="3626"/>
          <ac:picMkLst>
            <pc:docMk/>
            <pc:sldMk cId="1180743197" sldId="284"/>
            <ac:picMk id="23" creationId="{AE113044-5896-6D3C-0181-CC957A391278}"/>
          </ac:picMkLst>
        </pc:picChg>
      </pc:sldChg>
      <pc:sldChg chg="delSp mod">
        <pc:chgData name="José Chirif" userId="b5cbf5bd5648e6bf" providerId="LiveId" clId="{1B728A6F-F9E6-41BB-8C1A-782ABCCA26CD}" dt="2024-10-01T20:40:09.015" v="381"/>
        <pc:sldMkLst>
          <pc:docMk/>
          <pc:sldMk cId="3081271768" sldId="286"/>
        </pc:sldMkLst>
        <pc:spChg chg="del">
          <ac:chgData name="José Chirif" userId="b5cbf5bd5648e6bf" providerId="LiveId" clId="{1B728A6F-F9E6-41BB-8C1A-782ABCCA26CD}" dt="2024-10-01T20:40:09.015" v="381"/>
          <ac:spMkLst>
            <pc:docMk/>
            <pc:sldMk cId="3081271768" sldId="286"/>
            <ac:spMk id="23" creationId="{D856754B-FA21-1867-5812-BC1F4D289C9B}"/>
          </ac:spMkLst>
        </pc:spChg>
        <pc:spChg chg="del">
          <ac:chgData name="José Chirif" userId="b5cbf5bd5648e6bf" providerId="LiveId" clId="{1B728A6F-F9E6-41BB-8C1A-782ABCCA26CD}" dt="2024-10-01T20:40:09.015" v="379"/>
          <ac:spMkLst>
            <pc:docMk/>
            <pc:sldMk cId="3081271768" sldId="286"/>
            <ac:spMk id="24" creationId="{D6395C21-FF07-0C65-8E91-92BA088FDCD4}"/>
          </ac:spMkLst>
        </pc:spChg>
        <pc:spChg chg="del">
          <ac:chgData name="José Chirif" userId="b5cbf5bd5648e6bf" providerId="LiveId" clId="{1B728A6F-F9E6-41BB-8C1A-782ABCCA26CD}" dt="2024-10-01T20:40:09.014" v="377"/>
          <ac:spMkLst>
            <pc:docMk/>
            <pc:sldMk cId="3081271768" sldId="286"/>
            <ac:spMk id="25" creationId="{CEE1930D-D081-385E-B183-679D8B210F70}"/>
          </ac:spMkLst>
        </pc:spChg>
        <pc:spChg chg="del">
          <ac:chgData name="José Chirif" userId="b5cbf5bd5648e6bf" providerId="LiveId" clId="{1B728A6F-F9E6-41BB-8C1A-782ABCCA26CD}" dt="2024-10-01T20:40:09.014" v="375"/>
          <ac:spMkLst>
            <pc:docMk/>
            <pc:sldMk cId="3081271768" sldId="286"/>
            <ac:spMk id="26" creationId="{51A5F837-87B5-C455-A545-AA6CEE8A359E}"/>
          </ac:spMkLst>
        </pc:spChg>
        <pc:spChg chg="del">
          <ac:chgData name="José Chirif" userId="b5cbf5bd5648e6bf" providerId="LiveId" clId="{1B728A6F-F9E6-41BB-8C1A-782ABCCA26CD}" dt="2024-10-01T20:40:09.013" v="373"/>
          <ac:spMkLst>
            <pc:docMk/>
            <pc:sldMk cId="3081271768" sldId="286"/>
            <ac:spMk id="27" creationId="{8C6711E7-1C47-536F-213C-041F9D307AD8}"/>
          </ac:spMkLst>
        </pc:spChg>
        <pc:spChg chg="del">
          <ac:chgData name="José Chirif" userId="b5cbf5bd5648e6bf" providerId="LiveId" clId="{1B728A6F-F9E6-41BB-8C1A-782ABCCA26CD}" dt="2024-10-01T20:40:09.012" v="371"/>
          <ac:spMkLst>
            <pc:docMk/>
            <pc:sldMk cId="3081271768" sldId="286"/>
            <ac:spMk id="28" creationId="{2E18C02F-737E-CBE1-7F42-523455A21016}"/>
          </ac:spMkLst>
        </pc:spChg>
        <pc:spChg chg="del">
          <ac:chgData name="José Chirif" userId="b5cbf5bd5648e6bf" providerId="LiveId" clId="{1B728A6F-F9E6-41BB-8C1A-782ABCCA26CD}" dt="2024-10-01T20:40:09.012" v="369"/>
          <ac:spMkLst>
            <pc:docMk/>
            <pc:sldMk cId="3081271768" sldId="286"/>
            <ac:spMk id="29" creationId="{72A51EBD-4759-618D-A4E0-6728D8234131}"/>
          </ac:spMkLst>
        </pc:spChg>
        <pc:spChg chg="del">
          <ac:chgData name="José Chirif" userId="b5cbf5bd5648e6bf" providerId="LiveId" clId="{1B728A6F-F9E6-41BB-8C1A-782ABCCA26CD}" dt="2024-10-01T20:40:09.011" v="367"/>
          <ac:spMkLst>
            <pc:docMk/>
            <pc:sldMk cId="3081271768" sldId="286"/>
            <ac:spMk id="30" creationId="{27AA61BB-B7CF-D6FE-3F11-BA32315D6079}"/>
          </ac:spMkLst>
        </pc:spChg>
        <pc:spChg chg="del">
          <ac:chgData name="José Chirif" userId="b5cbf5bd5648e6bf" providerId="LiveId" clId="{1B728A6F-F9E6-41BB-8C1A-782ABCCA26CD}" dt="2024-10-01T20:40:09.010" v="365"/>
          <ac:spMkLst>
            <pc:docMk/>
            <pc:sldMk cId="3081271768" sldId="286"/>
            <ac:spMk id="31" creationId="{23B9CFD3-1822-F6C0-35E2-026BB1125084}"/>
          </ac:spMkLst>
        </pc:spChg>
        <pc:spChg chg="del">
          <ac:chgData name="José Chirif" userId="b5cbf5bd5648e6bf" providerId="LiveId" clId="{1B728A6F-F9E6-41BB-8C1A-782ABCCA26CD}" dt="2024-10-01T20:40:09.010" v="363"/>
          <ac:spMkLst>
            <pc:docMk/>
            <pc:sldMk cId="3081271768" sldId="286"/>
            <ac:spMk id="32" creationId="{2731DD81-099C-15F6-1982-BF8DE93DDFA2}"/>
          </ac:spMkLst>
        </pc:spChg>
        <pc:spChg chg="del">
          <ac:chgData name="José Chirif" userId="b5cbf5bd5648e6bf" providerId="LiveId" clId="{1B728A6F-F9E6-41BB-8C1A-782ABCCA26CD}" dt="2024-10-01T20:40:09.009" v="361"/>
          <ac:spMkLst>
            <pc:docMk/>
            <pc:sldMk cId="3081271768" sldId="286"/>
            <ac:spMk id="33" creationId="{A5B8F5CC-AA1D-6836-F99E-5EF882D56CA6}"/>
          </ac:spMkLst>
        </pc:spChg>
        <pc:spChg chg="del">
          <ac:chgData name="José Chirif" userId="b5cbf5bd5648e6bf" providerId="LiveId" clId="{1B728A6F-F9E6-41BB-8C1A-782ABCCA26CD}" dt="2024-10-01T20:40:09.009" v="359"/>
          <ac:spMkLst>
            <pc:docMk/>
            <pc:sldMk cId="3081271768" sldId="286"/>
            <ac:spMk id="34" creationId="{6DAA95C2-3100-CE94-5391-0153432D99DD}"/>
          </ac:spMkLst>
        </pc:spChg>
        <pc:spChg chg="del">
          <ac:chgData name="José Chirif" userId="b5cbf5bd5648e6bf" providerId="LiveId" clId="{1B728A6F-F9E6-41BB-8C1A-782ABCCA26CD}" dt="2024-10-01T20:40:09.008" v="357"/>
          <ac:spMkLst>
            <pc:docMk/>
            <pc:sldMk cId="3081271768" sldId="286"/>
            <ac:spMk id="35" creationId="{0E59F686-BBAB-B557-76C3-0D2036B985CE}"/>
          </ac:spMkLst>
        </pc:spChg>
        <pc:spChg chg="del">
          <ac:chgData name="José Chirif" userId="b5cbf5bd5648e6bf" providerId="LiveId" clId="{1B728A6F-F9E6-41BB-8C1A-782ABCCA26CD}" dt="2024-10-01T20:40:09.008" v="355"/>
          <ac:spMkLst>
            <pc:docMk/>
            <pc:sldMk cId="3081271768" sldId="286"/>
            <ac:spMk id="36" creationId="{97DD94DE-7C5B-F35A-8FCE-56E6BAA8AE7E}"/>
          </ac:spMkLst>
        </pc:spChg>
        <pc:spChg chg="del">
          <ac:chgData name="José Chirif" userId="b5cbf5bd5648e6bf" providerId="LiveId" clId="{1B728A6F-F9E6-41BB-8C1A-782ABCCA26CD}" dt="2024-10-01T20:40:09.007" v="353"/>
          <ac:spMkLst>
            <pc:docMk/>
            <pc:sldMk cId="3081271768" sldId="286"/>
            <ac:spMk id="37" creationId="{1CEAEC81-CD82-2D31-0D20-751B1E8E2DA4}"/>
          </ac:spMkLst>
        </pc:spChg>
        <pc:spChg chg="del">
          <ac:chgData name="José Chirif" userId="b5cbf5bd5648e6bf" providerId="LiveId" clId="{1B728A6F-F9E6-41BB-8C1A-782ABCCA26CD}" dt="2024-10-01T20:40:09.007" v="351"/>
          <ac:spMkLst>
            <pc:docMk/>
            <pc:sldMk cId="3081271768" sldId="286"/>
            <ac:spMk id="38" creationId="{0F8D5540-7D5D-B34E-75DC-B1D04CE28AE6}"/>
          </ac:spMkLst>
        </pc:spChg>
        <pc:spChg chg="del">
          <ac:chgData name="José Chirif" userId="b5cbf5bd5648e6bf" providerId="LiveId" clId="{1B728A6F-F9E6-41BB-8C1A-782ABCCA26CD}" dt="2024-10-01T20:40:09.006" v="349"/>
          <ac:spMkLst>
            <pc:docMk/>
            <pc:sldMk cId="3081271768" sldId="286"/>
            <ac:spMk id="39" creationId="{2A43E163-842B-B51B-4F90-C22712CB7442}"/>
          </ac:spMkLst>
        </pc:spChg>
      </pc:sldChg>
      <pc:sldChg chg="delSp modSp mod">
        <pc:chgData name="José Chirif" userId="b5cbf5bd5648e6bf" providerId="LiveId" clId="{1B728A6F-F9E6-41BB-8C1A-782ABCCA26CD}" dt="2024-10-02T01:01:45.924" v="831"/>
        <pc:sldMkLst>
          <pc:docMk/>
          <pc:sldMk cId="2531409769" sldId="287"/>
        </pc:sldMkLst>
        <pc:spChg chg="del">
          <ac:chgData name="José Chirif" userId="b5cbf5bd5648e6bf" providerId="LiveId" clId="{1B728A6F-F9E6-41BB-8C1A-782ABCCA26CD}" dt="2024-10-01T20:40:09.049" v="483"/>
          <ac:spMkLst>
            <pc:docMk/>
            <pc:sldMk cId="2531409769" sldId="287"/>
            <ac:spMk id="22" creationId="{1D32927A-1997-6AF5-5BCA-2E30462AB4DB}"/>
          </ac:spMkLst>
        </pc:spChg>
        <pc:spChg chg="del">
          <ac:chgData name="José Chirif" userId="b5cbf5bd5648e6bf" providerId="LiveId" clId="{1B728A6F-F9E6-41BB-8C1A-782ABCCA26CD}" dt="2024-10-01T20:40:09.049" v="481"/>
          <ac:spMkLst>
            <pc:docMk/>
            <pc:sldMk cId="2531409769" sldId="287"/>
            <ac:spMk id="24" creationId="{D7AE4991-DE13-B5D4-55F3-1619523CD1A0}"/>
          </ac:spMkLst>
        </pc:spChg>
        <pc:spChg chg="del">
          <ac:chgData name="José Chirif" userId="b5cbf5bd5648e6bf" providerId="LiveId" clId="{1B728A6F-F9E6-41BB-8C1A-782ABCCA26CD}" dt="2024-10-01T20:40:09.048" v="479"/>
          <ac:spMkLst>
            <pc:docMk/>
            <pc:sldMk cId="2531409769" sldId="287"/>
            <ac:spMk id="25" creationId="{475DC1F8-957A-2E40-A004-A6703CFA504F}"/>
          </ac:spMkLst>
        </pc:spChg>
        <pc:spChg chg="del">
          <ac:chgData name="José Chirif" userId="b5cbf5bd5648e6bf" providerId="LiveId" clId="{1B728A6F-F9E6-41BB-8C1A-782ABCCA26CD}" dt="2024-10-01T20:40:09.047" v="477"/>
          <ac:spMkLst>
            <pc:docMk/>
            <pc:sldMk cId="2531409769" sldId="287"/>
            <ac:spMk id="26" creationId="{711C4B7A-A66B-A3B8-91C4-FA695CE0D4E1}"/>
          </ac:spMkLst>
        </pc:spChg>
        <pc:spChg chg="del">
          <ac:chgData name="José Chirif" userId="b5cbf5bd5648e6bf" providerId="LiveId" clId="{1B728A6F-F9E6-41BB-8C1A-782ABCCA26CD}" dt="2024-10-01T20:40:09.047" v="475"/>
          <ac:spMkLst>
            <pc:docMk/>
            <pc:sldMk cId="2531409769" sldId="287"/>
            <ac:spMk id="27" creationId="{EA39CB13-7E93-8EC9-740E-500B4F20F55D}"/>
          </ac:spMkLst>
        </pc:spChg>
        <pc:spChg chg="del">
          <ac:chgData name="José Chirif" userId="b5cbf5bd5648e6bf" providerId="LiveId" clId="{1B728A6F-F9E6-41BB-8C1A-782ABCCA26CD}" dt="2024-10-01T20:40:09.046" v="473"/>
          <ac:spMkLst>
            <pc:docMk/>
            <pc:sldMk cId="2531409769" sldId="287"/>
            <ac:spMk id="28" creationId="{4F528186-A7B3-8CFE-0B70-703317FF83E6}"/>
          </ac:spMkLst>
        </pc:spChg>
        <pc:spChg chg="del">
          <ac:chgData name="José Chirif" userId="b5cbf5bd5648e6bf" providerId="LiveId" clId="{1B728A6F-F9E6-41BB-8C1A-782ABCCA26CD}" dt="2024-10-01T20:40:09.046" v="471"/>
          <ac:spMkLst>
            <pc:docMk/>
            <pc:sldMk cId="2531409769" sldId="287"/>
            <ac:spMk id="29" creationId="{9858FD7C-C662-257F-D3A8-B9332BAC299E}"/>
          </ac:spMkLst>
        </pc:spChg>
        <pc:spChg chg="del">
          <ac:chgData name="José Chirif" userId="b5cbf5bd5648e6bf" providerId="LiveId" clId="{1B728A6F-F9E6-41BB-8C1A-782ABCCA26CD}" dt="2024-10-01T20:40:09.045" v="469"/>
          <ac:spMkLst>
            <pc:docMk/>
            <pc:sldMk cId="2531409769" sldId="287"/>
            <ac:spMk id="30" creationId="{C3396F10-037E-78A6-6962-8C2FA5DCD134}"/>
          </ac:spMkLst>
        </pc:spChg>
        <pc:spChg chg="del">
          <ac:chgData name="José Chirif" userId="b5cbf5bd5648e6bf" providerId="LiveId" clId="{1B728A6F-F9E6-41BB-8C1A-782ABCCA26CD}" dt="2024-10-01T20:40:09.044" v="467"/>
          <ac:spMkLst>
            <pc:docMk/>
            <pc:sldMk cId="2531409769" sldId="287"/>
            <ac:spMk id="31" creationId="{3EEE86B9-3741-F842-ACF8-ED1E0C67C090}"/>
          </ac:spMkLst>
        </pc:spChg>
        <pc:spChg chg="del">
          <ac:chgData name="José Chirif" userId="b5cbf5bd5648e6bf" providerId="LiveId" clId="{1B728A6F-F9E6-41BB-8C1A-782ABCCA26CD}" dt="2024-10-01T20:40:09.044" v="465"/>
          <ac:spMkLst>
            <pc:docMk/>
            <pc:sldMk cId="2531409769" sldId="287"/>
            <ac:spMk id="32" creationId="{998FB5A7-2415-BE36-E92D-657DB76C281B}"/>
          </ac:spMkLst>
        </pc:spChg>
        <pc:spChg chg="del">
          <ac:chgData name="José Chirif" userId="b5cbf5bd5648e6bf" providerId="LiveId" clId="{1B728A6F-F9E6-41BB-8C1A-782ABCCA26CD}" dt="2024-10-01T20:40:09.043" v="463"/>
          <ac:spMkLst>
            <pc:docMk/>
            <pc:sldMk cId="2531409769" sldId="287"/>
            <ac:spMk id="33" creationId="{1D5A43AA-1601-78F4-D89C-2DDB9D6F4589}"/>
          </ac:spMkLst>
        </pc:spChg>
        <pc:spChg chg="del">
          <ac:chgData name="José Chirif" userId="b5cbf5bd5648e6bf" providerId="LiveId" clId="{1B728A6F-F9E6-41BB-8C1A-782ABCCA26CD}" dt="2024-10-01T20:40:09.042" v="461"/>
          <ac:spMkLst>
            <pc:docMk/>
            <pc:sldMk cId="2531409769" sldId="287"/>
            <ac:spMk id="34" creationId="{BEB74421-6CEC-928B-A8A6-FFE4DF13F33B}"/>
          </ac:spMkLst>
        </pc:spChg>
        <pc:spChg chg="del">
          <ac:chgData name="José Chirif" userId="b5cbf5bd5648e6bf" providerId="LiveId" clId="{1B728A6F-F9E6-41BB-8C1A-782ABCCA26CD}" dt="2024-10-01T20:40:09.042" v="459"/>
          <ac:spMkLst>
            <pc:docMk/>
            <pc:sldMk cId="2531409769" sldId="287"/>
            <ac:spMk id="35" creationId="{BB166F5F-11A9-99DB-CDAE-8D8CFE7C178A}"/>
          </ac:spMkLst>
        </pc:spChg>
        <pc:spChg chg="del">
          <ac:chgData name="José Chirif" userId="b5cbf5bd5648e6bf" providerId="LiveId" clId="{1B728A6F-F9E6-41BB-8C1A-782ABCCA26CD}" dt="2024-10-01T20:40:09.041" v="457"/>
          <ac:spMkLst>
            <pc:docMk/>
            <pc:sldMk cId="2531409769" sldId="287"/>
            <ac:spMk id="36" creationId="{47707467-360A-9D36-700F-B42E81EA862F}"/>
          </ac:spMkLst>
        </pc:spChg>
        <pc:spChg chg="del">
          <ac:chgData name="José Chirif" userId="b5cbf5bd5648e6bf" providerId="LiveId" clId="{1B728A6F-F9E6-41BB-8C1A-782ABCCA26CD}" dt="2024-10-01T20:40:09.041" v="455"/>
          <ac:spMkLst>
            <pc:docMk/>
            <pc:sldMk cId="2531409769" sldId="287"/>
            <ac:spMk id="37" creationId="{F950B63E-FF35-351D-DF41-641C50E6A786}"/>
          </ac:spMkLst>
        </pc:spChg>
        <pc:spChg chg="del">
          <ac:chgData name="José Chirif" userId="b5cbf5bd5648e6bf" providerId="LiveId" clId="{1B728A6F-F9E6-41BB-8C1A-782ABCCA26CD}" dt="2024-10-01T20:40:09.040" v="453"/>
          <ac:spMkLst>
            <pc:docMk/>
            <pc:sldMk cId="2531409769" sldId="287"/>
            <ac:spMk id="38" creationId="{3EF36DDC-00C8-7F23-97D1-0838B5EDE34B}"/>
          </ac:spMkLst>
        </pc:spChg>
        <pc:spChg chg="del">
          <ac:chgData name="José Chirif" userId="b5cbf5bd5648e6bf" providerId="LiveId" clId="{1B728A6F-F9E6-41BB-8C1A-782ABCCA26CD}" dt="2024-10-01T20:40:09.040" v="451"/>
          <ac:spMkLst>
            <pc:docMk/>
            <pc:sldMk cId="2531409769" sldId="287"/>
            <ac:spMk id="39" creationId="{2A6DB8E1-35F9-544F-E370-A1E71E306962}"/>
          </ac:spMkLst>
        </pc:spChg>
        <pc:picChg chg="mod">
          <ac:chgData name="José Chirif" userId="b5cbf5bd5648e6bf" providerId="LiveId" clId="{1B728A6F-F9E6-41BB-8C1A-782ABCCA26CD}" dt="2024-10-02T01:01:45.924" v="831"/>
          <ac:picMkLst>
            <pc:docMk/>
            <pc:sldMk cId="2531409769" sldId="287"/>
            <ac:picMk id="21" creationId="{9799A89C-3790-5BB6-BE4B-E4D49C67F31E}"/>
          </ac:picMkLst>
        </pc:picChg>
      </pc:sldChg>
      <pc:sldChg chg="addSp delSp modSp mod">
        <pc:chgData name="José Chirif" userId="b5cbf5bd5648e6bf" providerId="LiveId" clId="{1B728A6F-F9E6-41BB-8C1A-782ABCCA26CD}" dt="2024-10-02T00:51:27.391" v="697"/>
        <pc:sldMkLst>
          <pc:docMk/>
          <pc:sldMk cId="1506972944" sldId="288"/>
        </pc:sldMkLst>
        <pc:spChg chg="del">
          <ac:chgData name="José Chirif" userId="b5cbf5bd5648e6bf" providerId="LiveId" clId="{1B728A6F-F9E6-41BB-8C1A-782ABCCA26CD}" dt="2024-10-01T20:40:09.060" v="517"/>
          <ac:spMkLst>
            <pc:docMk/>
            <pc:sldMk cId="1506972944" sldId="288"/>
            <ac:spMk id="23" creationId="{6CD58F94-1B31-6858-E4A1-F4EE09F19F54}"/>
          </ac:spMkLst>
        </pc:spChg>
        <pc:spChg chg="del">
          <ac:chgData name="José Chirif" userId="b5cbf5bd5648e6bf" providerId="LiveId" clId="{1B728A6F-F9E6-41BB-8C1A-782ABCCA26CD}" dt="2024-10-01T20:40:09.059" v="515"/>
          <ac:spMkLst>
            <pc:docMk/>
            <pc:sldMk cId="1506972944" sldId="288"/>
            <ac:spMk id="24" creationId="{A5AE2C7A-5B05-2E7F-68CC-151BB4050010}"/>
          </ac:spMkLst>
        </pc:spChg>
        <pc:spChg chg="del">
          <ac:chgData name="José Chirif" userId="b5cbf5bd5648e6bf" providerId="LiveId" clId="{1B728A6F-F9E6-41BB-8C1A-782ABCCA26CD}" dt="2024-10-01T20:40:09.058" v="513"/>
          <ac:spMkLst>
            <pc:docMk/>
            <pc:sldMk cId="1506972944" sldId="288"/>
            <ac:spMk id="25" creationId="{246FFB51-1684-1512-DE30-BEF8FEE9CFEA}"/>
          </ac:spMkLst>
        </pc:spChg>
        <pc:spChg chg="del">
          <ac:chgData name="José Chirif" userId="b5cbf5bd5648e6bf" providerId="LiveId" clId="{1B728A6F-F9E6-41BB-8C1A-782ABCCA26CD}" dt="2024-10-01T20:40:09.058" v="511"/>
          <ac:spMkLst>
            <pc:docMk/>
            <pc:sldMk cId="1506972944" sldId="288"/>
            <ac:spMk id="26" creationId="{A727AE2B-97B3-8B1D-D3B1-1633AF3F3360}"/>
          </ac:spMkLst>
        </pc:spChg>
        <pc:spChg chg="del">
          <ac:chgData name="José Chirif" userId="b5cbf5bd5648e6bf" providerId="LiveId" clId="{1B728A6F-F9E6-41BB-8C1A-782ABCCA26CD}" dt="2024-10-01T20:40:09.057" v="509"/>
          <ac:spMkLst>
            <pc:docMk/>
            <pc:sldMk cId="1506972944" sldId="288"/>
            <ac:spMk id="27" creationId="{3E352D3F-8F73-2245-0428-03044252D747}"/>
          </ac:spMkLst>
        </pc:spChg>
        <pc:spChg chg="del">
          <ac:chgData name="José Chirif" userId="b5cbf5bd5648e6bf" providerId="LiveId" clId="{1B728A6F-F9E6-41BB-8C1A-782ABCCA26CD}" dt="2024-10-01T20:40:09.056" v="507"/>
          <ac:spMkLst>
            <pc:docMk/>
            <pc:sldMk cId="1506972944" sldId="288"/>
            <ac:spMk id="28" creationId="{F6BF231F-7DAA-F378-E1A6-DBE1546A0929}"/>
          </ac:spMkLst>
        </pc:spChg>
        <pc:spChg chg="del">
          <ac:chgData name="José Chirif" userId="b5cbf5bd5648e6bf" providerId="LiveId" clId="{1B728A6F-F9E6-41BB-8C1A-782ABCCA26CD}" dt="2024-10-01T20:40:09.056" v="505"/>
          <ac:spMkLst>
            <pc:docMk/>
            <pc:sldMk cId="1506972944" sldId="288"/>
            <ac:spMk id="29" creationId="{094AA109-0C32-4D7D-E02C-1613585EEBF7}"/>
          </ac:spMkLst>
        </pc:spChg>
        <pc:spChg chg="del">
          <ac:chgData name="José Chirif" userId="b5cbf5bd5648e6bf" providerId="LiveId" clId="{1B728A6F-F9E6-41BB-8C1A-782ABCCA26CD}" dt="2024-10-01T20:40:09.055" v="503"/>
          <ac:spMkLst>
            <pc:docMk/>
            <pc:sldMk cId="1506972944" sldId="288"/>
            <ac:spMk id="30" creationId="{B1B96D2C-CED3-4FBE-623E-D2FCD00E0830}"/>
          </ac:spMkLst>
        </pc:spChg>
        <pc:spChg chg="del">
          <ac:chgData name="José Chirif" userId="b5cbf5bd5648e6bf" providerId="LiveId" clId="{1B728A6F-F9E6-41BB-8C1A-782ABCCA26CD}" dt="2024-10-01T20:40:09.054" v="501"/>
          <ac:spMkLst>
            <pc:docMk/>
            <pc:sldMk cId="1506972944" sldId="288"/>
            <ac:spMk id="31" creationId="{4072CAA0-37EC-A23E-2232-43E2E65E6707}"/>
          </ac:spMkLst>
        </pc:spChg>
        <pc:spChg chg="del">
          <ac:chgData name="José Chirif" userId="b5cbf5bd5648e6bf" providerId="LiveId" clId="{1B728A6F-F9E6-41BB-8C1A-782ABCCA26CD}" dt="2024-10-01T20:40:09.054" v="499"/>
          <ac:spMkLst>
            <pc:docMk/>
            <pc:sldMk cId="1506972944" sldId="288"/>
            <ac:spMk id="32" creationId="{16543032-B18D-D1E2-0D73-3B1886C11DCE}"/>
          </ac:spMkLst>
        </pc:spChg>
        <pc:spChg chg="del">
          <ac:chgData name="José Chirif" userId="b5cbf5bd5648e6bf" providerId="LiveId" clId="{1B728A6F-F9E6-41BB-8C1A-782ABCCA26CD}" dt="2024-10-01T20:40:09.053" v="497"/>
          <ac:spMkLst>
            <pc:docMk/>
            <pc:sldMk cId="1506972944" sldId="288"/>
            <ac:spMk id="33" creationId="{E6A36737-8DDB-9CDD-B61D-AA5E6789954F}"/>
          </ac:spMkLst>
        </pc:spChg>
        <pc:spChg chg="del">
          <ac:chgData name="José Chirif" userId="b5cbf5bd5648e6bf" providerId="LiveId" clId="{1B728A6F-F9E6-41BB-8C1A-782ABCCA26CD}" dt="2024-10-01T20:40:09.053" v="495"/>
          <ac:spMkLst>
            <pc:docMk/>
            <pc:sldMk cId="1506972944" sldId="288"/>
            <ac:spMk id="34" creationId="{F3CA9AB0-CCD8-9387-E21F-1C6834C8ED33}"/>
          </ac:spMkLst>
        </pc:spChg>
        <pc:spChg chg="del">
          <ac:chgData name="José Chirif" userId="b5cbf5bd5648e6bf" providerId="LiveId" clId="{1B728A6F-F9E6-41BB-8C1A-782ABCCA26CD}" dt="2024-10-01T20:40:09.052" v="493"/>
          <ac:spMkLst>
            <pc:docMk/>
            <pc:sldMk cId="1506972944" sldId="288"/>
            <ac:spMk id="35" creationId="{63486206-A20C-10E9-0873-CCEFEA05AB84}"/>
          </ac:spMkLst>
        </pc:spChg>
        <pc:spChg chg="del">
          <ac:chgData name="José Chirif" userId="b5cbf5bd5648e6bf" providerId="LiveId" clId="{1B728A6F-F9E6-41BB-8C1A-782ABCCA26CD}" dt="2024-10-01T20:40:09.051" v="491"/>
          <ac:spMkLst>
            <pc:docMk/>
            <pc:sldMk cId="1506972944" sldId="288"/>
            <ac:spMk id="36" creationId="{DCFFA75E-FBD2-7AE2-6E0E-4E787BBBE550}"/>
          </ac:spMkLst>
        </pc:spChg>
        <pc:spChg chg="del">
          <ac:chgData name="José Chirif" userId="b5cbf5bd5648e6bf" providerId="LiveId" clId="{1B728A6F-F9E6-41BB-8C1A-782ABCCA26CD}" dt="2024-10-01T20:40:09.051" v="489"/>
          <ac:spMkLst>
            <pc:docMk/>
            <pc:sldMk cId="1506972944" sldId="288"/>
            <ac:spMk id="37" creationId="{10AE5C53-21DC-949D-64F1-E070F593EBC4}"/>
          </ac:spMkLst>
        </pc:spChg>
        <pc:spChg chg="del">
          <ac:chgData name="José Chirif" userId="b5cbf5bd5648e6bf" providerId="LiveId" clId="{1B728A6F-F9E6-41BB-8C1A-782ABCCA26CD}" dt="2024-10-01T20:40:09.050" v="487"/>
          <ac:spMkLst>
            <pc:docMk/>
            <pc:sldMk cId="1506972944" sldId="288"/>
            <ac:spMk id="38" creationId="{1214A366-7AD4-AEE9-4C2F-827663609399}"/>
          </ac:spMkLst>
        </pc:spChg>
        <pc:spChg chg="del">
          <ac:chgData name="José Chirif" userId="b5cbf5bd5648e6bf" providerId="LiveId" clId="{1B728A6F-F9E6-41BB-8C1A-782ABCCA26CD}" dt="2024-10-01T20:40:09.050" v="485"/>
          <ac:spMkLst>
            <pc:docMk/>
            <pc:sldMk cId="1506972944" sldId="288"/>
            <ac:spMk id="39" creationId="{614F6FF9-3113-F4E1-71F3-762BEEC41522}"/>
          </ac:spMkLst>
        </pc:spChg>
        <pc:picChg chg="add mod">
          <ac:chgData name="José Chirif" userId="b5cbf5bd5648e6bf" providerId="LiveId" clId="{1B728A6F-F9E6-41BB-8C1A-782ABCCA26CD}" dt="2024-10-02T00:51:27.391" v="697"/>
          <ac:picMkLst>
            <pc:docMk/>
            <pc:sldMk cId="1506972944" sldId="288"/>
            <ac:picMk id="3" creationId="{56A587A3-6294-F32B-0C3F-31CFD0AF8272}"/>
          </ac:picMkLst>
        </pc:picChg>
        <pc:picChg chg="del">
          <ac:chgData name="José Chirif" userId="b5cbf5bd5648e6bf" providerId="LiveId" clId="{1B728A6F-F9E6-41BB-8C1A-782ABCCA26CD}" dt="2024-10-02T00:50:52.075" v="694" actId="478"/>
          <ac:picMkLst>
            <pc:docMk/>
            <pc:sldMk cId="1506972944" sldId="288"/>
            <ac:picMk id="22" creationId="{0EF2709B-CD27-9A0F-62BC-20A7C56ADD28}"/>
          </ac:picMkLst>
        </pc:picChg>
      </pc:sldChg>
      <pc:sldChg chg="addSp delSp modSp mod">
        <pc:chgData name="José Chirif" userId="b5cbf5bd5648e6bf" providerId="LiveId" clId="{1B728A6F-F9E6-41BB-8C1A-782ABCCA26CD}" dt="2024-10-02T01:02:23.910" v="835"/>
        <pc:sldMkLst>
          <pc:docMk/>
          <pc:sldMk cId="3099325582" sldId="289"/>
        </pc:sldMkLst>
        <pc:spChg chg="mod">
          <ac:chgData name="José Chirif" userId="b5cbf5bd5648e6bf" providerId="LiveId" clId="{1B728A6F-F9E6-41BB-8C1A-782ABCCA26CD}" dt="2024-10-02T01:01:10.884" v="827" actId="1076"/>
          <ac:spMkLst>
            <pc:docMk/>
            <pc:sldMk cId="3099325582" sldId="289"/>
            <ac:spMk id="2" creationId="{0B33D9B2-1283-6513-D08E-ECD2F6C0CF23}"/>
          </ac:spMkLst>
        </pc:spChg>
        <pc:spChg chg="mod">
          <ac:chgData name="José Chirif" userId="b5cbf5bd5648e6bf" providerId="LiveId" clId="{1B728A6F-F9E6-41BB-8C1A-782ABCCA26CD}" dt="2024-10-02T01:01:53.736" v="833" actId="1076"/>
          <ac:spMkLst>
            <pc:docMk/>
            <pc:sldMk cId="3099325582" sldId="289"/>
            <ac:spMk id="7" creationId="{6C27AF35-1717-FF0D-1BF2-39312E126394}"/>
          </ac:spMkLst>
        </pc:spChg>
        <pc:spChg chg="add mod topLvl">
          <ac:chgData name="José Chirif" userId="b5cbf5bd5648e6bf" providerId="LiveId" clId="{1B728A6F-F9E6-41BB-8C1A-782ABCCA26CD}" dt="2024-10-02T01:01:35.990" v="830"/>
          <ac:spMkLst>
            <pc:docMk/>
            <pc:sldMk cId="3099325582" sldId="289"/>
            <ac:spMk id="8" creationId="{321CD3D4-F263-A9F9-72A5-A8DAF6F77445}"/>
          </ac:spMkLst>
        </pc:spChg>
        <pc:spChg chg="add mod">
          <ac:chgData name="José Chirif" userId="b5cbf5bd5648e6bf" providerId="LiveId" clId="{1B728A6F-F9E6-41BB-8C1A-782ABCCA26CD}" dt="2024-10-02T01:00:31.693" v="821" actId="1035"/>
          <ac:spMkLst>
            <pc:docMk/>
            <pc:sldMk cId="3099325582" sldId="289"/>
            <ac:spMk id="9" creationId="{CCAE98D8-C831-EA46-AB02-4DA8003AC959}"/>
          </ac:spMkLst>
        </pc:spChg>
        <pc:spChg chg="add del mod ord">
          <ac:chgData name="José Chirif" userId="b5cbf5bd5648e6bf" providerId="LiveId" clId="{1B728A6F-F9E6-41BB-8C1A-782ABCCA26CD}" dt="2024-10-02T01:00:39.012" v="825" actId="1037"/>
          <ac:spMkLst>
            <pc:docMk/>
            <pc:sldMk cId="3099325582" sldId="289"/>
            <ac:spMk id="10" creationId="{7C20E4F4-AD0C-46C9-8DA6-2F45E5E61913}"/>
          </ac:spMkLst>
        </pc:spChg>
        <pc:spChg chg="add mod topLvl">
          <ac:chgData name="José Chirif" userId="b5cbf5bd5648e6bf" providerId="LiveId" clId="{1B728A6F-F9E6-41BB-8C1A-782ABCCA26CD}" dt="2024-10-02T01:01:21.761" v="829" actId="164"/>
          <ac:spMkLst>
            <pc:docMk/>
            <pc:sldMk cId="3099325582" sldId="289"/>
            <ac:spMk id="11" creationId="{4F9011C1-5539-A803-19FF-502AAC94CBCC}"/>
          </ac:spMkLst>
        </pc:spChg>
        <pc:spChg chg="add mod">
          <ac:chgData name="José Chirif" userId="b5cbf5bd5648e6bf" providerId="LiveId" clId="{1B728A6F-F9E6-41BB-8C1A-782ABCCA26CD}" dt="2024-10-02T01:02:04.949" v="834"/>
          <ac:spMkLst>
            <pc:docMk/>
            <pc:sldMk cId="3099325582" sldId="289"/>
            <ac:spMk id="12" creationId="{04285C48-E0D2-A8FB-E889-BE0F82F4DDBC}"/>
          </ac:spMkLst>
        </pc:spChg>
        <pc:spChg chg="add mod">
          <ac:chgData name="José Chirif" userId="b5cbf5bd5648e6bf" providerId="LiveId" clId="{1B728A6F-F9E6-41BB-8C1A-782ABCCA26CD}" dt="2024-10-02T01:02:23.910" v="835"/>
          <ac:spMkLst>
            <pc:docMk/>
            <pc:sldMk cId="3099325582" sldId="289"/>
            <ac:spMk id="13" creationId="{B63C4CBE-47AF-D6B6-0B6E-9B235E61D37E}"/>
          </ac:spMkLst>
        </pc:spChg>
        <pc:spChg chg="del">
          <ac:chgData name="José Chirif" userId="b5cbf5bd5648e6bf" providerId="LiveId" clId="{1B728A6F-F9E6-41BB-8C1A-782ABCCA26CD}" dt="2024-10-01T20:40:09.073" v="551"/>
          <ac:spMkLst>
            <pc:docMk/>
            <pc:sldMk cId="3099325582" sldId="289"/>
            <ac:spMk id="21" creationId="{3BDA319C-8A19-80E9-CB35-A8548569177E}"/>
          </ac:spMkLst>
        </pc:spChg>
        <pc:spChg chg="del">
          <ac:chgData name="José Chirif" userId="b5cbf5bd5648e6bf" providerId="LiveId" clId="{1B728A6F-F9E6-41BB-8C1A-782ABCCA26CD}" dt="2024-10-01T20:40:09.072" v="549"/>
          <ac:spMkLst>
            <pc:docMk/>
            <pc:sldMk cId="3099325582" sldId="289"/>
            <ac:spMk id="23" creationId="{8262C7B5-926D-E937-B39A-196091AFE66F}"/>
          </ac:spMkLst>
        </pc:spChg>
        <pc:spChg chg="del">
          <ac:chgData name="José Chirif" userId="b5cbf5bd5648e6bf" providerId="LiveId" clId="{1B728A6F-F9E6-41BB-8C1A-782ABCCA26CD}" dt="2024-10-01T20:40:09.072" v="547"/>
          <ac:spMkLst>
            <pc:docMk/>
            <pc:sldMk cId="3099325582" sldId="289"/>
            <ac:spMk id="24" creationId="{BFDF3535-265D-B8C6-7C3B-D4443EB5E14E}"/>
          </ac:spMkLst>
        </pc:spChg>
        <pc:spChg chg="del">
          <ac:chgData name="José Chirif" userId="b5cbf5bd5648e6bf" providerId="LiveId" clId="{1B728A6F-F9E6-41BB-8C1A-782ABCCA26CD}" dt="2024-10-01T20:40:09.071" v="545"/>
          <ac:spMkLst>
            <pc:docMk/>
            <pc:sldMk cId="3099325582" sldId="289"/>
            <ac:spMk id="25" creationId="{DC81ED90-A68C-E79B-93EA-FAB0F3A47172}"/>
          </ac:spMkLst>
        </pc:spChg>
        <pc:spChg chg="del">
          <ac:chgData name="José Chirif" userId="b5cbf5bd5648e6bf" providerId="LiveId" clId="{1B728A6F-F9E6-41BB-8C1A-782ABCCA26CD}" dt="2024-10-01T20:40:09.070" v="543"/>
          <ac:spMkLst>
            <pc:docMk/>
            <pc:sldMk cId="3099325582" sldId="289"/>
            <ac:spMk id="26" creationId="{0CF951B2-E63D-7A3F-C484-5199F6CD1217}"/>
          </ac:spMkLst>
        </pc:spChg>
        <pc:spChg chg="del">
          <ac:chgData name="José Chirif" userId="b5cbf5bd5648e6bf" providerId="LiveId" clId="{1B728A6F-F9E6-41BB-8C1A-782ABCCA26CD}" dt="2024-10-01T20:40:09.070" v="541"/>
          <ac:spMkLst>
            <pc:docMk/>
            <pc:sldMk cId="3099325582" sldId="289"/>
            <ac:spMk id="27" creationId="{9142C7E8-3F8A-6410-8B29-ECC93850CB01}"/>
          </ac:spMkLst>
        </pc:spChg>
        <pc:spChg chg="del">
          <ac:chgData name="José Chirif" userId="b5cbf5bd5648e6bf" providerId="LiveId" clId="{1B728A6F-F9E6-41BB-8C1A-782ABCCA26CD}" dt="2024-10-01T20:40:09.068" v="539"/>
          <ac:spMkLst>
            <pc:docMk/>
            <pc:sldMk cId="3099325582" sldId="289"/>
            <ac:spMk id="28" creationId="{EF85565B-EF88-B056-0F7C-4679B26D9A19}"/>
          </ac:spMkLst>
        </pc:spChg>
        <pc:spChg chg="del">
          <ac:chgData name="José Chirif" userId="b5cbf5bd5648e6bf" providerId="LiveId" clId="{1B728A6F-F9E6-41BB-8C1A-782ABCCA26CD}" dt="2024-10-01T20:40:09.068" v="537"/>
          <ac:spMkLst>
            <pc:docMk/>
            <pc:sldMk cId="3099325582" sldId="289"/>
            <ac:spMk id="29" creationId="{6BA72829-54C5-664B-661A-11FAF7E5FD54}"/>
          </ac:spMkLst>
        </pc:spChg>
        <pc:spChg chg="del">
          <ac:chgData name="José Chirif" userId="b5cbf5bd5648e6bf" providerId="LiveId" clId="{1B728A6F-F9E6-41BB-8C1A-782ABCCA26CD}" dt="2024-10-01T20:40:09.067" v="535"/>
          <ac:spMkLst>
            <pc:docMk/>
            <pc:sldMk cId="3099325582" sldId="289"/>
            <ac:spMk id="30" creationId="{1C4215C1-8CF5-8076-6E96-48452F1A98A1}"/>
          </ac:spMkLst>
        </pc:spChg>
        <pc:spChg chg="del">
          <ac:chgData name="José Chirif" userId="b5cbf5bd5648e6bf" providerId="LiveId" clId="{1B728A6F-F9E6-41BB-8C1A-782ABCCA26CD}" dt="2024-10-01T20:40:09.066" v="533"/>
          <ac:spMkLst>
            <pc:docMk/>
            <pc:sldMk cId="3099325582" sldId="289"/>
            <ac:spMk id="31" creationId="{BFB422BF-9685-A842-1BB0-2C034EA66D86}"/>
          </ac:spMkLst>
        </pc:spChg>
        <pc:spChg chg="del">
          <ac:chgData name="José Chirif" userId="b5cbf5bd5648e6bf" providerId="LiveId" clId="{1B728A6F-F9E6-41BB-8C1A-782ABCCA26CD}" dt="2024-10-01T20:40:09.066" v="531"/>
          <ac:spMkLst>
            <pc:docMk/>
            <pc:sldMk cId="3099325582" sldId="289"/>
            <ac:spMk id="32" creationId="{D56A7CDB-DEE3-A09B-44A8-7ED9E4C4510D}"/>
          </ac:spMkLst>
        </pc:spChg>
        <pc:spChg chg="del">
          <ac:chgData name="José Chirif" userId="b5cbf5bd5648e6bf" providerId="LiveId" clId="{1B728A6F-F9E6-41BB-8C1A-782ABCCA26CD}" dt="2024-10-01T20:40:09.065" v="529"/>
          <ac:spMkLst>
            <pc:docMk/>
            <pc:sldMk cId="3099325582" sldId="289"/>
            <ac:spMk id="33" creationId="{E14208DC-B873-1F18-658E-5C2E7656B44F}"/>
          </ac:spMkLst>
        </pc:spChg>
        <pc:spChg chg="del">
          <ac:chgData name="José Chirif" userId="b5cbf5bd5648e6bf" providerId="LiveId" clId="{1B728A6F-F9E6-41BB-8C1A-782ABCCA26CD}" dt="2024-10-01T20:40:09.065" v="527"/>
          <ac:spMkLst>
            <pc:docMk/>
            <pc:sldMk cId="3099325582" sldId="289"/>
            <ac:spMk id="34" creationId="{319CE77B-C7DC-867D-22C5-E6B7BFC3DF8E}"/>
          </ac:spMkLst>
        </pc:spChg>
        <pc:spChg chg="del">
          <ac:chgData name="José Chirif" userId="b5cbf5bd5648e6bf" providerId="LiveId" clId="{1B728A6F-F9E6-41BB-8C1A-782ABCCA26CD}" dt="2024-10-01T20:40:09.064" v="525"/>
          <ac:spMkLst>
            <pc:docMk/>
            <pc:sldMk cId="3099325582" sldId="289"/>
            <ac:spMk id="35" creationId="{86575730-6889-223F-D321-F859A97EAAB9}"/>
          </ac:spMkLst>
        </pc:spChg>
        <pc:spChg chg="del">
          <ac:chgData name="José Chirif" userId="b5cbf5bd5648e6bf" providerId="LiveId" clId="{1B728A6F-F9E6-41BB-8C1A-782ABCCA26CD}" dt="2024-10-01T20:40:09.063" v="523"/>
          <ac:spMkLst>
            <pc:docMk/>
            <pc:sldMk cId="3099325582" sldId="289"/>
            <ac:spMk id="36" creationId="{FC913920-F2F1-E630-EE50-6CC4EA6247C0}"/>
          </ac:spMkLst>
        </pc:spChg>
        <pc:spChg chg="del">
          <ac:chgData name="José Chirif" userId="b5cbf5bd5648e6bf" providerId="LiveId" clId="{1B728A6F-F9E6-41BB-8C1A-782ABCCA26CD}" dt="2024-10-01T20:40:09.062" v="521"/>
          <ac:spMkLst>
            <pc:docMk/>
            <pc:sldMk cId="3099325582" sldId="289"/>
            <ac:spMk id="37" creationId="{EEC9F63D-5916-AA9A-6508-BD0115D6BB3A}"/>
          </ac:spMkLst>
        </pc:spChg>
        <pc:spChg chg="del">
          <ac:chgData name="José Chirif" userId="b5cbf5bd5648e6bf" providerId="LiveId" clId="{1B728A6F-F9E6-41BB-8C1A-782ABCCA26CD}" dt="2024-10-01T20:40:09.061" v="519"/>
          <ac:spMkLst>
            <pc:docMk/>
            <pc:sldMk cId="3099325582" sldId="289"/>
            <ac:spMk id="38" creationId="{29E1E71A-6EEE-CE19-5ED1-006F0DDD420E}"/>
          </ac:spMkLst>
        </pc:spChg>
        <pc:grpChg chg="add del">
          <ac:chgData name="José Chirif" userId="b5cbf5bd5648e6bf" providerId="LiveId" clId="{1B728A6F-F9E6-41BB-8C1A-782ABCCA26CD}" dt="2024-10-02T01:01:21.761" v="829" actId="164"/>
          <ac:grpSpMkLst>
            <pc:docMk/>
            <pc:sldMk cId="3099325582" sldId="289"/>
            <ac:grpSpMk id="14" creationId="{95B4B51F-1304-8572-3025-CF70DBC01199}"/>
          </ac:grpSpMkLst>
        </pc:grpChg>
        <pc:picChg chg="add del mod">
          <ac:chgData name="José Chirif" userId="b5cbf5bd5648e6bf" providerId="LiveId" clId="{1B728A6F-F9E6-41BB-8C1A-782ABCCA26CD}" dt="2024-10-02T00:58:43.376" v="773" actId="478"/>
          <ac:picMkLst>
            <pc:docMk/>
            <pc:sldMk cId="3099325582" sldId="289"/>
            <ac:picMk id="3" creationId="{0E170AB3-BE60-6539-0695-A5BA11DB4BC7}"/>
          </ac:picMkLst>
        </pc:picChg>
        <pc:picChg chg="add del mod">
          <ac:chgData name="José Chirif" userId="b5cbf5bd5648e6bf" providerId="LiveId" clId="{1B728A6F-F9E6-41BB-8C1A-782ABCCA26CD}" dt="2024-10-02T00:57:52.838" v="747" actId="478"/>
          <ac:picMkLst>
            <pc:docMk/>
            <pc:sldMk cId="3099325582" sldId="289"/>
            <ac:picMk id="5" creationId="{63A9FE98-9A0B-A10A-DF3E-E658BC9CF6A9}"/>
          </ac:picMkLst>
        </pc:picChg>
        <pc:picChg chg="add del mod">
          <ac:chgData name="José Chirif" userId="b5cbf5bd5648e6bf" providerId="LiveId" clId="{1B728A6F-F9E6-41BB-8C1A-782ABCCA26CD}" dt="2024-10-02T00:57:51.475" v="746" actId="478"/>
          <ac:picMkLst>
            <pc:docMk/>
            <pc:sldMk cId="3099325582" sldId="289"/>
            <ac:picMk id="6" creationId="{4E58A286-988A-A8D5-640D-D8A4B6BC97FE}"/>
          </ac:picMkLst>
        </pc:picChg>
      </pc:sldChg>
      <pc:sldChg chg="delSp mod">
        <pc:chgData name="José Chirif" userId="b5cbf5bd5648e6bf" providerId="LiveId" clId="{1B728A6F-F9E6-41BB-8C1A-782ABCCA26CD}" dt="2024-10-01T20:40:09.096" v="619"/>
        <pc:sldMkLst>
          <pc:docMk/>
          <pc:sldMk cId="2635539522" sldId="291"/>
        </pc:sldMkLst>
        <pc:spChg chg="del">
          <ac:chgData name="José Chirif" userId="b5cbf5bd5648e6bf" providerId="LiveId" clId="{1B728A6F-F9E6-41BB-8C1A-782ABCCA26CD}" dt="2024-10-01T20:40:09.096" v="619"/>
          <ac:spMkLst>
            <pc:docMk/>
            <pc:sldMk cId="2635539522" sldId="291"/>
            <ac:spMk id="22" creationId="{C21CE2D9-604C-B6B5-8C1B-89529B44C3E0}"/>
          </ac:spMkLst>
        </pc:spChg>
        <pc:spChg chg="del">
          <ac:chgData name="José Chirif" userId="b5cbf5bd5648e6bf" providerId="LiveId" clId="{1B728A6F-F9E6-41BB-8C1A-782ABCCA26CD}" dt="2024-10-01T20:40:09.095" v="617"/>
          <ac:spMkLst>
            <pc:docMk/>
            <pc:sldMk cId="2635539522" sldId="291"/>
            <ac:spMk id="23" creationId="{A3FEB611-A259-80A5-FFC8-46C2D1EA706A}"/>
          </ac:spMkLst>
        </pc:spChg>
        <pc:spChg chg="del">
          <ac:chgData name="José Chirif" userId="b5cbf5bd5648e6bf" providerId="LiveId" clId="{1B728A6F-F9E6-41BB-8C1A-782ABCCA26CD}" dt="2024-10-01T20:40:09.095" v="615"/>
          <ac:spMkLst>
            <pc:docMk/>
            <pc:sldMk cId="2635539522" sldId="291"/>
            <ac:spMk id="24" creationId="{889E9635-7904-1F65-8EB7-0F0576B79ACD}"/>
          </ac:spMkLst>
        </pc:spChg>
        <pc:spChg chg="del">
          <ac:chgData name="José Chirif" userId="b5cbf5bd5648e6bf" providerId="LiveId" clId="{1B728A6F-F9E6-41BB-8C1A-782ABCCA26CD}" dt="2024-10-01T20:40:09.094" v="613"/>
          <ac:spMkLst>
            <pc:docMk/>
            <pc:sldMk cId="2635539522" sldId="291"/>
            <ac:spMk id="25" creationId="{4496D60C-0FF6-7129-545F-F92929CD7CAB}"/>
          </ac:spMkLst>
        </pc:spChg>
        <pc:spChg chg="del">
          <ac:chgData name="José Chirif" userId="b5cbf5bd5648e6bf" providerId="LiveId" clId="{1B728A6F-F9E6-41BB-8C1A-782ABCCA26CD}" dt="2024-10-01T20:40:09.093" v="611"/>
          <ac:spMkLst>
            <pc:docMk/>
            <pc:sldMk cId="2635539522" sldId="291"/>
            <ac:spMk id="26" creationId="{EE96D513-E550-63F6-E82B-6926EA56BBFE}"/>
          </ac:spMkLst>
        </pc:spChg>
        <pc:spChg chg="del">
          <ac:chgData name="José Chirif" userId="b5cbf5bd5648e6bf" providerId="LiveId" clId="{1B728A6F-F9E6-41BB-8C1A-782ABCCA26CD}" dt="2024-10-01T20:40:09.092" v="609"/>
          <ac:spMkLst>
            <pc:docMk/>
            <pc:sldMk cId="2635539522" sldId="291"/>
            <ac:spMk id="27" creationId="{DB786FBB-FDBA-CFDE-63AC-A9DA2346AE8D}"/>
          </ac:spMkLst>
        </pc:spChg>
        <pc:spChg chg="del">
          <ac:chgData name="José Chirif" userId="b5cbf5bd5648e6bf" providerId="LiveId" clId="{1B728A6F-F9E6-41BB-8C1A-782ABCCA26CD}" dt="2024-10-01T20:40:09.091" v="607"/>
          <ac:spMkLst>
            <pc:docMk/>
            <pc:sldMk cId="2635539522" sldId="291"/>
            <ac:spMk id="28" creationId="{6ABDCFAC-336B-8993-769B-EBACA6A6A5D0}"/>
          </ac:spMkLst>
        </pc:spChg>
        <pc:spChg chg="del">
          <ac:chgData name="José Chirif" userId="b5cbf5bd5648e6bf" providerId="LiveId" clId="{1B728A6F-F9E6-41BB-8C1A-782ABCCA26CD}" dt="2024-10-01T20:40:09.090" v="605"/>
          <ac:spMkLst>
            <pc:docMk/>
            <pc:sldMk cId="2635539522" sldId="291"/>
            <ac:spMk id="29" creationId="{02ECDCB8-01D7-67FF-40D8-EA1DBADF9BF3}"/>
          </ac:spMkLst>
        </pc:spChg>
        <pc:spChg chg="del">
          <ac:chgData name="José Chirif" userId="b5cbf5bd5648e6bf" providerId="LiveId" clId="{1B728A6F-F9E6-41BB-8C1A-782ABCCA26CD}" dt="2024-10-01T20:40:09.090" v="603"/>
          <ac:spMkLst>
            <pc:docMk/>
            <pc:sldMk cId="2635539522" sldId="291"/>
            <ac:spMk id="30" creationId="{5CBD0C5F-A705-24A2-D401-3BAC0AD2623E}"/>
          </ac:spMkLst>
        </pc:spChg>
        <pc:spChg chg="del">
          <ac:chgData name="José Chirif" userId="b5cbf5bd5648e6bf" providerId="LiveId" clId="{1B728A6F-F9E6-41BB-8C1A-782ABCCA26CD}" dt="2024-10-01T20:40:09.089" v="601"/>
          <ac:spMkLst>
            <pc:docMk/>
            <pc:sldMk cId="2635539522" sldId="291"/>
            <ac:spMk id="31" creationId="{8D6D2F29-2B25-62A2-B65E-C30E72A57458}"/>
          </ac:spMkLst>
        </pc:spChg>
        <pc:spChg chg="del">
          <ac:chgData name="José Chirif" userId="b5cbf5bd5648e6bf" providerId="LiveId" clId="{1B728A6F-F9E6-41BB-8C1A-782ABCCA26CD}" dt="2024-10-01T20:40:09.088" v="599"/>
          <ac:spMkLst>
            <pc:docMk/>
            <pc:sldMk cId="2635539522" sldId="291"/>
            <ac:spMk id="32" creationId="{C5D3E662-AF83-7933-935A-CDB86F8FAB65}"/>
          </ac:spMkLst>
        </pc:spChg>
        <pc:spChg chg="del">
          <ac:chgData name="José Chirif" userId="b5cbf5bd5648e6bf" providerId="LiveId" clId="{1B728A6F-F9E6-41BB-8C1A-782ABCCA26CD}" dt="2024-10-01T20:40:09.088" v="597"/>
          <ac:spMkLst>
            <pc:docMk/>
            <pc:sldMk cId="2635539522" sldId="291"/>
            <ac:spMk id="33" creationId="{2CB327D6-D131-456B-4858-EABCE8603559}"/>
          </ac:spMkLst>
        </pc:spChg>
        <pc:spChg chg="del">
          <ac:chgData name="José Chirif" userId="b5cbf5bd5648e6bf" providerId="LiveId" clId="{1B728A6F-F9E6-41BB-8C1A-782ABCCA26CD}" dt="2024-10-01T20:40:09.087" v="595"/>
          <ac:spMkLst>
            <pc:docMk/>
            <pc:sldMk cId="2635539522" sldId="291"/>
            <ac:spMk id="34" creationId="{C7F7304D-B0E6-8960-3A7A-63C6C263E205}"/>
          </ac:spMkLst>
        </pc:spChg>
        <pc:spChg chg="del">
          <ac:chgData name="José Chirif" userId="b5cbf5bd5648e6bf" providerId="LiveId" clId="{1B728A6F-F9E6-41BB-8C1A-782ABCCA26CD}" dt="2024-10-01T20:40:09.087" v="593"/>
          <ac:spMkLst>
            <pc:docMk/>
            <pc:sldMk cId="2635539522" sldId="291"/>
            <ac:spMk id="35" creationId="{746C22DC-9C98-A3EB-6CC5-851065CAF99B}"/>
          </ac:spMkLst>
        </pc:spChg>
        <pc:spChg chg="del">
          <ac:chgData name="José Chirif" userId="b5cbf5bd5648e6bf" providerId="LiveId" clId="{1B728A6F-F9E6-41BB-8C1A-782ABCCA26CD}" dt="2024-10-01T20:40:09.086" v="591"/>
          <ac:spMkLst>
            <pc:docMk/>
            <pc:sldMk cId="2635539522" sldId="291"/>
            <ac:spMk id="36" creationId="{2B6304FF-E2F5-28CF-AE23-B8BE6F0253E2}"/>
          </ac:spMkLst>
        </pc:spChg>
        <pc:spChg chg="del">
          <ac:chgData name="José Chirif" userId="b5cbf5bd5648e6bf" providerId="LiveId" clId="{1B728A6F-F9E6-41BB-8C1A-782ABCCA26CD}" dt="2024-10-01T20:40:09.086" v="589"/>
          <ac:spMkLst>
            <pc:docMk/>
            <pc:sldMk cId="2635539522" sldId="291"/>
            <ac:spMk id="37" creationId="{55EAB403-D31D-A41F-F911-20794BAD89CC}"/>
          </ac:spMkLst>
        </pc:spChg>
        <pc:spChg chg="del">
          <ac:chgData name="José Chirif" userId="b5cbf5bd5648e6bf" providerId="LiveId" clId="{1B728A6F-F9E6-41BB-8C1A-782ABCCA26CD}" dt="2024-10-01T20:40:09.085" v="587"/>
          <ac:spMkLst>
            <pc:docMk/>
            <pc:sldMk cId="2635539522" sldId="291"/>
            <ac:spMk id="38" creationId="{DE9A906A-E68A-6F22-6CC3-799CB8E0D578}"/>
          </ac:spMkLst>
        </pc:spChg>
      </pc:sldChg>
      <pc:sldChg chg="addSp delSp modSp mod">
        <pc:chgData name="José Chirif" userId="b5cbf5bd5648e6bf" providerId="LiveId" clId="{1B728A6F-F9E6-41BB-8C1A-782ABCCA26CD}" dt="2024-10-02T01:03:16.457" v="838" actId="113"/>
        <pc:sldMkLst>
          <pc:docMk/>
          <pc:sldMk cId="2837607010" sldId="294"/>
        </pc:sldMkLst>
        <pc:spChg chg="add del">
          <ac:chgData name="José Chirif" userId="b5cbf5bd5648e6bf" providerId="LiveId" clId="{1B728A6F-F9E6-41BB-8C1A-782ABCCA26CD}" dt="2024-10-01T20:38:43.025" v="102" actId="478"/>
          <ac:spMkLst>
            <pc:docMk/>
            <pc:sldMk cId="2837607010" sldId="294"/>
            <ac:spMk id="4" creationId="{00F6A1D4-084C-93CA-50D1-8C82F82F57BC}"/>
          </ac:spMkLst>
        </pc:spChg>
        <pc:spChg chg="add del">
          <ac:chgData name="José Chirif" userId="b5cbf5bd5648e6bf" providerId="LiveId" clId="{1B728A6F-F9E6-41BB-8C1A-782ABCCA26CD}" dt="2024-10-01T20:40:09.107" v="653"/>
          <ac:spMkLst>
            <pc:docMk/>
            <pc:sldMk cId="2837607010" sldId="294"/>
            <ac:spMk id="22" creationId="{1A025FD5-FF21-E51B-163D-E028B9DD1683}"/>
          </ac:spMkLst>
        </pc:spChg>
        <pc:spChg chg="add del">
          <ac:chgData name="José Chirif" userId="b5cbf5bd5648e6bf" providerId="LiveId" clId="{1B728A6F-F9E6-41BB-8C1A-782ABCCA26CD}" dt="2024-10-01T20:40:09.106" v="651"/>
          <ac:spMkLst>
            <pc:docMk/>
            <pc:sldMk cId="2837607010" sldId="294"/>
            <ac:spMk id="23" creationId="{867475D1-66B1-A274-A48C-600420F6FB9D}"/>
          </ac:spMkLst>
        </pc:spChg>
        <pc:spChg chg="add del">
          <ac:chgData name="José Chirif" userId="b5cbf5bd5648e6bf" providerId="LiveId" clId="{1B728A6F-F9E6-41BB-8C1A-782ABCCA26CD}" dt="2024-10-01T20:40:09.106" v="649"/>
          <ac:spMkLst>
            <pc:docMk/>
            <pc:sldMk cId="2837607010" sldId="294"/>
            <ac:spMk id="24" creationId="{7175E36D-02E9-31A7-03AD-50FA27C3EEF6}"/>
          </ac:spMkLst>
        </pc:spChg>
        <pc:spChg chg="add del">
          <ac:chgData name="José Chirif" userId="b5cbf5bd5648e6bf" providerId="LiveId" clId="{1B728A6F-F9E6-41BB-8C1A-782ABCCA26CD}" dt="2024-10-01T20:40:09.105" v="647"/>
          <ac:spMkLst>
            <pc:docMk/>
            <pc:sldMk cId="2837607010" sldId="294"/>
            <ac:spMk id="25" creationId="{52E814D2-27CA-52F4-E0DC-0B3CA9F1E545}"/>
          </ac:spMkLst>
        </pc:spChg>
        <pc:spChg chg="add del">
          <ac:chgData name="José Chirif" userId="b5cbf5bd5648e6bf" providerId="LiveId" clId="{1B728A6F-F9E6-41BB-8C1A-782ABCCA26CD}" dt="2024-10-01T20:40:09.105" v="645"/>
          <ac:spMkLst>
            <pc:docMk/>
            <pc:sldMk cId="2837607010" sldId="294"/>
            <ac:spMk id="26" creationId="{81801248-2852-FA2E-B262-DA343CE6947D}"/>
          </ac:spMkLst>
        </pc:spChg>
        <pc:spChg chg="add del">
          <ac:chgData name="José Chirif" userId="b5cbf5bd5648e6bf" providerId="LiveId" clId="{1B728A6F-F9E6-41BB-8C1A-782ABCCA26CD}" dt="2024-10-01T20:40:09.104" v="643"/>
          <ac:spMkLst>
            <pc:docMk/>
            <pc:sldMk cId="2837607010" sldId="294"/>
            <ac:spMk id="27" creationId="{BD84FFEA-1AB6-1A04-5998-84CC7772FD21}"/>
          </ac:spMkLst>
        </pc:spChg>
        <pc:spChg chg="add del">
          <ac:chgData name="José Chirif" userId="b5cbf5bd5648e6bf" providerId="LiveId" clId="{1B728A6F-F9E6-41BB-8C1A-782ABCCA26CD}" dt="2024-10-01T20:40:09.103" v="641"/>
          <ac:spMkLst>
            <pc:docMk/>
            <pc:sldMk cId="2837607010" sldId="294"/>
            <ac:spMk id="28" creationId="{37288860-402A-3196-563F-C64B1C5D2184}"/>
          </ac:spMkLst>
        </pc:spChg>
        <pc:spChg chg="add del">
          <ac:chgData name="José Chirif" userId="b5cbf5bd5648e6bf" providerId="LiveId" clId="{1B728A6F-F9E6-41BB-8C1A-782ABCCA26CD}" dt="2024-10-01T20:40:09.103" v="639"/>
          <ac:spMkLst>
            <pc:docMk/>
            <pc:sldMk cId="2837607010" sldId="294"/>
            <ac:spMk id="29" creationId="{56235A78-5771-F556-408F-8DCF19C8FBF4}"/>
          </ac:spMkLst>
        </pc:spChg>
        <pc:spChg chg="add del">
          <ac:chgData name="José Chirif" userId="b5cbf5bd5648e6bf" providerId="LiveId" clId="{1B728A6F-F9E6-41BB-8C1A-782ABCCA26CD}" dt="2024-10-01T20:40:09.102" v="637"/>
          <ac:spMkLst>
            <pc:docMk/>
            <pc:sldMk cId="2837607010" sldId="294"/>
            <ac:spMk id="30" creationId="{964031F2-68E8-7786-2B04-4E9FC6E97727}"/>
          </ac:spMkLst>
        </pc:spChg>
        <pc:spChg chg="add del">
          <ac:chgData name="José Chirif" userId="b5cbf5bd5648e6bf" providerId="LiveId" clId="{1B728A6F-F9E6-41BB-8C1A-782ABCCA26CD}" dt="2024-10-01T20:40:09.102" v="635"/>
          <ac:spMkLst>
            <pc:docMk/>
            <pc:sldMk cId="2837607010" sldId="294"/>
            <ac:spMk id="31" creationId="{E92EFBEE-87B4-6A8D-36AD-DFA075417817}"/>
          </ac:spMkLst>
        </pc:spChg>
        <pc:spChg chg="add del">
          <ac:chgData name="José Chirif" userId="b5cbf5bd5648e6bf" providerId="LiveId" clId="{1B728A6F-F9E6-41BB-8C1A-782ABCCA26CD}" dt="2024-10-01T20:40:09.101" v="633"/>
          <ac:spMkLst>
            <pc:docMk/>
            <pc:sldMk cId="2837607010" sldId="294"/>
            <ac:spMk id="32" creationId="{FBE7D32A-3107-AFF7-A5AD-98BC3C61EF9A}"/>
          </ac:spMkLst>
        </pc:spChg>
        <pc:spChg chg="add del">
          <ac:chgData name="José Chirif" userId="b5cbf5bd5648e6bf" providerId="LiveId" clId="{1B728A6F-F9E6-41BB-8C1A-782ABCCA26CD}" dt="2024-10-01T20:40:09.101" v="631"/>
          <ac:spMkLst>
            <pc:docMk/>
            <pc:sldMk cId="2837607010" sldId="294"/>
            <ac:spMk id="33" creationId="{4EADED12-0313-5425-942C-3E86BE505864}"/>
          </ac:spMkLst>
        </pc:spChg>
        <pc:spChg chg="add del">
          <ac:chgData name="José Chirif" userId="b5cbf5bd5648e6bf" providerId="LiveId" clId="{1B728A6F-F9E6-41BB-8C1A-782ABCCA26CD}" dt="2024-10-01T20:40:09.100" v="629"/>
          <ac:spMkLst>
            <pc:docMk/>
            <pc:sldMk cId="2837607010" sldId="294"/>
            <ac:spMk id="34" creationId="{08E5F3EB-DCD1-C300-859A-BDA201A160BB}"/>
          </ac:spMkLst>
        </pc:spChg>
        <pc:spChg chg="add del">
          <ac:chgData name="José Chirif" userId="b5cbf5bd5648e6bf" providerId="LiveId" clId="{1B728A6F-F9E6-41BB-8C1A-782ABCCA26CD}" dt="2024-10-01T20:40:09.099" v="627"/>
          <ac:spMkLst>
            <pc:docMk/>
            <pc:sldMk cId="2837607010" sldId="294"/>
            <ac:spMk id="35" creationId="{6B0A0D17-4832-8A3E-9CE6-0CB23902BA93}"/>
          </ac:spMkLst>
        </pc:spChg>
        <pc:spChg chg="add del">
          <ac:chgData name="José Chirif" userId="b5cbf5bd5648e6bf" providerId="LiveId" clId="{1B728A6F-F9E6-41BB-8C1A-782ABCCA26CD}" dt="2024-10-01T20:40:09.099" v="625"/>
          <ac:spMkLst>
            <pc:docMk/>
            <pc:sldMk cId="2837607010" sldId="294"/>
            <ac:spMk id="36" creationId="{F4B0263C-7401-2546-A3EC-4B6E5939FFB0}"/>
          </ac:spMkLst>
        </pc:spChg>
        <pc:spChg chg="add del">
          <ac:chgData name="José Chirif" userId="b5cbf5bd5648e6bf" providerId="LiveId" clId="{1B728A6F-F9E6-41BB-8C1A-782ABCCA26CD}" dt="2024-10-01T20:40:09.098" v="623"/>
          <ac:spMkLst>
            <pc:docMk/>
            <pc:sldMk cId="2837607010" sldId="294"/>
            <ac:spMk id="37" creationId="{4007FD9D-B468-88F1-2C6D-4C2A1ECFF1BB}"/>
          </ac:spMkLst>
        </pc:spChg>
        <pc:spChg chg="add del">
          <ac:chgData name="José Chirif" userId="b5cbf5bd5648e6bf" providerId="LiveId" clId="{1B728A6F-F9E6-41BB-8C1A-782ABCCA26CD}" dt="2024-10-01T20:40:09.097" v="621"/>
          <ac:spMkLst>
            <pc:docMk/>
            <pc:sldMk cId="2837607010" sldId="294"/>
            <ac:spMk id="38" creationId="{80BDBA20-5F0B-5C72-31F6-F81DD928F9C1}"/>
          </ac:spMkLst>
        </pc:spChg>
        <pc:graphicFrameChg chg="modGraphic">
          <ac:chgData name="José Chirif" userId="b5cbf5bd5648e6bf" providerId="LiveId" clId="{1B728A6F-F9E6-41BB-8C1A-782ABCCA26CD}" dt="2024-10-02T01:03:16.457" v="838" actId="113"/>
          <ac:graphicFrameMkLst>
            <pc:docMk/>
            <pc:sldMk cId="2837607010" sldId="294"/>
            <ac:graphicFrameMk id="10" creationId="{0DCDBEFD-67DD-8F79-CD32-41404BC7D1B1}"/>
          </ac:graphicFrameMkLst>
        </pc:graphicFrameChg>
      </pc:sldChg>
      <pc:sldChg chg="addSp delSp modSp mod">
        <pc:chgData name="José Chirif" userId="b5cbf5bd5648e6bf" providerId="LiveId" clId="{1B728A6F-F9E6-41BB-8C1A-782ABCCA26CD}" dt="2024-10-02T00:50:20.485" v="692"/>
        <pc:sldMkLst>
          <pc:docMk/>
          <pc:sldMk cId="1721825195" sldId="295"/>
        </pc:sldMkLst>
        <pc:spChg chg="del">
          <ac:chgData name="José Chirif" userId="b5cbf5bd5648e6bf" providerId="LiveId" clId="{1B728A6F-F9E6-41BB-8C1A-782ABCCA26CD}" dt="2024-10-01T20:40:09.039" v="449"/>
          <ac:spMkLst>
            <pc:docMk/>
            <pc:sldMk cId="1721825195" sldId="295"/>
            <ac:spMk id="24" creationId="{BEBF1EEC-53FE-8BD7-FCBC-448782A88341}"/>
          </ac:spMkLst>
        </pc:spChg>
        <pc:spChg chg="del">
          <ac:chgData name="José Chirif" userId="b5cbf5bd5648e6bf" providerId="LiveId" clId="{1B728A6F-F9E6-41BB-8C1A-782ABCCA26CD}" dt="2024-10-01T20:40:09.038" v="447"/>
          <ac:spMkLst>
            <pc:docMk/>
            <pc:sldMk cId="1721825195" sldId="295"/>
            <ac:spMk id="25" creationId="{DB6BC53E-4878-B32D-02B9-C49D1861F1D9}"/>
          </ac:spMkLst>
        </pc:spChg>
        <pc:spChg chg="del">
          <ac:chgData name="José Chirif" userId="b5cbf5bd5648e6bf" providerId="LiveId" clId="{1B728A6F-F9E6-41BB-8C1A-782ABCCA26CD}" dt="2024-10-01T20:40:09.038" v="445"/>
          <ac:spMkLst>
            <pc:docMk/>
            <pc:sldMk cId="1721825195" sldId="295"/>
            <ac:spMk id="26" creationId="{595AB262-518E-7908-947D-A80CADF29908}"/>
          </ac:spMkLst>
        </pc:spChg>
        <pc:spChg chg="del">
          <ac:chgData name="José Chirif" userId="b5cbf5bd5648e6bf" providerId="LiveId" clId="{1B728A6F-F9E6-41BB-8C1A-782ABCCA26CD}" dt="2024-10-01T20:40:09.037" v="443"/>
          <ac:spMkLst>
            <pc:docMk/>
            <pc:sldMk cId="1721825195" sldId="295"/>
            <ac:spMk id="27" creationId="{745092D7-0B01-597C-6DB2-40197838AC7C}"/>
          </ac:spMkLst>
        </pc:spChg>
        <pc:spChg chg="del">
          <ac:chgData name="José Chirif" userId="b5cbf5bd5648e6bf" providerId="LiveId" clId="{1B728A6F-F9E6-41BB-8C1A-782ABCCA26CD}" dt="2024-10-01T20:40:09.037" v="441"/>
          <ac:spMkLst>
            <pc:docMk/>
            <pc:sldMk cId="1721825195" sldId="295"/>
            <ac:spMk id="28" creationId="{2C1541AB-3B70-B276-B530-74942E389359}"/>
          </ac:spMkLst>
        </pc:spChg>
        <pc:spChg chg="del">
          <ac:chgData name="José Chirif" userId="b5cbf5bd5648e6bf" providerId="LiveId" clId="{1B728A6F-F9E6-41BB-8C1A-782ABCCA26CD}" dt="2024-10-01T20:40:09.036" v="439"/>
          <ac:spMkLst>
            <pc:docMk/>
            <pc:sldMk cId="1721825195" sldId="295"/>
            <ac:spMk id="29" creationId="{FA7488DE-4203-9CED-0253-1F4FF281FD3F}"/>
          </ac:spMkLst>
        </pc:spChg>
        <pc:spChg chg="del">
          <ac:chgData name="José Chirif" userId="b5cbf5bd5648e6bf" providerId="LiveId" clId="{1B728A6F-F9E6-41BB-8C1A-782ABCCA26CD}" dt="2024-10-01T20:40:09.036" v="437"/>
          <ac:spMkLst>
            <pc:docMk/>
            <pc:sldMk cId="1721825195" sldId="295"/>
            <ac:spMk id="30" creationId="{889FB5CC-B513-FE1F-E082-FDF540C908B3}"/>
          </ac:spMkLst>
        </pc:spChg>
        <pc:spChg chg="del">
          <ac:chgData name="José Chirif" userId="b5cbf5bd5648e6bf" providerId="LiveId" clId="{1B728A6F-F9E6-41BB-8C1A-782ABCCA26CD}" dt="2024-10-01T20:40:09.035" v="435"/>
          <ac:spMkLst>
            <pc:docMk/>
            <pc:sldMk cId="1721825195" sldId="295"/>
            <ac:spMk id="31" creationId="{18E64014-131C-B933-6C0D-F3AD2B1460BE}"/>
          </ac:spMkLst>
        </pc:spChg>
        <pc:spChg chg="del">
          <ac:chgData name="José Chirif" userId="b5cbf5bd5648e6bf" providerId="LiveId" clId="{1B728A6F-F9E6-41BB-8C1A-782ABCCA26CD}" dt="2024-10-01T20:40:09.034" v="433"/>
          <ac:spMkLst>
            <pc:docMk/>
            <pc:sldMk cId="1721825195" sldId="295"/>
            <ac:spMk id="32" creationId="{06E622DF-3C83-B4B3-D9D3-F25BA0F447F3}"/>
          </ac:spMkLst>
        </pc:spChg>
        <pc:spChg chg="del">
          <ac:chgData name="José Chirif" userId="b5cbf5bd5648e6bf" providerId="LiveId" clId="{1B728A6F-F9E6-41BB-8C1A-782ABCCA26CD}" dt="2024-10-01T20:40:09.034" v="431"/>
          <ac:spMkLst>
            <pc:docMk/>
            <pc:sldMk cId="1721825195" sldId="295"/>
            <ac:spMk id="33" creationId="{B20A3DE7-928E-350B-DB30-483E6F171958}"/>
          </ac:spMkLst>
        </pc:spChg>
        <pc:spChg chg="del">
          <ac:chgData name="José Chirif" userId="b5cbf5bd5648e6bf" providerId="LiveId" clId="{1B728A6F-F9E6-41BB-8C1A-782ABCCA26CD}" dt="2024-10-01T20:40:09.033" v="429"/>
          <ac:spMkLst>
            <pc:docMk/>
            <pc:sldMk cId="1721825195" sldId="295"/>
            <ac:spMk id="34" creationId="{9B92398A-AC6A-59B5-9AB0-FF054776974F}"/>
          </ac:spMkLst>
        </pc:spChg>
        <pc:spChg chg="del">
          <ac:chgData name="José Chirif" userId="b5cbf5bd5648e6bf" providerId="LiveId" clId="{1B728A6F-F9E6-41BB-8C1A-782ABCCA26CD}" dt="2024-10-01T20:40:09.033" v="427"/>
          <ac:spMkLst>
            <pc:docMk/>
            <pc:sldMk cId="1721825195" sldId="295"/>
            <ac:spMk id="35" creationId="{71E06F46-A9C2-21A9-5778-F2FFB31EEFAA}"/>
          </ac:spMkLst>
        </pc:spChg>
        <pc:spChg chg="del">
          <ac:chgData name="José Chirif" userId="b5cbf5bd5648e6bf" providerId="LiveId" clId="{1B728A6F-F9E6-41BB-8C1A-782ABCCA26CD}" dt="2024-10-01T20:40:09.032" v="425"/>
          <ac:spMkLst>
            <pc:docMk/>
            <pc:sldMk cId="1721825195" sldId="295"/>
            <ac:spMk id="36" creationId="{0DD7AC0D-339F-160A-EADD-BD3AE8C308A8}"/>
          </ac:spMkLst>
        </pc:spChg>
        <pc:spChg chg="del">
          <ac:chgData name="José Chirif" userId="b5cbf5bd5648e6bf" providerId="LiveId" clId="{1B728A6F-F9E6-41BB-8C1A-782ABCCA26CD}" dt="2024-10-01T20:40:09.031" v="423"/>
          <ac:spMkLst>
            <pc:docMk/>
            <pc:sldMk cId="1721825195" sldId="295"/>
            <ac:spMk id="37" creationId="{0387FA43-0966-74AC-64E9-09D66CE56D5D}"/>
          </ac:spMkLst>
        </pc:spChg>
        <pc:spChg chg="del">
          <ac:chgData name="José Chirif" userId="b5cbf5bd5648e6bf" providerId="LiveId" clId="{1B728A6F-F9E6-41BB-8C1A-782ABCCA26CD}" dt="2024-10-01T20:40:09.030" v="421"/>
          <ac:spMkLst>
            <pc:docMk/>
            <pc:sldMk cId="1721825195" sldId="295"/>
            <ac:spMk id="38" creationId="{AD8B3757-2083-CEB9-240F-FCA5EC6DB86E}"/>
          </ac:spMkLst>
        </pc:spChg>
        <pc:spChg chg="del">
          <ac:chgData name="José Chirif" userId="b5cbf5bd5648e6bf" providerId="LiveId" clId="{1B728A6F-F9E6-41BB-8C1A-782ABCCA26CD}" dt="2024-10-01T20:40:09.029" v="419"/>
          <ac:spMkLst>
            <pc:docMk/>
            <pc:sldMk cId="1721825195" sldId="295"/>
            <ac:spMk id="39" creationId="{767940DD-E7D3-27D9-F383-A2B7643672AA}"/>
          </ac:spMkLst>
        </pc:spChg>
        <pc:spChg chg="del">
          <ac:chgData name="José Chirif" userId="b5cbf5bd5648e6bf" providerId="LiveId" clId="{1B728A6F-F9E6-41BB-8C1A-782ABCCA26CD}" dt="2024-10-01T20:40:09.028" v="417"/>
          <ac:spMkLst>
            <pc:docMk/>
            <pc:sldMk cId="1721825195" sldId="295"/>
            <ac:spMk id="40" creationId="{057324DD-B7C0-449C-C88B-D6349AF32708}"/>
          </ac:spMkLst>
        </pc:spChg>
        <pc:picChg chg="add mod">
          <ac:chgData name="José Chirif" userId="b5cbf5bd5648e6bf" providerId="LiveId" clId="{1B728A6F-F9E6-41BB-8C1A-782ABCCA26CD}" dt="2024-10-02T00:50:20.485" v="692"/>
          <ac:picMkLst>
            <pc:docMk/>
            <pc:sldMk cId="1721825195" sldId="295"/>
            <ac:picMk id="3" creationId="{FC76F12A-060A-08B1-3E32-C26CD61A8916}"/>
          </ac:picMkLst>
        </pc:picChg>
        <pc:picChg chg="del">
          <ac:chgData name="José Chirif" userId="b5cbf5bd5648e6bf" providerId="LiveId" clId="{1B728A6F-F9E6-41BB-8C1A-782ABCCA26CD}" dt="2024-10-02T00:50:12.463" v="690" actId="478"/>
          <ac:picMkLst>
            <pc:docMk/>
            <pc:sldMk cId="1721825195" sldId="295"/>
            <ac:picMk id="23" creationId="{AEECEE2E-6E01-EB6C-BEDD-D109F1304C83}"/>
          </ac:picMkLst>
        </pc:picChg>
      </pc:sldChg>
    </pc:docChg>
  </pc:docChgLst>
  <pc:docChgLst>
    <pc:chgData name="José Chirif" userId="b5cbf5bd5648e6bf" providerId="LiveId" clId="{D3582916-9D51-4E42-A5BB-9BC94AB6DB4B}"/>
    <pc:docChg chg="custSel modSld">
      <pc:chgData name="José Chirif" userId="b5cbf5bd5648e6bf" providerId="LiveId" clId="{D3582916-9D51-4E42-A5BB-9BC94AB6DB4B}" dt="2024-09-11T18:15:06.827" v="1926"/>
      <pc:docMkLst>
        <pc:docMk/>
      </pc:docMkLst>
      <pc:sldChg chg="addSp modSp mod">
        <pc:chgData name="José Chirif" userId="b5cbf5bd5648e6bf" providerId="LiveId" clId="{D3582916-9D51-4E42-A5BB-9BC94AB6DB4B}" dt="2024-09-11T18:15:06.284" v="566"/>
        <pc:sldMkLst>
          <pc:docMk/>
          <pc:sldMk cId="4480394" sldId="256"/>
        </pc:sldMkLst>
        <pc:spChg chg="add mod">
          <ac:chgData name="José Chirif" userId="b5cbf5bd5648e6bf" providerId="LiveId" clId="{D3582916-9D51-4E42-A5BB-9BC94AB6DB4B}" dt="2024-09-11T18:15:06.252" v="486"/>
          <ac:spMkLst>
            <pc:docMk/>
            <pc:sldMk cId="4480394" sldId="256"/>
            <ac:spMk id="6" creationId="{BA528451-6474-C5E1-3437-44B34E548892}"/>
          </ac:spMkLst>
        </pc:spChg>
        <pc:spChg chg="add mod">
          <ac:chgData name="José Chirif" userId="b5cbf5bd5648e6bf" providerId="LiveId" clId="{D3582916-9D51-4E42-A5BB-9BC94AB6DB4B}" dt="2024-09-11T18:15:06.254" v="491"/>
          <ac:spMkLst>
            <pc:docMk/>
            <pc:sldMk cId="4480394" sldId="256"/>
            <ac:spMk id="7" creationId="{028AAB64-8FFF-89AC-3626-9690E536E7C0}"/>
          </ac:spMkLst>
        </pc:spChg>
        <pc:spChg chg="add mod">
          <ac:chgData name="José Chirif" userId="b5cbf5bd5648e6bf" providerId="LiveId" clId="{D3582916-9D51-4E42-A5BB-9BC94AB6DB4B}" dt="2024-09-11T18:15:06.256" v="496"/>
          <ac:spMkLst>
            <pc:docMk/>
            <pc:sldMk cId="4480394" sldId="256"/>
            <ac:spMk id="8" creationId="{836671EA-C4BB-3DAF-5C3E-20DE67D19F74}"/>
          </ac:spMkLst>
        </pc:spChg>
        <pc:spChg chg="add mod">
          <ac:chgData name="José Chirif" userId="b5cbf5bd5648e6bf" providerId="LiveId" clId="{D3582916-9D51-4E42-A5BB-9BC94AB6DB4B}" dt="2024-09-11T18:15:06.258" v="501"/>
          <ac:spMkLst>
            <pc:docMk/>
            <pc:sldMk cId="4480394" sldId="256"/>
            <ac:spMk id="9" creationId="{037942BF-5F65-9D23-B4CB-3B7A90A91B45}"/>
          </ac:spMkLst>
        </pc:spChg>
        <pc:spChg chg="add mod">
          <ac:chgData name="José Chirif" userId="b5cbf5bd5648e6bf" providerId="LiveId" clId="{D3582916-9D51-4E42-A5BB-9BC94AB6DB4B}" dt="2024-09-11T18:15:06.260" v="506"/>
          <ac:spMkLst>
            <pc:docMk/>
            <pc:sldMk cId="4480394" sldId="256"/>
            <ac:spMk id="11" creationId="{5D90D0E3-86C4-5493-610A-FEB2E59E280F}"/>
          </ac:spMkLst>
        </pc:spChg>
        <pc:spChg chg="add mod">
          <ac:chgData name="José Chirif" userId="b5cbf5bd5648e6bf" providerId="LiveId" clId="{D3582916-9D51-4E42-A5BB-9BC94AB6DB4B}" dt="2024-09-11T18:15:06.262" v="511"/>
          <ac:spMkLst>
            <pc:docMk/>
            <pc:sldMk cId="4480394" sldId="256"/>
            <ac:spMk id="12" creationId="{3D3A66DD-F1E8-585C-6DD3-014461B97086}"/>
          </ac:spMkLst>
        </pc:spChg>
        <pc:spChg chg="add mod">
          <ac:chgData name="José Chirif" userId="b5cbf5bd5648e6bf" providerId="LiveId" clId="{D3582916-9D51-4E42-A5BB-9BC94AB6DB4B}" dt="2024-09-11T18:15:06.264" v="516"/>
          <ac:spMkLst>
            <pc:docMk/>
            <pc:sldMk cId="4480394" sldId="256"/>
            <ac:spMk id="13" creationId="{86F3713D-7808-95BE-8152-20B89CF43204}"/>
          </ac:spMkLst>
        </pc:spChg>
        <pc:spChg chg="add mod">
          <ac:chgData name="José Chirif" userId="b5cbf5bd5648e6bf" providerId="LiveId" clId="{D3582916-9D51-4E42-A5BB-9BC94AB6DB4B}" dt="2024-09-11T18:15:06.266" v="521"/>
          <ac:spMkLst>
            <pc:docMk/>
            <pc:sldMk cId="4480394" sldId="256"/>
            <ac:spMk id="14" creationId="{3DB19DDA-1CDF-4037-E10E-19A86665AFA3}"/>
          </ac:spMkLst>
        </pc:spChg>
        <pc:spChg chg="add mod">
          <ac:chgData name="José Chirif" userId="b5cbf5bd5648e6bf" providerId="LiveId" clId="{D3582916-9D51-4E42-A5BB-9BC94AB6DB4B}" dt="2024-09-11T18:15:06.268" v="526"/>
          <ac:spMkLst>
            <pc:docMk/>
            <pc:sldMk cId="4480394" sldId="256"/>
            <ac:spMk id="15" creationId="{C2904F84-6910-1204-33EF-2395E41223A9}"/>
          </ac:spMkLst>
        </pc:spChg>
        <pc:spChg chg="add mod">
          <ac:chgData name="José Chirif" userId="b5cbf5bd5648e6bf" providerId="LiveId" clId="{D3582916-9D51-4E42-A5BB-9BC94AB6DB4B}" dt="2024-09-11T18:15:06.270" v="531"/>
          <ac:spMkLst>
            <pc:docMk/>
            <pc:sldMk cId="4480394" sldId="256"/>
            <ac:spMk id="16" creationId="{907D0F6C-83AE-FB0F-BBF6-D376686595ED}"/>
          </ac:spMkLst>
        </pc:spChg>
        <pc:spChg chg="add mod">
          <ac:chgData name="José Chirif" userId="b5cbf5bd5648e6bf" providerId="LiveId" clId="{D3582916-9D51-4E42-A5BB-9BC94AB6DB4B}" dt="2024-09-11T18:15:06.272" v="536"/>
          <ac:spMkLst>
            <pc:docMk/>
            <pc:sldMk cId="4480394" sldId="256"/>
            <ac:spMk id="17" creationId="{4513256D-21DB-3C5E-96E7-B30874355E5B}"/>
          </ac:spMkLst>
        </pc:spChg>
        <pc:spChg chg="add mod">
          <ac:chgData name="José Chirif" userId="b5cbf5bd5648e6bf" providerId="LiveId" clId="{D3582916-9D51-4E42-A5BB-9BC94AB6DB4B}" dt="2024-09-11T18:15:06.274" v="541"/>
          <ac:spMkLst>
            <pc:docMk/>
            <pc:sldMk cId="4480394" sldId="256"/>
            <ac:spMk id="18" creationId="{1D220B3A-7786-8EE1-F555-E6CF1726F988}"/>
          </ac:spMkLst>
        </pc:spChg>
        <pc:spChg chg="add mod">
          <ac:chgData name="José Chirif" userId="b5cbf5bd5648e6bf" providerId="LiveId" clId="{D3582916-9D51-4E42-A5BB-9BC94AB6DB4B}" dt="2024-09-11T18:15:06.276" v="546"/>
          <ac:spMkLst>
            <pc:docMk/>
            <pc:sldMk cId="4480394" sldId="256"/>
            <ac:spMk id="19" creationId="{FA597EA8-C9A5-C7FC-C055-6A3EF4AAF8F6}"/>
          </ac:spMkLst>
        </pc:spChg>
        <pc:spChg chg="add mod">
          <ac:chgData name="José Chirif" userId="b5cbf5bd5648e6bf" providerId="LiveId" clId="{D3582916-9D51-4E42-A5BB-9BC94AB6DB4B}" dt="2024-09-11T18:15:06.278" v="551"/>
          <ac:spMkLst>
            <pc:docMk/>
            <pc:sldMk cId="4480394" sldId="256"/>
            <ac:spMk id="20" creationId="{83CA4570-3270-19B1-B104-5EA740EA8D22}"/>
          </ac:spMkLst>
        </pc:spChg>
        <pc:spChg chg="add mod">
          <ac:chgData name="José Chirif" userId="b5cbf5bd5648e6bf" providerId="LiveId" clId="{D3582916-9D51-4E42-A5BB-9BC94AB6DB4B}" dt="2024-09-11T18:15:06.279" v="556"/>
          <ac:spMkLst>
            <pc:docMk/>
            <pc:sldMk cId="4480394" sldId="256"/>
            <ac:spMk id="21" creationId="{EB9CAFC0-D17E-4CA8-057E-06AF37D2633E}"/>
          </ac:spMkLst>
        </pc:spChg>
        <pc:spChg chg="add mod">
          <ac:chgData name="José Chirif" userId="b5cbf5bd5648e6bf" providerId="LiveId" clId="{D3582916-9D51-4E42-A5BB-9BC94AB6DB4B}" dt="2024-09-11T18:15:06.282" v="561"/>
          <ac:spMkLst>
            <pc:docMk/>
            <pc:sldMk cId="4480394" sldId="256"/>
            <ac:spMk id="22" creationId="{951FCB81-BF08-74B2-E03B-C7273629C482}"/>
          </ac:spMkLst>
        </pc:spChg>
        <pc:spChg chg="add mod">
          <ac:chgData name="José Chirif" userId="b5cbf5bd5648e6bf" providerId="LiveId" clId="{D3582916-9D51-4E42-A5BB-9BC94AB6DB4B}" dt="2024-09-11T18:15:06.284" v="566"/>
          <ac:spMkLst>
            <pc:docMk/>
            <pc:sldMk cId="4480394" sldId="256"/>
            <ac:spMk id="23" creationId="{E8F7E5C8-0AC3-C52D-6BB5-015D7E90D7F3}"/>
          </ac:spMkLst>
        </pc:spChg>
      </pc:sldChg>
      <pc:sldChg chg="addSp modSp mod">
        <pc:chgData name="José Chirif" userId="b5cbf5bd5648e6bf" providerId="LiveId" clId="{D3582916-9D51-4E42-A5BB-9BC94AB6DB4B}" dt="2024-09-11T18:15:06.827" v="1926"/>
        <pc:sldMkLst>
          <pc:docMk/>
          <pc:sldMk cId="3282190804" sldId="273"/>
        </pc:sldMkLst>
        <pc:spChg chg="add mod">
          <ac:chgData name="José Chirif" userId="b5cbf5bd5648e6bf" providerId="LiveId" clId="{D3582916-9D51-4E42-A5BB-9BC94AB6DB4B}" dt="2024-09-11T18:15:06.792" v="1846"/>
          <ac:spMkLst>
            <pc:docMk/>
            <pc:sldMk cId="3282190804" sldId="273"/>
            <ac:spMk id="2" creationId="{7172C3D0-F849-D898-3D3C-6244D4DEE385}"/>
          </ac:spMkLst>
        </pc:spChg>
        <pc:spChg chg="add mod">
          <ac:chgData name="José Chirif" userId="b5cbf5bd5648e6bf" providerId="LiveId" clId="{D3582916-9D51-4E42-A5BB-9BC94AB6DB4B}" dt="2024-09-11T18:15:06.795" v="1851"/>
          <ac:spMkLst>
            <pc:docMk/>
            <pc:sldMk cId="3282190804" sldId="273"/>
            <ac:spMk id="5" creationId="{A8C33966-A1C7-99B4-F0DB-C44514464DAE}"/>
          </ac:spMkLst>
        </pc:spChg>
        <pc:spChg chg="add mod">
          <ac:chgData name="José Chirif" userId="b5cbf5bd5648e6bf" providerId="LiveId" clId="{D3582916-9D51-4E42-A5BB-9BC94AB6DB4B}" dt="2024-09-11T18:15:06.797" v="1856"/>
          <ac:spMkLst>
            <pc:docMk/>
            <pc:sldMk cId="3282190804" sldId="273"/>
            <ac:spMk id="6" creationId="{3D21CBDD-F4E9-BBDA-BF29-7E85C8176BEB}"/>
          </ac:spMkLst>
        </pc:spChg>
        <pc:spChg chg="add mod">
          <ac:chgData name="José Chirif" userId="b5cbf5bd5648e6bf" providerId="LiveId" clId="{D3582916-9D51-4E42-A5BB-9BC94AB6DB4B}" dt="2024-09-11T18:15:06.799" v="1861"/>
          <ac:spMkLst>
            <pc:docMk/>
            <pc:sldMk cId="3282190804" sldId="273"/>
            <ac:spMk id="7" creationId="{2D583DE0-7CB6-99AF-1327-630DB7432F98}"/>
          </ac:spMkLst>
        </pc:spChg>
        <pc:spChg chg="add mod">
          <ac:chgData name="José Chirif" userId="b5cbf5bd5648e6bf" providerId="LiveId" clId="{D3582916-9D51-4E42-A5BB-9BC94AB6DB4B}" dt="2024-09-11T18:15:06.801" v="1866"/>
          <ac:spMkLst>
            <pc:docMk/>
            <pc:sldMk cId="3282190804" sldId="273"/>
            <ac:spMk id="8" creationId="{F79636C5-36CE-66C1-0B8C-B734B0141901}"/>
          </ac:spMkLst>
        </pc:spChg>
        <pc:spChg chg="add mod">
          <ac:chgData name="José Chirif" userId="b5cbf5bd5648e6bf" providerId="LiveId" clId="{D3582916-9D51-4E42-A5BB-9BC94AB6DB4B}" dt="2024-09-11T18:15:06.803" v="1871"/>
          <ac:spMkLst>
            <pc:docMk/>
            <pc:sldMk cId="3282190804" sldId="273"/>
            <ac:spMk id="10" creationId="{8F19CAA8-56E9-63A6-49DB-9EF1CE2F2A5D}"/>
          </ac:spMkLst>
        </pc:spChg>
        <pc:spChg chg="add mod">
          <ac:chgData name="José Chirif" userId="b5cbf5bd5648e6bf" providerId="LiveId" clId="{D3582916-9D51-4E42-A5BB-9BC94AB6DB4B}" dt="2024-09-11T18:15:06.805" v="1876"/>
          <ac:spMkLst>
            <pc:docMk/>
            <pc:sldMk cId="3282190804" sldId="273"/>
            <ac:spMk id="11" creationId="{51D4FA67-945E-427E-370B-5D6B2F79564F}"/>
          </ac:spMkLst>
        </pc:spChg>
        <pc:spChg chg="add mod">
          <ac:chgData name="José Chirif" userId="b5cbf5bd5648e6bf" providerId="LiveId" clId="{D3582916-9D51-4E42-A5BB-9BC94AB6DB4B}" dt="2024-09-11T18:15:06.807" v="1881"/>
          <ac:spMkLst>
            <pc:docMk/>
            <pc:sldMk cId="3282190804" sldId="273"/>
            <ac:spMk id="12" creationId="{FF000E08-B915-D134-5C5B-F211EAA9DBCD}"/>
          </ac:spMkLst>
        </pc:spChg>
        <pc:spChg chg="add mod">
          <ac:chgData name="José Chirif" userId="b5cbf5bd5648e6bf" providerId="LiveId" clId="{D3582916-9D51-4E42-A5BB-9BC94AB6DB4B}" dt="2024-09-11T18:15:06.810" v="1886"/>
          <ac:spMkLst>
            <pc:docMk/>
            <pc:sldMk cId="3282190804" sldId="273"/>
            <ac:spMk id="13" creationId="{8E386747-B308-CADC-3E6D-78E6DC38F768}"/>
          </ac:spMkLst>
        </pc:spChg>
        <pc:spChg chg="add mod">
          <ac:chgData name="José Chirif" userId="b5cbf5bd5648e6bf" providerId="LiveId" clId="{D3582916-9D51-4E42-A5BB-9BC94AB6DB4B}" dt="2024-09-11T18:15:06.812" v="1891"/>
          <ac:spMkLst>
            <pc:docMk/>
            <pc:sldMk cId="3282190804" sldId="273"/>
            <ac:spMk id="14" creationId="{37AEB8D6-D731-41FA-EC02-0A25F738EF6E}"/>
          </ac:spMkLst>
        </pc:spChg>
        <pc:spChg chg="add mod">
          <ac:chgData name="José Chirif" userId="b5cbf5bd5648e6bf" providerId="LiveId" clId="{D3582916-9D51-4E42-A5BB-9BC94AB6DB4B}" dt="2024-09-11T18:15:06.814" v="1896"/>
          <ac:spMkLst>
            <pc:docMk/>
            <pc:sldMk cId="3282190804" sldId="273"/>
            <ac:spMk id="15" creationId="{56902DD5-BAA1-6E13-EA5D-100F19E13B1F}"/>
          </ac:spMkLst>
        </pc:spChg>
        <pc:spChg chg="add mod">
          <ac:chgData name="José Chirif" userId="b5cbf5bd5648e6bf" providerId="LiveId" clId="{D3582916-9D51-4E42-A5BB-9BC94AB6DB4B}" dt="2024-09-11T18:15:06.816" v="1901"/>
          <ac:spMkLst>
            <pc:docMk/>
            <pc:sldMk cId="3282190804" sldId="273"/>
            <ac:spMk id="16" creationId="{F1D98F77-22B6-E9D5-6905-DA5F9B9986CE}"/>
          </ac:spMkLst>
        </pc:spChg>
        <pc:spChg chg="add mod">
          <ac:chgData name="José Chirif" userId="b5cbf5bd5648e6bf" providerId="LiveId" clId="{D3582916-9D51-4E42-A5BB-9BC94AB6DB4B}" dt="2024-09-11T18:15:06.818" v="1906"/>
          <ac:spMkLst>
            <pc:docMk/>
            <pc:sldMk cId="3282190804" sldId="273"/>
            <ac:spMk id="17" creationId="{BABC4165-949E-9250-FE2F-E4F0C174D5FE}"/>
          </ac:spMkLst>
        </pc:spChg>
        <pc:spChg chg="add mod">
          <ac:chgData name="José Chirif" userId="b5cbf5bd5648e6bf" providerId="LiveId" clId="{D3582916-9D51-4E42-A5BB-9BC94AB6DB4B}" dt="2024-09-11T18:15:06.820" v="1911"/>
          <ac:spMkLst>
            <pc:docMk/>
            <pc:sldMk cId="3282190804" sldId="273"/>
            <ac:spMk id="18" creationId="{554D1286-89F8-1F72-3BBC-2EA840C7F8A8}"/>
          </ac:spMkLst>
        </pc:spChg>
        <pc:spChg chg="add mod">
          <ac:chgData name="José Chirif" userId="b5cbf5bd5648e6bf" providerId="LiveId" clId="{D3582916-9D51-4E42-A5BB-9BC94AB6DB4B}" dt="2024-09-11T18:15:06.822" v="1916"/>
          <ac:spMkLst>
            <pc:docMk/>
            <pc:sldMk cId="3282190804" sldId="273"/>
            <ac:spMk id="19" creationId="{1D11F35B-5854-306E-63B5-6AFE9B76CA89}"/>
          </ac:spMkLst>
        </pc:spChg>
        <pc:spChg chg="add mod">
          <ac:chgData name="José Chirif" userId="b5cbf5bd5648e6bf" providerId="LiveId" clId="{D3582916-9D51-4E42-A5BB-9BC94AB6DB4B}" dt="2024-09-11T18:15:06.824" v="1921"/>
          <ac:spMkLst>
            <pc:docMk/>
            <pc:sldMk cId="3282190804" sldId="273"/>
            <ac:spMk id="20" creationId="{B9752C22-F4DD-2FB2-46E3-34EC7A74727A}"/>
          </ac:spMkLst>
        </pc:spChg>
        <pc:spChg chg="add mod">
          <ac:chgData name="José Chirif" userId="b5cbf5bd5648e6bf" providerId="LiveId" clId="{D3582916-9D51-4E42-A5BB-9BC94AB6DB4B}" dt="2024-09-11T18:15:06.827" v="1926"/>
          <ac:spMkLst>
            <pc:docMk/>
            <pc:sldMk cId="3282190804" sldId="273"/>
            <ac:spMk id="21" creationId="{C3F2E5AC-9B37-D1A7-6AD7-EB66C908BDB6}"/>
          </ac:spMkLst>
        </pc:spChg>
      </pc:sldChg>
      <pc:sldChg chg="addSp delSp modSp mod">
        <pc:chgData name="José Chirif" userId="b5cbf5bd5648e6bf" providerId="LiveId" clId="{D3582916-9D51-4E42-A5BB-9BC94AB6DB4B}" dt="2024-09-11T18:15:06.348" v="736"/>
        <pc:sldMkLst>
          <pc:docMk/>
          <pc:sldMk cId="3599283244" sldId="275"/>
        </pc:sldMkLst>
        <pc:spChg chg="del">
          <ac:chgData name="José Chirif" userId="b5cbf5bd5648e6bf" providerId="LiveId" clId="{D3582916-9D51-4E42-A5BB-9BC94AB6DB4B}" dt="2024-09-11T18:15:06.075" v="65"/>
          <ac:spMkLst>
            <pc:docMk/>
            <pc:sldMk cId="3599283244" sldId="275"/>
            <ac:spMk id="7" creationId="{003F5776-363F-C6AD-F71B-9455BFA97130}"/>
          </ac:spMkLst>
        </pc:spChg>
        <pc:spChg chg="del">
          <ac:chgData name="José Chirif" userId="b5cbf5bd5648e6bf" providerId="LiveId" clId="{D3582916-9D51-4E42-A5BB-9BC94AB6DB4B}" dt="2024-09-11T18:15:06.075" v="63"/>
          <ac:spMkLst>
            <pc:docMk/>
            <pc:sldMk cId="3599283244" sldId="275"/>
            <ac:spMk id="8" creationId="{797F8016-6B31-C899-6D35-EF4B926085DD}"/>
          </ac:spMkLst>
        </pc:spChg>
        <pc:spChg chg="del">
          <ac:chgData name="José Chirif" userId="b5cbf5bd5648e6bf" providerId="LiveId" clId="{D3582916-9D51-4E42-A5BB-9BC94AB6DB4B}" dt="2024-09-11T18:15:06.074" v="61"/>
          <ac:spMkLst>
            <pc:docMk/>
            <pc:sldMk cId="3599283244" sldId="275"/>
            <ac:spMk id="9" creationId="{8C867759-E025-109F-A8D0-90AA3E49DC70}"/>
          </ac:spMkLst>
        </pc:spChg>
        <pc:spChg chg="del">
          <ac:chgData name="José Chirif" userId="b5cbf5bd5648e6bf" providerId="LiveId" clId="{D3582916-9D51-4E42-A5BB-9BC94AB6DB4B}" dt="2024-09-11T18:15:06.073" v="59"/>
          <ac:spMkLst>
            <pc:docMk/>
            <pc:sldMk cId="3599283244" sldId="275"/>
            <ac:spMk id="10" creationId="{31DC36DD-77F1-657B-EBF6-CDEE04FC9400}"/>
          </ac:spMkLst>
        </pc:spChg>
        <pc:spChg chg="del">
          <ac:chgData name="José Chirif" userId="b5cbf5bd5648e6bf" providerId="LiveId" clId="{D3582916-9D51-4E42-A5BB-9BC94AB6DB4B}" dt="2024-09-11T18:15:06.073" v="57"/>
          <ac:spMkLst>
            <pc:docMk/>
            <pc:sldMk cId="3599283244" sldId="275"/>
            <ac:spMk id="11" creationId="{C7B8A26F-2619-4DA7-181A-BF92F90E0B58}"/>
          </ac:spMkLst>
        </pc:spChg>
        <pc:spChg chg="del">
          <ac:chgData name="José Chirif" userId="b5cbf5bd5648e6bf" providerId="LiveId" clId="{D3582916-9D51-4E42-A5BB-9BC94AB6DB4B}" dt="2024-09-11T18:15:06.072" v="55"/>
          <ac:spMkLst>
            <pc:docMk/>
            <pc:sldMk cId="3599283244" sldId="275"/>
            <ac:spMk id="12" creationId="{39E028FB-98C0-2D31-6B6B-53430CB12848}"/>
          </ac:spMkLst>
        </pc:spChg>
        <pc:spChg chg="del">
          <ac:chgData name="José Chirif" userId="b5cbf5bd5648e6bf" providerId="LiveId" clId="{D3582916-9D51-4E42-A5BB-9BC94AB6DB4B}" dt="2024-09-11T18:15:06.071" v="53"/>
          <ac:spMkLst>
            <pc:docMk/>
            <pc:sldMk cId="3599283244" sldId="275"/>
            <ac:spMk id="13" creationId="{3B17B3B3-DFDC-1461-65F6-36F0CC8C8207}"/>
          </ac:spMkLst>
        </pc:spChg>
        <pc:spChg chg="del">
          <ac:chgData name="José Chirif" userId="b5cbf5bd5648e6bf" providerId="LiveId" clId="{D3582916-9D51-4E42-A5BB-9BC94AB6DB4B}" dt="2024-09-11T18:15:06.071" v="51"/>
          <ac:spMkLst>
            <pc:docMk/>
            <pc:sldMk cId="3599283244" sldId="275"/>
            <ac:spMk id="14" creationId="{78547247-D5B2-1842-35A6-FCCE70A67091}"/>
          </ac:spMkLst>
        </pc:spChg>
        <pc:spChg chg="del">
          <ac:chgData name="José Chirif" userId="b5cbf5bd5648e6bf" providerId="LiveId" clId="{D3582916-9D51-4E42-A5BB-9BC94AB6DB4B}" dt="2024-09-11T18:15:06.070" v="49"/>
          <ac:spMkLst>
            <pc:docMk/>
            <pc:sldMk cId="3599283244" sldId="275"/>
            <ac:spMk id="15" creationId="{A4A639F5-F342-2C86-D40E-CBAA940A1840}"/>
          </ac:spMkLst>
        </pc:spChg>
        <pc:spChg chg="del">
          <ac:chgData name="José Chirif" userId="b5cbf5bd5648e6bf" providerId="LiveId" clId="{D3582916-9D51-4E42-A5BB-9BC94AB6DB4B}" dt="2024-09-11T18:15:06.069" v="47"/>
          <ac:spMkLst>
            <pc:docMk/>
            <pc:sldMk cId="3599283244" sldId="275"/>
            <ac:spMk id="16" creationId="{E81A1E0F-0CC3-A1CB-AE2A-977A76B30B35}"/>
          </ac:spMkLst>
        </pc:spChg>
        <pc:spChg chg="del">
          <ac:chgData name="José Chirif" userId="b5cbf5bd5648e6bf" providerId="LiveId" clId="{D3582916-9D51-4E42-A5BB-9BC94AB6DB4B}" dt="2024-09-11T18:15:06.068" v="45"/>
          <ac:spMkLst>
            <pc:docMk/>
            <pc:sldMk cId="3599283244" sldId="275"/>
            <ac:spMk id="17" creationId="{FC8EC5B6-BBE7-3270-0114-F67087E34AE0}"/>
          </ac:spMkLst>
        </pc:spChg>
        <pc:spChg chg="del">
          <ac:chgData name="José Chirif" userId="b5cbf5bd5648e6bf" providerId="LiveId" clId="{D3582916-9D51-4E42-A5BB-9BC94AB6DB4B}" dt="2024-09-11T18:15:06.067" v="43"/>
          <ac:spMkLst>
            <pc:docMk/>
            <pc:sldMk cId="3599283244" sldId="275"/>
            <ac:spMk id="18" creationId="{63674E03-E41F-285D-4494-794A1C6578B9}"/>
          </ac:spMkLst>
        </pc:spChg>
        <pc:spChg chg="del">
          <ac:chgData name="José Chirif" userId="b5cbf5bd5648e6bf" providerId="LiveId" clId="{D3582916-9D51-4E42-A5BB-9BC94AB6DB4B}" dt="2024-09-11T18:15:06.066" v="41"/>
          <ac:spMkLst>
            <pc:docMk/>
            <pc:sldMk cId="3599283244" sldId="275"/>
            <ac:spMk id="19" creationId="{2910D051-7632-D6D0-90B0-104BA05684EC}"/>
          </ac:spMkLst>
        </pc:spChg>
        <pc:spChg chg="del">
          <ac:chgData name="José Chirif" userId="b5cbf5bd5648e6bf" providerId="LiveId" clId="{D3582916-9D51-4E42-A5BB-9BC94AB6DB4B}" dt="2024-09-11T18:15:06.065" v="39"/>
          <ac:spMkLst>
            <pc:docMk/>
            <pc:sldMk cId="3599283244" sldId="275"/>
            <ac:spMk id="20" creationId="{D17490E8-98CA-4218-0A18-84A8C9564AD2}"/>
          </ac:spMkLst>
        </pc:spChg>
        <pc:spChg chg="del">
          <ac:chgData name="José Chirif" userId="b5cbf5bd5648e6bf" providerId="LiveId" clId="{D3582916-9D51-4E42-A5BB-9BC94AB6DB4B}" dt="2024-09-11T18:15:06.064" v="37"/>
          <ac:spMkLst>
            <pc:docMk/>
            <pc:sldMk cId="3599283244" sldId="275"/>
            <ac:spMk id="21" creationId="{799DAAFD-92FB-CC60-B37D-84FE05FD1FAE}"/>
          </ac:spMkLst>
        </pc:spChg>
        <pc:spChg chg="del">
          <ac:chgData name="José Chirif" userId="b5cbf5bd5648e6bf" providerId="LiveId" clId="{D3582916-9D51-4E42-A5BB-9BC94AB6DB4B}" dt="2024-09-11T18:15:06.063" v="35"/>
          <ac:spMkLst>
            <pc:docMk/>
            <pc:sldMk cId="3599283244" sldId="275"/>
            <ac:spMk id="22" creationId="{2E3C44AD-7777-CEFD-D7C4-768AADA65F1F}"/>
          </ac:spMkLst>
        </pc:spChg>
        <pc:spChg chg="add mod">
          <ac:chgData name="José Chirif" userId="b5cbf5bd5648e6bf" providerId="LiveId" clId="{D3582916-9D51-4E42-A5BB-9BC94AB6DB4B}" dt="2024-09-11T18:15:06.318" v="656"/>
          <ac:spMkLst>
            <pc:docMk/>
            <pc:sldMk cId="3599283244" sldId="275"/>
            <ac:spMk id="23" creationId="{AC121D5B-5C57-4DFC-A74C-8414CD17BDCD}"/>
          </ac:spMkLst>
        </pc:spChg>
        <pc:spChg chg="add mod">
          <ac:chgData name="José Chirif" userId="b5cbf5bd5648e6bf" providerId="LiveId" clId="{D3582916-9D51-4E42-A5BB-9BC94AB6DB4B}" dt="2024-09-11T18:15:06.319" v="661"/>
          <ac:spMkLst>
            <pc:docMk/>
            <pc:sldMk cId="3599283244" sldId="275"/>
            <ac:spMk id="24" creationId="{2E67A12F-9FC2-1664-E9A5-AA391BEC7BC0}"/>
          </ac:spMkLst>
        </pc:spChg>
        <pc:spChg chg="add mod">
          <ac:chgData name="José Chirif" userId="b5cbf5bd5648e6bf" providerId="LiveId" clId="{D3582916-9D51-4E42-A5BB-9BC94AB6DB4B}" dt="2024-09-11T18:15:06.321" v="666"/>
          <ac:spMkLst>
            <pc:docMk/>
            <pc:sldMk cId="3599283244" sldId="275"/>
            <ac:spMk id="25" creationId="{97B4AB45-7507-BB04-1F94-B276712A3116}"/>
          </ac:spMkLst>
        </pc:spChg>
        <pc:spChg chg="add mod">
          <ac:chgData name="José Chirif" userId="b5cbf5bd5648e6bf" providerId="LiveId" clId="{D3582916-9D51-4E42-A5BB-9BC94AB6DB4B}" dt="2024-09-11T18:15:06.323" v="671"/>
          <ac:spMkLst>
            <pc:docMk/>
            <pc:sldMk cId="3599283244" sldId="275"/>
            <ac:spMk id="26" creationId="{A6DF0934-9B6C-DA6B-8B4B-BCF1A3AA0A9B}"/>
          </ac:spMkLst>
        </pc:spChg>
        <pc:spChg chg="add mod">
          <ac:chgData name="José Chirif" userId="b5cbf5bd5648e6bf" providerId="LiveId" clId="{D3582916-9D51-4E42-A5BB-9BC94AB6DB4B}" dt="2024-09-11T18:15:06.325" v="676"/>
          <ac:spMkLst>
            <pc:docMk/>
            <pc:sldMk cId="3599283244" sldId="275"/>
            <ac:spMk id="27" creationId="{C78E6857-5B5D-C5D3-B944-58D48F7CB1A1}"/>
          </ac:spMkLst>
        </pc:spChg>
        <pc:spChg chg="add mod">
          <ac:chgData name="José Chirif" userId="b5cbf5bd5648e6bf" providerId="LiveId" clId="{D3582916-9D51-4E42-A5BB-9BC94AB6DB4B}" dt="2024-09-11T18:15:06.327" v="681"/>
          <ac:spMkLst>
            <pc:docMk/>
            <pc:sldMk cId="3599283244" sldId="275"/>
            <ac:spMk id="28" creationId="{19355A77-D1BA-2E8D-C769-594CC13D5340}"/>
          </ac:spMkLst>
        </pc:spChg>
        <pc:spChg chg="add mod">
          <ac:chgData name="José Chirif" userId="b5cbf5bd5648e6bf" providerId="LiveId" clId="{D3582916-9D51-4E42-A5BB-9BC94AB6DB4B}" dt="2024-09-11T18:15:06.329" v="686"/>
          <ac:spMkLst>
            <pc:docMk/>
            <pc:sldMk cId="3599283244" sldId="275"/>
            <ac:spMk id="29" creationId="{CBCCB157-9252-8F5C-4E29-3D8F1355CD9A}"/>
          </ac:spMkLst>
        </pc:spChg>
        <pc:spChg chg="add mod">
          <ac:chgData name="José Chirif" userId="b5cbf5bd5648e6bf" providerId="LiveId" clId="{D3582916-9D51-4E42-A5BB-9BC94AB6DB4B}" dt="2024-09-11T18:15:06.331" v="691"/>
          <ac:spMkLst>
            <pc:docMk/>
            <pc:sldMk cId="3599283244" sldId="275"/>
            <ac:spMk id="30" creationId="{EE7E2C9E-49DE-5B0B-9FA5-DFCFC2606FAC}"/>
          </ac:spMkLst>
        </pc:spChg>
        <pc:spChg chg="add mod">
          <ac:chgData name="José Chirif" userId="b5cbf5bd5648e6bf" providerId="LiveId" clId="{D3582916-9D51-4E42-A5BB-9BC94AB6DB4B}" dt="2024-09-11T18:15:06.333" v="696"/>
          <ac:spMkLst>
            <pc:docMk/>
            <pc:sldMk cId="3599283244" sldId="275"/>
            <ac:spMk id="31" creationId="{6425C53A-3B90-8163-7283-BF0AD152502A}"/>
          </ac:spMkLst>
        </pc:spChg>
        <pc:spChg chg="add mod">
          <ac:chgData name="José Chirif" userId="b5cbf5bd5648e6bf" providerId="LiveId" clId="{D3582916-9D51-4E42-A5BB-9BC94AB6DB4B}" dt="2024-09-11T18:15:06.335" v="701"/>
          <ac:spMkLst>
            <pc:docMk/>
            <pc:sldMk cId="3599283244" sldId="275"/>
            <ac:spMk id="32" creationId="{63C0EA8C-063B-B49F-7581-6502FC8111F9}"/>
          </ac:spMkLst>
        </pc:spChg>
        <pc:spChg chg="add mod">
          <ac:chgData name="José Chirif" userId="b5cbf5bd5648e6bf" providerId="LiveId" clId="{D3582916-9D51-4E42-A5BB-9BC94AB6DB4B}" dt="2024-09-11T18:15:06.336" v="706"/>
          <ac:spMkLst>
            <pc:docMk/>
            <pc:sldMk cId="3599283244" sldId="275"/>
            <ac:spMk id="33" creationId="{C1F80FE7-9554-FC37-BF9A-FB314D303739}"/>
          </ac:spMkLst>
        </pc:spChg>
        <pc:spChg chg="add mod">
          <ac:chgData name="José Chirif" userId="b5cbf5bd5648e6bf" providerId="LiveId" clId="{D3582916-9D51-4E42-A5BB-9BC94AB6DB4B}" dt="2024-09-11T18:15:06.338" v="711"/>
          <ac:spMkLst>
            <pc:docMk/>
            <pc:sldMk cId="3599283244" sldId="275"/>
            <ac:spMk id="34" creationId="{EEDE3084-EC98-B599-BBFA-0A0CEB589025}"/>
          </ac:spMkLst>
        </pc:spChg>
        <pc:spChg chg="add mod">
          <ac:chgData name="José Chirif" userId="b5cbf5bd5648e6bf" providerId="LiveId" clId="{D3582916-9D51-4E42-A5BB-9BC94AB6DB4B}" dt="2024-09-11T18:15:06.340" v="716"/>
          <ac:spMkLst>
            <pc:docMk/>
            <pc:sldMk cId="3599283244" sldId="275"/>
            <ac:spMk id="35" creationId="{9B252EF4-44DF-2281-CFC2-1AE8E023BD5C}"/>
          </ac:spMkLst>
        </pc:spChg>
        <pc:spChg chg="add mod">
          <ac:chgData name="José Chirif" userId="b5cbf5bd5648e6bf" providerId="LiveId" clId="{D3582916-9D51-4E42-A5BB-9BC94AB6DB4B}" dt="2024-09-11T18:15:06.342" v="721"/>
          <ac:spMkLst>
            <pc:docMk/>
            <pc:sldMk cId="3599283244" sldId="275"/>
            <ac:spMk id="36" creationId="{ADA021CB-1EB3-7E32-0E8B-23D133A4A442}"/>
          </ac:spMkLst>
        </pc:spChg>
        <pc:spChg chg="add mod">
          <ac:chgData name="José Chirif" userId="b5cbf5bd5648e6bf" providerId="LiveId" clId="{D3582916-9D51-4E42-A5BB-9BC94AB6DB4B}" dt="2024-09-11T18:15:06.344" v="726"/>
          <ac:spMkLst>
            <pc:docMk/>
            <pc:sldMk cId="3599283244" sldId="275"/>
            <ac:spMk id="37" creationId="{8380FA55-00C7-75E1-0D13-CF329574609F}"/>
          </ac:spMkLst>
        </pc:spChg>
        <pc:spChg chg="add mod">
          <ac:chgData name="José Chirif" userId="b5cbf5bd5648e6bf" providerId="LiveId" clId="{D3582916-9D51-4E42-A5BB-9BC94AB6DB4B}" dt="2024-09-11T18:15:06.346" v="731"/>
          <ac:spMkLst>
            <pc:docMk/>
            <pc:sldMk cId="3599283244" sldId="275"/>
            <ac:spMk id="38" creationId="{16801E55-8CB7-0173-668D-F1928C9BEEAD}"/>
          </ac:spMkLst>
        </pc:spChg>
        <pc:spChg chg="add mod">
          <ac:chgData name="José Chirif" userId="b5cbf5bd5648e6bf" providerId="LiveId" clId="{D3582916-9D51-4E42-A5BB-9BC94AB6DB4B}" dt="2024-09-11T18:15:06.348" v="736"/>
          <ac:spMkLst>
            <pc:docMk/>
            <pc:sldMk cId="3599283244" sldId="275"/>
            <ac:spMk id="39" creationId="{ADC04EB7-823D-1D91-7FD8-0E1FC2A3F665}"/>
          </ac:spMkLst>
        </pc:spChg>
      </pc:sldChg>
      <pc:sldChg chg="addSp delSp modSp mod">
        <pc:chgData name="José Chirif" userId="b5cbf5bd5648e6bf" providerId="LiveId" clId="{D3582916-9D51-4E42-A5BB-9BC94AB6DB4B}" dt="2024-09-11T18:15:06.382" v="821"/>
        <pc:sldMkLst>
          <pc:docMk/>
          <pc:sldMk cId="362328974" sldId="277"/>
        </pc:sldMkLst>
        <pc:spChg chg="del">
          <ac:chgData name="José Chirif" userId="b5cbf5bd5648e6bf" providerId="LiveId" clId="{D3582916-9D51-4E42-A5BB-9BC94AB6DB4B}" dt="2024-09-11T18:15:06.091" v="97"/>
          <ac:spMkLst>
            <pc:docMk/>
            <pc:sldMk cId="362328974" sldId="277"/>
            <ac:spMk id="2" creationId="{331D0C6B-DFAB-F2F1-24C1-01756BF62EA7}"/>
          </ac:spMkLst>
        </pc:spChg>
        <pc:spChg chg="del">
          <ac:chgData name="José Chirif" userId="b5cbf5bd5648e6bf" providerId="LiveId" clId="{D3582916-9D51-4E42-A5BB-9BC94AB6DB4B}" dt="2024-09-11T18:15:06.090" v="95"/>
          <ac:spMkLst>
            <pc:docMk/>
            <pc:sldMk cId="362328974" sldId="277"/>
            <ac:spMk id="3" creationId="{D0F4CF82-EBF4-D6E0-1D66-472F3251655A}"/>
          </ac:spMkLst>
        </pc:spChg>
        <pc:spChg chg="del">
          <ac:chgData name="José Chirif" userId="b5cbf5bd5648e6bf" providerId="LiveId" clId="{D3582916-9D51-4E42-A5BB-9BC94AB6DB4B}" dt="2024-09-11T18:15:06.089" v="93"/>
          <ac:spMkLst>
            <pc:docMk/>
            <pc:sldMk cId="362328974" sldId="277"/>
            <ac:spMk id="9" creationId="{1E9BD437-7ADE-5378-BCD9-92A78C4A4A7C}"/>
          </ac:spMkLst>
        </pc:spChg>
        <pc:spChg chg="del">
          <ac:chgData name="José Chirif" userId="b5cbf5bd5648e6bf" providerId="LiveId" clId="{D3582916-9D51-4E42-A5BB-9BC94AB6DB4B}" dt="2024-09-11T18:15:06.089" v="91"/>
          <ac:spMkLst>
            <pc:docMk/>
            <pc:sldMk cId="362328974" sldId="277"/>
            <ac:spMk id="10" creationId="{77E57D4F-7BDE-15C9-8725-0E37F9BC1B11}"/>
          </ac:spMkLst>
        </pc:spChg>
        <pc:spChg chg="del">
          <ac:chgData name="José Chirif" userId="b5cbf5bd5648e6bf" providerId="LiveId" clId="{D3582916-9D51-4E42-A5BB-9BC94AB6DB4B}" dt="2024-09-11T18:15:06.088" v="89"/>
          <ac:spMkLst>
            <pc:docMk/>
            <pc:sldMk cId="362328974" sldId="277"/>
            <ac:spMk id="11" creationId="{3F25C3A6-84B5-B502-2EB3-D9063E56751F}"/>
          </ac:spMkLst>
        </pc:spChg>
        <pc:spChg chg="del">
          <ac:chgData name="José Chirif" userId="b5cbf5bd5648e6bf" providerId="LiveId" clId="{D3582916-9D51-4E42-A5BB-9BC94AB6DB4B}" dt="2024-09-11T18:15:06.087" v="87"/>
          <ac:spMkLst>
            <pc:docMk/>
            <pc:sldMk cId="362328974" sldId="277"/>
            <ac:spMk id="12" creationId="{37DA1270-FC4F-F6E9-3151-1E05CF750748}"/>
          </ac:spMkLst>
        </pc:spChg>
        <pc:spChg chg="del">
          <ac:chgData name="José Chirif" userId="b5cbf5bd5648e6bf" providerId="LiveId" clId="{D3582916-9D51-4E42-A5BB-9BC94AB6DB4B}" dt="2024-09-11T18:15:06.086" v="85"/>
          <ac:spMkLst>
            <pc:docMk/>
            <pc:sldMk cId="362328974" sldId="277"/>
            <ac:spMk id="13" creationId="{D95E3BAF-8D70-4B5B-5F51-BE7492672D05}"/>
          </ac:spMkLst>
        </pc:spChg>
        <pc:spChg chg="del">
          <ac:chgData name="José Chirif" userId="b5cbf5bd5648e6bf" providerId="LiveId" clId="{D3582916-9D51-4E42-A5BB-9BC94AB6DB4B}" dt="2024-09-11T18:15:06.086" v="83"/>
          <ac:spMkLst>
            <pc:docMk/>
            <pc:sldMk cId="362328974" sldId="277"/>
            <ac:spMk id="14" creationId="{D842783A-CAD7-5D64-D1DA-95B75B3C4EDE}"/>
          </ac:spMkLst>
        </pc:spChg>
        <pc:spChg chg="del">
          <ac:chgData name="José Chirif" userId="b5cbf5bd5648e6bf" providerId="LiveId" clId="{D3582916-9D51-4E42-A5BB-9BC94AB6DB4B}" dt="2024-09-11T18:15:06.085" v="81"/>
          <ac:spMkLst>
            <pc:docMk/>
            <pc:sldMk cId="362328974" sldId="277"/>
            <ac:spMk id="15" creationId="{D85649DD-FE79-BDA9-DF26-7C6FC16ADF96}"/>
          </ac:spMkLst>
        </pc:spChg>
        <pc:spChg chg="del">
          <ac:chgData name="José Chirif" userId="b5cbf5bd5648e6bf" providerId="LiveId" clId="{D3582916-9D51-4E42-A5BB-9BC94AB6DB4B}" dt="2024-09-11T18:15:06.084" v="79"/>
          <ac:spMkLst>
            <pc:docMk/>
            <pc:sldMk cId="362328974" sldId="277"/>
            <ac:spMk id="16" creationId="{2755C6AF-F874-4240-C531-01B0683129D4}"/>
          </ac:spMkLst>
        </pc:spChg>
        <pc:spChg chg="del">
          <ac:chgData name="José Chirif" userId="b5cbf5bd5648e6bf" providerId="LiveId" clId="{D3582916-9D51-4E42-A5BB-9BC94AB6DB4B}" dt="2024-09-11T18:15:06.083" v="77"/>
          <ac:spMkLst>
            <pc:docMk/>
            <pc:sldMk cId="362328974" sldId="277"/>
            <ac:spMk id="17" creationId="{49433DB7-869C-10CD-4E7D-B787D4424F42}"/>
          </ac:spMkLst>
        </pc:spChg>
        <pc:spChg chg="del">
          <ac:chgData name="José Chirif" userId="b5cbf5bd5648e6bf" providerId="LiveId" clId="{D3582916-9D51-4E42-A5BB-9BC94AB6DB4B}" dt="2024-09-11T18:15:06.082" v="75"/>
          <ac:spMkLst>
            <pc:docMk/>
            <pc:sldMk cId="362328974" sldId="277"/>
            <ac:spMk id="18" creationId="{C5F81C6E-2786-8036-7FA4-7612B81E98FE}"/>
          </ac:spMkLst>
        </pc:spChg>
        <pc:spChg chg="del">
          <ac:chgData name="José Chirif" userId="b5cbf5bd5648e6bf" providerId="LiveId" clId="{D3582916-9D51-4E42-A5BB-9BC94AB6DB4B}" dt="2024-09-11T18:15:06.081" v="73"/>
          <ac:spMkLst>
            <pc:docMk/>
            <pc:sldMk cId="362328974" sldId="277"/>
            <ac:spMk id="19" creationId="{1DEE6CCF-01C2-B550-85BA-DA6E7CAB408A}"/>
          </ac:spMkLst>
        </pc:spChg>
        <pc:spChg chg="del mod">
          <ac:chgData name="José Chirif" userId="b5cbf5bd5648e6bf" providerId="LiveId" clId="{D3582916-9D51-4E42-A5BB-9BC94AB6DB4B}" dt="2024-09-11T18:15:06.080" v="71"/>
          <ac:spMkLst>
            <pc:docMk/>
            <pc:sldMk cId="362328974" sldId="277"/>
            <ac:spMk id="20" creationId="{E916DFDD-3A94-7919-5672-AD64D2D582BA}"/>
          </ac:spMkLst>
        </pc:spChg>
        <pc:spChg chg="del">
          <ac:chgData name="José Chirif" userId="b5cbf5bd5648e6bf" providerId="LiveId" clId="{D3582916-9D51-4E42-A5BB-9BC94AB6DB4B}" dt="2024-09-11T18:15:06.078" v="69"/>
          <ac:spMkLst>
            <pc:docMk/>
            <pc:sldMk cId="362328974" sldId="277"/>
            <ac:spMk id="21" creationId="{3A38D50E-AAD0-CBE3-3416-680ACF878569}"/>
          </ac:spMkLst>
        </pc:spChg>
        <pc:spChg chg="del">
          <ac:chgData name="José Chirif" userId="b5cbf5bd5648e6bf" providerId="LiveId" clId="{D3582916-9D51-4E42-A5BB-9BC94AB6DB4B}" dt="2024-09-11T18:15:06.077" v="67"/>
          <ac:spMkLst>
            <pc:docMk/>
            <pc:sldMk cId="362328974" sldId="277"/>
            <ac:spMk id="22" creationId="{B8BC42BE-3C32-6808-4472-D1B7E1EF0724}"/>
          </ac:spMkLst>
        </pc:spChg>
        <pc:spChg chg="add mod">
          <ac:chgData name="José Chirif" userId="b5cbf5bd5648e6bf" providerId="LiveId" clId="{D3582916-9D51-4E42-A5BB-9BC94AB6DB4B}" dt="2024-09-11T18:15:06.350" v="741"/>
          <ac:spMkLst>
            <pc:docMk/>
            <pc:sldMk cId="362328974" sldId="277"/>
            <ac:spMk id="23" creationId="{93BB543B-55FF-E53C-3B43-B01CBEAA7C29}"/>
          </ac:spMkLst>
        </pc:spChg>
        <pc:spChg chg="add mod">
          <ac:chgData name="José Chirif" userId="b5cbf5bd5648e6bf" providerId="LiveId" clId="{D3582916-9D51-4E42-A5BB-9BC94AB6DB4B}" dt="2024-09-11T18:15:06.352" v="746"/>
          <ac:spMkLst>
            <pc:docMk/>
            <pc:sldMk cId="362328974" sldId="277"/>
            <ac:spMk id="24" creationId="{B6EA2E25-4E59-4D4A-F4B1-1CE314B9EC25}"/>
          </ac:spMkLst>
        </pc:spChg>
        <pc:spChg chg="add mod">
          <ac:chgData name="José Chirif" userId="b5cbf5bd5648e6bf" providerId="LiveId" clId="{D3582916-9D51-4E42-A5BB-9BC94AB6DB4B}" dt="2024-09-11T18:15:06.354" v="751"/>
          <ac:spMkLst>
            <pc:docMk/>
            <pc:sldMk cId="362328974" sldId="277"/>
            <ac:spMk id="25" creationId="{874C6BFA-B893-2CC7-112E-0947BF5F5448}"/>
          </ac:spMkLst>
        </pc:spChg>
        <pc:spChg chg="add mod">
          <ac:chgData name="José Chirif" userId="b5cbf5bd5648e6bf" providerId="LiveId" clId="{D3582916-9D51-4E42-A5BB-9BC94AB6DB4B}" dt="2024-09-11T18:15:06.356" v="756"/>
          <ac:spMkLst>
            <pc:docMk/>
            <pc:sldMk cId="362328974" sldId="277"/>
            <ac:spMk id="26" creationId="{769E4326-EC95-CCCA-E682-EFDE0786E154}"/>
          </ac:spMkLst>
        </pc:spChg>
        <pc:spChg chg="add mod">
          <ac:chgData name="José Chirif" userId="b5cbf5bd5648e6bf" providerId="LiveId" clId="{D3582916-9D51-4E42-A5BB-9BC94AB6DB4B}" dt="2024-09-11T18:15:06.358" v="761"/>
          <ac:spMkLst>
            <pc:docMk/>
            <pc:sldMk cId="362328974" sldId="277"/>
            <ac:spMk id="27" creationId="{6D0386F6-2E2D-0097-DE89-EBD835E38A5A}"/>
          </ac:spMkLst>
        </pc:spChg>
        <pc:spChg chg="add mod">
          <ac:chgData name="José Chirif" userId="b5cbf5bd5648e6bf" providerId="LiveId" clId="{D3582916-9D51-4E42-A5BB-9BC94AB6DB4B}" dt="2024-09-11T18:15:06.360" v="766"/>
          <ac:spMkLst>
            <pc:docMk/>
            <pc:sldMk cId="362328974" sldId="277"/>
            <ac:spMk id="28" creationId="{D5138D6C-2DA8-FDC0-29E1-FCBA7D24F8D4}"/>
          </ac:spMkLst>
        </pc:spChg>
        <pc:spChg chg="add mod">
          <ac:chgData name="José Chirif" userId="b5cbf5bd5648e6bf" providerId="LiveId" clId="{D3582916-9D51-4E42-A5BB-9BC94AB6DB4B}" dt="2024-09-11T18:15:06.362" v="771"/>
          <ac:spMkLst>
            <pc:docMk/>
            <pc:sldMk cId="362328974" sldId="277"/>
            <ac:spMk id="29" creationId="{8C54E6DA-2EB3-8752-BB55-1091B57DD9C0}"/>
          </ac:spMkLst>
        </pc:spChg>
        <pc:spChg chg="add mod">
          <ac:chgData name="José Chirif" userId="b5cbf5bd5648e6bf" providerId="LiveId" clId="{D3582916-9D51-4E42-A5BB-9BC94AB6DB4B}" dt="2024-09-11T18:15:06.364" v="776"/>
          <ac:spMkLst>
            <pc:docMk/>
            <pc:sldMk cId="362328974" sldId="277"/>
            <ac:spMk id="30" creationId="{5E248E54-A3A4-1C8E-15DE-C0946F042191}"/>
          </ac:spMkLst>
        </pc:spChg>
        <pc:spChg chg="add mod">
          <ac:chgData name="José Chirif" userId="b5cbf5bd5648e6bf" providerId="LiveId" clId="{D3582916-9D51-4E42-A5BB-9BC94AB6DB4B}" dt="2024-09-11T18:15:06.366" v="781"/>
          <ac:spMkLst>
            <pc:docMk/>
            <pc:sldMk cId="362328974" sldId="277"/>
            <ac:spMk id="31" creationId="{6DFB782D-7888-A352-9ACA-F83520C964CF}"/>
          </ac:spMkLst>
        </pc:spChg>
        <pc:spChg chg="add mod">
          <ac:chgData name="José Chirif" userId="b5cbf5bd5648e6bf" providerId="LiveId" clId="{D3582916-9D51-4E42-A5BB-9BC94AB6DB4B}" dt="2024-09-11T18:15:06.368" v="786"/>
          <ac:spMkLst>
            <pc:docMk/>
            <pc:sldMk cId="362328974" sldId="277"/>
            <ac:spMk id="32" creationId="{87CFE639-7D3F-8C86-D365-B3FABCA17906}"/>
          </ac:spMkLst>
        </pc:spChg>
        <pc:spChg chg="add mod">
          <ac:chgData name="José Chirif" userId="b5cbf5bd5648e6bf" providerId="LiveId" clId="{D3582916-9D51-4E42-A5BB-9BC94AB6DB4B}" dt="2024-09-11T18:15:06.370" v="791"/>
          <ac:spMkLst>
            <pc:docMk/>
            <pc:sldMk cId="362328974" sldId="277"/>
            <ac:spMk id="33" creationId="{301C0841-AC7C-920B-982D-8BA455072C20}"/>
          </ac:spMkLst>
        </pc:spChg>
        <pc:spChg chg="add mod">
          <ac:chgData name="José Chirif" userId="b5cbf5bd5648e6bf" providerId="LiveId" clId="{D3582916-9D51-4E42-A5BB-9BC94AB6DB4B}" dt="2024-09-11T18:15:06.372" v="796"/>
          <ac:spMkLst>
            <pc:docMk/>
            <pc:sldMk cId="362328974" sldId="277"/>
            <ac:spMk id="34" creationId="{B997713B-3DAE-429D-83AB-FA6AB86739E9}"/>
          </ac:spMkLst>
        </pc:spChg>
        <pc:spChg chg="add mod">
          <ac:chgData name="José Chirif" userId="b5cbf5bd5648e6bf" providerId="LiveId" clId="{D3582916-9D51-4E42-A5BB-9BC94AB6DB4B}" dt="2024-09-11T18:15:06.374" v="801"/>
          <ac:spMkLst>
            <pc:docMk/>
            <pc:sldMk cId="362328974" sldId="277"/>
            <ac:spMk id="35" creationId="{7D0D97F6-528F-C7E4-6A58-4EA020AD7384}"/>
          </ac:spMkLst>
        </pc:spChg>
        <pc:spChg chg="add mod">
          <ac:chgData name="José Chirif" userId="b5cbf5bd5648e6bf" providerId="LiveId" clId="{D3582916-9D51-4E42-A5BB-9BC94AB6DB4B}" dt="2024-09-11T18:15:06.376" v="806"/>
          <ac:spMkLst>
            <pc:docMk/>
            <pc:sldMk cId="362328974" sldId="277"/>
            <ac:spMk id="36" creationId="{E55CDCD4-4E4B-B12D-1775-02BD1B02A3D5}"/>
          </ac:spMkLst>
        </pc:spChg>
        <pc:spChg chg="add mod">
          <ac:chgData name="José Chirif" userId="b5cbf5bd5648e6bf" providerId="LiveId" clId="{D3582916-9D51-4E42-A5BB-9BC94AB6DB4B}" dt="2024-09-11T18:15:06.378" v="811"/>
          <ac:spMkLst>
            <pc:docMk/>
            <pc:sldMk cId="362328974" sldId="277"/>
            <ac:spMk id="37" creationId="{3FBEFD33-9EA0-F7DE-306E-3FEBEBA5C03D}"/>
          </ac:spMkLst>
        </pc:spChg>
        <pc:spChg chg="add mod">
          <ac:chgData name="José Chirif" userId="b5cbf5bd5648e6bf" providerId="LiveId" clId="{D3582916-9D51-4E42-A5BB-9BC94AB6DB4B}" dt="2024-09-11T18:15:06.380" v="816"/>
          <ac:spMkLst>
            <pc:docMk/>
            <pc:sldMk cId="362328974" sldId="277"/>
            <ac:spMk id="38" creationId="{EDA0BA7B-E182-6FF4-FC8A-8A12AEA4ED89}"/>
          </ac:spMkLst>
        </pc:spChg>
        <pc:spChg chg="add mod">
          <ac:chgData name="José Chirif" userId="b5cbf5bd5648e6bf" providerId="LiveId" clId="{D3582916-9D51-4E42-A5BB-9BC94AB6DB4B}" dt="2024-09-11T18:15:06.382" v="821"/>
          <ac:spMkLst>
            <pc:docMk/>
            <pc:sldMk cId="362328974" sldId="277"/>
            <ac:spMk id="39" creationId="{8162EA94-49E6-3295-32D9-ED0C4F31FDE5}"/>
          </ac:spMkLst>
        </pc:spChg>
      </pc:sldChg>
      <pc:sldChg chg="addSp delSp modSp mod">
        <pc:chgData name="José Chirif" userId="b5cbf5bd5648e6bf" providerId="LiveId" clId="{D3582916-9D51-4E42-A5BB-9BC94AB6DB4B}" dt="2024-09-11T18:15:06.419" v="906"/>
        <pc:sldMkLst>
          <pc:docMk/>
          <pc:sldMk cId="1020337096" sldId="278"/>
        </pc:sldMkLst>
        <pc:spChg chg="del">
          <ac:chgData name="José Chirif" userId="b5cbf5bd5648e6bf" providerId="LiveId" clId="{D3582916-9D51-4E42-A5BB-9BC94AB6DB4B}" dt="2024-09-11T18:15:06.105" v="129"/>
          <ac:spMkLst>
            <pc:docMk/>
            <pc:sldMk cId="1020337096" sldId="278"/>
            <ac:spMk id="5" creationId="{7AE1C223-A0F8-6CD0-2EFC-E5A73BC1C942}"/>
          </ac:spMkLst>
        </pc:spChg>
        <pc:spChg chg="del">
          <ac:chgData name="José Chirif" userId="b5cbf5bd5648e6bf" providerId="LiveId" clId="{D3582916-9D51-4E42-A5BB-9BC94AB6DB4B}" dt="2024-09-11T18:15:06.104" v="127"/>
          <ac:spMkLst>
            <pc:docMk/>
            <pc:sldMk cId="1020337096" sldId="278"/>
            <ac:spMk id="6" creationId="{F5C85091-1CF8-44B9-0199-24142AF8A584}"/>
          </ac:spMkLst>
        </pc:spChg>
        <pc:spChg chg="del">
          <ac:chgData name="José Chirif" userId="b5cbf5bd5648e6bf" providerId="LiveId" clId="{D3582916-9D51-4E42-A5BB-9BC94AB6DB4B}" dt="2024-09-11T18:15:06.103" v="125"/>
          <ac:spMkLst>
            <pc:docMk/>
            <pc:sldMk cId="1020337096" sldId="278"/>
            <ac:spMk id="7" creationId="{3C6AF31E-BE57-AEB2-6FA2-134357072A7B}"/>
          </ac:spMkLst>
        </pc:spChg>
        <pc:spChg chg="del">
          <ac:chgData name="José Chirif" userId="b5cbf5bd5648e6bf" providerId="LiveId" clId="{D3582916-9D51-4E42-A5BB-9BC94AB6DB4B}" dt="2024-09-11T18:15:06.103" v="123"/>
          <ac:spMkLst>
            <pc:docMk/>
            <pc:sldMk cId="1020337096" sldId="278"/>
            <ac:spMk id="8" creationId="{CEE80717-937E-477A-3BE8-B6BCA59E09C8}"/>
          </ac:spMkLst>
        </pc:spChg>
        <pc:spChg chg="del">
          <ac:chgData name="José Chirif" userId="b5cbf5bd5648e6bf" providerId="LiveId" clId="{D3582916-9D51-4E42-A5BB-9BC94AB6DB4B}" dt="2024-09-11T18:15:06.102" v="121"/>
          <ac:spMkLst>
            <pc:docMk/>
            <pc:sldMk cId="1020337096" sldId="278"/>
            <ac:spMk id="9" creationId="{696D31B5-1B36-B794-9BF4-12148ACC8795}"/>
          </ac:spMkLst>
        </pc:spChg>
        <pc:spChg chg="del">
          <ac:chgData name="José Chirif" userId="b5cbf5bd5648e6bf" providerId="LiveId" clId="{D3582916-9D51-4E42-A5BB-9BC94AB6DB4B}" dt="2024-09-11T18:15:06.101" v="119"/>
          <ac:spMkLst>
            <pc:docMk/>
            <pc:sldMk cId="1020337096" sldId="278"/>
            <ac:spMk id="10" creationId="{BD615905-D5DB-FE1B-0F1E-C4BC7695C305}"/>
          </ac:spMkLst>
        </pc:spChg>
        <pc:spChg chg="del">
          <ac:chgData name="José Chirif" userId="b5cbf5bd5648e6bf" providerId="LiveId" clId="{D3582916-9D51-4E42-A5BB-9BC94AB6DB4B}" dt="2024-09-11T18:15:06.101" v="117"/>
          <ac:spMkLst>
            <pc:docMk/>
            <pc:sldMk cId="1020337096" sldId="278"/>
            <ac:spMk id="11" creationId="{8241F9B1-2610-5845-0D57-F2DE388E931D}"/>
          </ac:spMkLst>
        </pc:spChg>
        <pc:spChg chg="del">
          <ac:chgData name="José Chirif" userId="b5cbf5bd5648e6bf" providerId="LiveId" clId="{D3582916-9D51-4E42-A5BB-9BC94AB6DB4B}" dt="2024-09-11T18:15:06.100" v="115"/>
          <ac:spMkLst>
            <pc:docMk/>
            <pc:sldMk cId="1020337096" sldId="278"/>
            <ac:spMk id="12" creationId="{89B3F39E-67CB-328E-5196-B440D9E3F13F}"/>
          </ac:spMkLst>
        </pc:spChg>
        <pc:spChg chg="del">
          <ac:chgData name="José Chirif" userId="b5cbf5bd5648e6bf" providerId="LiveId" clId="{D3582916-9D51-4E42-A5BB-9BC94AB6DB4B}" dt="2024-09-11T18:15:06.099" v="113"/>
          <ac:spMkLst>
            <pc:docMk/>
            <pc:sldMk cId="1020337096" sldId="278"/>
            <ac:spMk id="13" creationId="{DDF3217D-1E82-C386-3BBA-DC0F650E6BCC}"/>
          </ac:spMkLst>
        </pc:spChg>
        <pc:spChg chg="del">
          <ac:chgData name="José Chirif" userId="b5cbf5bd5648e6bf" providerId="LiveId" clId="{D3582916-9D51-4E42-A5BB-9BC94AB6DB4B}" dt="2024-09-11T18:15:06.098" v="111"/>
          <ac:spMkLst>
            <pc:docMk/>
            <pc:sldMk cId="1020337096" sldId="278"/>
            <ac:spMk id="14" creationId="{E886E95B-0D42-3576-612C-953B4932FF70}"/>
          </ac:spMkLst>
        </pc:spChg>
        <pc:spChg chg="del">
          <ac:chgData name="José Chirif" userId="b5cbf5bd5648e6bf" providerId="LiveId" clId="{D3582916-9D51-4E42-A5BB-9BC94AB6DB4B}" dt="2024-09-11T18:15:06.097" v="109"/>
          <ac:spMkLst>
            <pc:docMk/>
            <pc:sldMk cId="1020337096" sldId="278"/>
            <ac:spMk id="15" creationId="{5A411E12-B339-038D-A5C2-A448F42C2777}"/>
          </ac:spMkLst>
        </pc:spChg>
        <pc:spChg chg="del">
          <ac:chgData name="José Chirif" userId="b5cbf5bd5648e6bf" providerId="LiveId" clId="{D3582916-9D51-4E42-A5BB-9BC94AB6DB4B}" dt="2024-09-11T18:15:06.096" v="107"/>
          <ac:spMkLst>
            <pc:docMk/>
            <pc:sldMk cId="1020337096" sldId="278"/>
            <ac:spMk id="16" creationId="{7E87C22E-7AEA-4E15-9751-4CEE5BE55683}"/>
          </ac:spMkLst>
        </pc:spChg>
        <pc:spChg chg="del">
          <ac:chgData name="José Chirif" userId="b5cbf5bd5648e6bf" providerId="LiveId" clId="{D3582916-9D51-4E42-A5BB-9BC94AB6DB4B}" dt="2024-09-11T18:15:06.095" v="105"/>
          <ac:spMkLst>
            <pc:docMk/>
            <pc:sldMk cId="1020337096" sldId="278"/>
            <ac:spMk id="17" creationId="{71976DA6-3E73-DF8E-B3FD-97B161991A3F}"/>
          </ac:spMkLst>
        </pc:spChg>
        <pc:spChg chg="del">
          <ac:chgData name="José Chirif" userId="b5cbf5bd5648e6bf" providerId="LiveId" clId="{D3582916-9D51-4E42-A5BB-9BC94AB6DB4B}" dt="2024-09-11T18:15:06.094" v="103"/>
          <ac:spMkLst>
            <pc:docMk/>
            <pc:sldMk cId="1020337096" sldId="278"/>
            <ac:spMk id="18" creationId="{6E7355F1-E9F9-8537-4F1B-C51ADF71A616}"/>
          </ac:spMkLst>
        </pc:spChg>
        <pc:spChg chg="del">
          <ac:chgData name="José Chirif" userId="b5cbf5bd5648e6bf" providerId="LiveId" clId="{D3582916-9D51-4E42-A5BB-9BC94AB6DB4B}" dt="2024-09-11T18:15:06.092" v="101"/>
          <ac:spMkLst>
            <pc:docMk/>
            <pc:sldMk cId="1020337096" sldId="278"/>
            <ac:spMk id="19" creationId="{3C8355A3-5E65-7776-B942-038E124239B3}"/>
          </ac:spMkLst>
        </pc:spChg>
        <pc:spChg chg="del">
          <ac:chgData name="José Chirif" userId="b5cbf5bd5648e6bf" providerId="LiveId" clId="{D3582916-9D51-4E42-A5BB-9BC94AB6DB4B}" dt="2024-09-11T18:15:06.092" v="99"/>
          <ac:spMkLst>
            <pc:docMk/>
            <pc:sldMk cId="1020337096" sldId="278"/>
            <ac:spMk id="20" creationId="{E5E570DE-4CC7-EA88-E456-2D51B9F949DA}"/>
          </ac:spMkLst>
        </pc:spChg>
        <pc:spChg chg="add mod">
          <ac:chgData name="José Chirif" userId="b5cbf5bd5648e6bf" providerId="LiveId" clId="{D3582916-9D51-4E42-A5BB-9BC94AB6DB4B}" dt="2024-09-11T18:15:06.384" v="826"/>
          <ac:spMkLst>
            <pc:docMk/>
            <pc:sldMk cId="1020337096" sldId="278"/>
            <ac:spMk id="21" creationId="{0A52C1CC-CEF2-145D-E243-BF0D0AEBB572}"/>
          </ac:spMkLst>
        </pc:spChg>
        <pc:spChg chg="add mod">
          <ac:chgData name="José Chirif" userId="b5cbf5bd5648e6bf" providerId="LiveId" clId="{D3582916-9D51-4E42-A5BB-9BC94AB6DB4B}" dt="2024-09-11T18:15:06.385" v="831"/>
          <ac:spMkLst>
            <pc:docMk/>
            <pc:sldMk cId="1020337096" sldId="278"/>
            <ac:spMk id="22" creationId="{3425609C-43A9-280A-A945-B9780AE96867}"/>
          </ac:spMkLst>
        </pc:spChg>
        <pc:spChg chg="add mod">
          <ac:chgData name="José Chirif" userId="b5cbf5bd5648e6bf" providerId="LiveId" clId="{D3582916-9D51-4E42-A5BB-9BC94AB6DB4B}" dt="2024-09-11T18:15:06.387" v="836"/>
          <ac:spMkLst>
            <pc:docMk/>
            <pc:sldMk cId="1020337096" sldId="278"/>
            <ac:spMk id="23" creationId="{4171E18E-0612-9097-63A0-E004FA9645DD}"/>
          </ac:spMkLst>
        </pc:spChg>
        <pc:spChg chg="add mod">
          <ac:chgData name="José Chirif" userId="b5cbf5bd5648e6bf" providerId="LiveId" clId="{D3582916-9D51-4E42-A5BB-9BC94AB6DB4B}" dt="2024-09-11T18:15:06.389" v="841"/>
          <ac:spMkLst>
            <pc:docMk/>
            <pc:sldMk cId="1020337096" sldId="278"/>
            <ac:spMk id="24" creationId="{D86DC074-6E31-CA59-6F57-A687BA16F6C7}"/>
          </ac:spMkLst>
        </pc:spChg>
        <pc:spChg chg="add mod">
          <ac:chgData name="José Chirif" userId="b5cbf5bd5648e6bf" providerId="LiveId" clId="{D3582916-9D51-4E42-A5BB-9BC94AB6DB4B}" dt="2024-09-11T18:15:06.391" v="846"/>
          <ac:spMkLst>
            <pc:docMk/>
            <pc:sldMk cId="1020337096" sldId="278"/>
            <ac:spMk id="25" creationId="{8FF0141C-C1F8-4440-944C-4801CDAE45A2}"/>
          </ac:spMkLst>
        </pc:spChg>
        <pc:spChg chg="add mod">
          <ac:chgData name="José Chirif" userId="b5cbf5bd5648e6bf" providerId="LiveId" clId="{D3582916-9D51-4E42-A5BB-9BC94AB6DB4B}" dt="2024-09-11T18:15:06.393" v="851"/>
          <ac:spMkLst>
            <pc:docMk/>
            <pc:sldMk cId="1020337096" sldId="278"/>
            <ac:spMk id="26" creationId="{EAC94664-D8E7-3860-1C07-F12959659058}"/>
          </ac:spMkLst>
        </pc:spChg>
        <pc:spChg chg="add mod">
          <ac:chgData name="José Chirif" userId="b5cbf5bd5648e6bf" providerId="LiveId" clId="{D3582916-9D51-4E42-A5BB-9BC94AB6DB4B}" dt="2024-09-11T18:15:06.395" v="856"/>
          <ac:spMkLst>
            <pc:docMk/>
            <pc:sldMk cId="1020337096" sldId="278"/>
            <ac:spMk id="27" creationId="{DCEFBCDB-E3B6-70AA-2AC1-1E5ED988B714}"/>
          </ac:spMkLst>
        </pc:spChg>
        <pc:spChg chg="add mod">
          <ac:chgData name="José Chirif" userId="b5cbf5bd5648e6bf" providerId="LiveId" clId="{D3582916-9D51-4E42-A5BB-9BC94AB6DB4B}" dt="2024-09-11T18:15:06.397" v="861"/>
          <ac:spMkLst>
            <pc:docMk/>
            <pc:sldMk cId="1020337096" sldId="278"/>
            <ac:spMk id="28" creationId="{C6DCD240-8DF6-C07A-56EE-11C9E0C695A9}"/>
          </ac:spMkLst>
        </pc:spChg>
        <pc:spChg chg="add mod">
          <ac:chgData name="José Chirif" userId="b5cbf5bd5648e6bf" providerId="LiveId" clId="{D3582916-9D51-4E42-A5BB-9BC94AB6DB4B}" dt="2024-09-11T18:15:06.399" v="866"/>
          <ac:spMkLst>
            <pc:docMk/>
            <pc:sldMk cId="1020337096" sldId="278"/>
            <ac:spMk id="29" creationId="{7616E7DE-3522-55ED-452C-E66F86598F42}"/>
          </ac:spMkLst>
        </pc:spChg>
        <pc:spChg chg="add mod">
          <ac:chgData name="José Chirif" userId="b5cbf5bd5648e6bf" providerId="LiveId" clId="{D3582916-9D51-4E42-A5BB-9BC94AB6DB4B}" dt="2024-09-11T18:15:06.401" v="871"/>
          <ac:spMkLst>
            <pc:docMk/>
            <pc:sldMk cId="1020337096" sldId="278"/>
            <ac:spMk id="30" creationId="{5EAFFAC4-780F-FD3C-C623-D9F238F94B2C}"/>
          </ac:spMkLst>
        </pc:spChg>
        <pc:spChg chg="add mod">
          <ac:chgData name="José Chirif" userId="b5cbf5bd5648e6bf" providerId="LiveId" clId="{D3582916-9D51-4E42-A5BB-9BC94AB6DB4B}" dt="2024-09-11T18:15:06.403" v="876"/>
          <ac:spMkLst>
            <pc:docMk/>
            <pc:sldMk cId="1020337096" sldId="278"/>
            <ac:spMk id="31" creationId="{51E0F9B6-D6E5-4628-408A-D962DEF73114}"/>
          </ac:spMkLst>
        </pc:spChg>
        <pc:spChg chg="add mod">
          <ac:chgData name="José Chirif" userId="b5cbf5bd5648e6bf" providerId="LiveId" clId="{D3582916-9D51-4E42-A5BB-9BC94AB6DB4B}" dt="2024-09-11T18:15:06.405" v="881"/>
          <ac:spMkLst>
            <pc:docMk/>
            <pc:sldMk cId="1020337096" sldId="278"/>
            <ac:spMk id="32" creationId="{1891AEC9-B693-2079-4CB5-D7B933E115BB}"/>
          </ac:spMkLst>
        </pc:spChg>
        <pc:spChg chg="add mod">
          <ac:chgData name="José Chirif" userId="b5cbf5bd5648e6bf" providerId="LiveId" clId="{D3582916-9D51-4E42-A5BB-9BC94AB6DB4B}" dt="2024-09-11T18:15:06.407" v="886"/>
          <ac:spMkLst>
            <pc:docMk/>
            <pc:sldMk cId="1020337096" sldId="278"/>
            <ac:spMk id="33" creationId="{9F80F382-D807-61F9-760E-34F46F68A5BF}"/>
          </ac:spMkLst>
        </pc:spChg>
        <pc:spChg chg="add mod">
          <ac:chgData name="José Chirif" userId="b5cbf5bd5648e6bf" providerId="LiveId" clId="{D3582916-9D51-4E42-A5BB-9BC94AB6DB4B}" dt="2024-09-11T18:15:06.410" v="891"/>
          <ac:spMkLst>
            <pc:docMk/>
            <pc:sldMk cId="1020337096" sldId="278"/>
            <ac:spMk id="34" creationId="{8489C39D-E1A4-F244-5605-F03ADA60B7D9}"/>
          </ac:spMkLst>
        </pc:spChg>
        <pc:spChg chg="add mod">
          <ac:chgData name="José Chirif" userId="b5cbf5bd5648e6bf" providerId="LiveId" clId="{D3582916-9D51-4E42-A5BB-9BC94AB6DB4B}" dt="2024-09-11T18:15:06.413" v="896"/>
          <ac:spMkLst>
            <pc:docMk/>
            <pc:sldMk cId="1020337096" sldId="278"/>
            <ac:spMk id="35" creationId="{47C24F2A-B665-00FE-7EF2-3464D1AEC6F7}"/>
          </ac:spMkLst>
        </pc:spChg>
        <pc:spChg chg="add mod">
          <ac:chgData name="José Chirif" userId="b5cbf5bd5648e6bf" providerId="LiveId" clId="{D3582916-9D51-4E42-A5BB-9BC94AB6DB4B}" dt="2024-09-11T18:15:06.416" v="901"/>
          <ac:spMkLst>
            <pc:docMk/>
            <pc:sldMk cId="1020337096" sldId="278"/>
            <ac:spMk id="36" creationId="{70F5C3B8-92D8-4A7D-6934-4EB12115DCFE}"/>
          </ac:spMkLst>
        </pc:spChg>
        <pc:spChg chg="add mod">
          <ac:chgData name="José Chirif" userId="b5cbf5bd5648e6bf" providerId="LiveId" clId="{D3582916-9D51-4E42-A5BB-9BC94AB6DB4B}" dt="2024-09-11T18:15:06.419" v="906"/>
          <ac:spMkLst>
            <pc:docMk/>
            <pc:sldMk cId="1020337096" sldId="278"/>
            <ac:spMk id="37" creationId="{58748111-5A29-CDFA-42A7-829DB717AC7F}"/>
          </ac:spMkLst>
        </pc:spChg>
      </pc:sldChg>
      <pc:sldChg chg="addSp delSp modSp mod">
        <pc:chgData name="José Chirif" userId="b5cbf5bd5648e6bf" providerId="LiveId" clId="{D3582916-9D51-4E42-A5BB-9BC94AB6DB4B}" dt="2024-09-11T18:15:06.453" v="991"/>
        <pc:sldMkLst>
          <pc:docMk/>
          <pc:sldMk cId="2390879734" sldId="279"/>
        </pc:sldMkLst>
        <pc:spChg chg="del">
          <ac:chgData name="José Chirif" userId="b5cbf5bd5648e6bf" providerId="LiveId" clId="{D3582916-9D51-4E42-A5BB-9BC94AB6DB4B}" dt="2024-09-11T18:15:06.118" v="161"/>
          <ac:spMkLst>
            <pc:docMk/>
            <pc:sldMk cId="2390879734" sldId="279"/>
            <ac:spMk id="6" creationId="{4B14EC4A-DA7C-89A0-7154-05AE190F5170}"/>
          </ac:spMkLst>
        </pc:spChg>
        <pc:spChg chg="del">
          <ac:chgData name="José Chirif" userId="b5cbf5bd5648e6bf" providerId="LiveId" clId="{D3582916-9D51-4E42-A5BB-9BC94AB6DB4B}" dt="2024-09-11T18:15:06.118" v="159"/>
          <ac:spMkLst>
            <pc:docMk/>
            <pc:sldMk cId="2390879734" sldId="279"/>
            <ac:spMk id="7" creationId="{A8452C55-66D0-FAD5-5E59-C7BD4EA44FF0}"/>
          </ac:spMkLst>
        </pc:spChg>
        <pc:spChg chg="del">
          <ac:chgData name="José Chirif" userId="b5cbf5bd5648e6bf" providerId="LiveId" clId="{D3582916-9D51-4E42-A5BB-9BC94AB6DB4B}" dt="2024-09-11T18:15:06.117" v="157"/>
          <ac:spMkLst>
            <pc:docMk/>
            <pc:sldMk cId="2390879734" sldId="279"/>
            <ac:spMk id="8" creationId="{F1A1B3C1-6EF8-66FF-1A30-08CED2E9FB1B}"/>
          </ac:spMkLst>
        </pc:spChg>
        <pc:spChg chg="del">
          <ac:chgData name="José Chirif" userId="b5cbf5bd5648e6bf" providerId="LiveId" clId="{D3582916-9D51-4E42-A5BB-9BC94AB6DB4B}" dt="2024-09-11T18:15:06.116" v="155"/>
          <ac:spMkLst>
            <pc:docMk/>
            <pc:sldMk cId="2390879734" sldId="279"/>
            <ac:spMk id="10" creationId="{AB96DE6F-EDD3-A4C5-970A-C9010BB1FFA4}"/>
          </ac:spMkLst>
        </pc:spChg>
        <pc:spChg chg="del">
          <ac:chgData name="José Chirif" userId="b5cbf5bd5648e6bf" providerId="LiveId" clId="{D3582916-9D51-4E42-A5BB-9BC94AB6DB4B}" dt="2024-09-11T18:15:06.115" v="153"/>
          <ac:spMkLst>
            <pc:docMk/>
            <pc:sldMk cId="2390879734" sldId="279"/>
            <ac:spMk id="11" creationId="{0B524469-74B3-3926-88EC-F98AE3AA7CA7}"/>
          </ac:spMkLst>
        </pc:spChg>
        <pc:spChg chg="del">
          <ac:chgData name="José Chirif" userId="b5cbf5bd5648e6bf" providerId="LiveId" clId="{D3582916-9D51-4E42-A5BB-9BC94AB6DB4B}" dt="2024-09-11T18:15:06.114" v="151"/>
          <ac:spMkLst>
            <pc:docMk/>
            <pc:sldMk cId="2390879734" sldId="279"/>
            <ac:spMk id="12" creationId="{B166A47A-1ED2-B108-72F7-52BADDC8A45A}"/>
          </ac:spMkLst>
        </pc:spChg>
        <pc:spChg chg="del">
          <ac:chgData name="José Chirif" userId="b5cbf5bd5648e6bf" providerId="LiveId" clId="{D3582916-9D51-4E42-A5BB-9BC94AB6DB4B}" dt="2024-09-11T18:15:06.113" v="149"/>
          <ac:spMkLst>
            <pc:docMk/>
            <pc:sldMk cId="2390879734" sldId="279"/>
            <ac:spMk id="13" creationId="{E263EAF5-FAD2-DF4F-C840-C2D04C0D0EC1}"/>
          </ac:spMkLst>
        </pc:spChg>
        <pc:spChg chg="del">
          <ac:chgData name="José Chirif" userId="b5cbf5bd5648e6bf" providerId="LiveId" clId="{D3582916-9D51-4E42-A5BB-9BC94AB6DB4B}" dt="2024-09-11T18:15:06.112" v="147"/>
          <ac:spMkLst>
            <pc:docMk/>
            <pc:sldMk cId="2390879734" sldId="279"/>
            <ac:spMk id="14" creationId="{F02F212A-E7B5-32FB-8841-D44D3AD23752}"/>
          </ac:spMkLst>
        </pc:spChg>
        <pc:spChg chg="del">
          <ac:chgData name="José Chirif" userId="b5cbf5bd5648e6bf" providerId="LiveId" clId="{D3582916-9D51-4E42-A5BB-9BC94AB6DB4B}" dt="2024-09-11T18:15:06.111" v="145"/>
          <ac:spMkLst>
            <pc:docMk/>
            <pc:sldMk cId="2390879734" sldId="279"/>
            <ac:spMk id="15" creationId="{05287706-E349-18CD-EC8E-984F4D913CBE}"/>
          </ac:spMkLst>
        </pc:spChg>
        <pc:spChg chg="del">
          <ac:chgData name="José Chirif" userId="b5cbf5bd5648e6bf" providerId="LiveId" clId="{D3582916-9D51-4E42-A5BB-9BC94AB6DB4B}" dt="2024-09-11T18:15:06.110" v="143"/>
          <ac:spMkLst>
            <pc:docMk/>
            <pc:sldMk cId="2390879734" sldId="279"/>
            <ac:spMk id="16" creationId="{8DAA93F1-F0D3-60B7-0841-0CB65ACB5B44}"/>
          </ac:spMkLst>
        </pc:spChg>
        <pc:spChg chg="del">
          <ac:chgData name="José Chirif" userId="b5cbf5bd5648e6bf" providerId="LiveId" clId="{D3582916-9D51-4E42-A5BB-9BC94AB6DB4B}" dt="2024-09-11T18:15:06.109" v="141"/>
          <ac:spMkLst>
            <pc:docMk/>
            <pc:sldMk cId="2390879734" sldId="279"/>
            <ac:spMk id="17" creationId="{90F702E1-1F97-5FAB-1FF6-8C8C76EB009C}"/>
          </ac:spMkLst>
        </pc:spChg>
        <pc:spChg chg="del">
          <ac:chgData name="José Chirif" userId="b5cbf5bd5648e6bf" providerId="LiveId" clId="{D3582916-9D51-4E42-A5BB-9BC94AB6DB4B}" dt="2024-09-11T18:15:06.109" v="139"/>
          <ac:spMkLst>
            <pc:docMk/>
            <pc:sldMk cId="2390879734" sldId="279"/>
            <ac:spMk id="18" creationId="{03BCE916-7B87-55B2-BE56-ACF21AD2340D}"/>
          </ac:spMkLst>
        </pc:spChg>
        <pc:spChg chg="del">
          <ac:chgData name="José Chirif" userId="b5cbf5bd5648e6bf" providerId="LiveId" clId="{D3582916-9D51-4E42-A5BB-9BC94AB6DB4B}" dt="2024-09-11T18:15:06.108" v="137"/>
          <ac:spMkLst>
            <pc:docMk/>
            <pc:sldMk cId="2390879734" sldId="279"/>
            <ac:spMk id="19" creationId="{12D406A0-F9BE-6BBA-C6C2-1FADBAF9F89A}"/>
          </ac:spMkLst>
        </pc:spChg>
        <pc:spChg chg="del">
          <ac:chgData name="José Chirif" userId="b5cbf5bd5648e6bf" providerId="LiveId" clId="{D3582916-9D51-4E42-A5BB-9BC94AB6DB4B}" dt="2024-09-11T18:15:06.107" v="135"/>
          <ac:spMkLst>
            <pc:docMk/>
            <pc:sldMk cId="2390879734" sldId="279"/>
            <ac:spMk id="20" creationId="{D9D02019-8285-855C-7A99-4540D40C9276}"/>
          </ac:spMkLst>
        </pc:spChg>
        <pc:spChg chg="del">
          <ac:chgData name="José Chirif" userId="b5cbf5bd5648e6bf" providerId="LiveId" clId="{D3582916-9D51-4E42-A5BB-9BC94AB6DB4B}" dt="2024-09-11T18:15:06.106" v="133"/>
          <ac:spMkLst>
            <pc:docMk/>
            <pc:sldMk cId="2390879734" sldId="279"/>
            <ac:spMk id="21" creationId="{070470F5-986F-E062-00E4-A7DF7B47B0BB}"/>
          </ac:spMkLst>
        </pc:spChg>
        <pc:spChg chg="del">
          <ac:chgData name="José Chirif" userId="b5cbf5bd5648e6bf" providerId="LiveId" clId="{D3582916-9D51-4E42-A5BB-9BC94AB6DB4B}" dt="2024-09-11T18:15:06.105" v="131"/>
          <ac:spMkLst>
            <pc:docMk/>
            <pc:sldMk cId="2390879734" sldId="279"/>
            <ac:spMk id="22" creationId="{5CFD2198-50F2-49FB-EB1D-50F785EE9D3F}"/>
          </ac:spMkLst>
        </pc:spChg>
        <pc:spChg chg="add mod">
          <ac:chgData name="José Chirif" userId="b5cbf5bd5648e6bf" providerId="LiveId" clId="{D3582916-9D51-4E42-A5BB-9BC94AB6DB4B}" dt="2024-09-11T18:15:06.422" v="911"/>
          <ac:spMkLst>
            <pc:docMk/>
            <pc:sldMk cId="2390879734" sldId="279"/>
            <ac:spMk id="23" creationId="{4300263B-8DA3-9CF8-0731-0DC7E77459F5}"/>
          </ac:spMkLst>
        </pc:spChg>
        <pc:spChg chg="add mod">
          <ac:chgData name="José Chirif" userId="b5cbf5bd5648e6bf" providerId="LiveId" clId="{D3582916-9D51-4E42-A5BB-9BC94AB6DB4B}" dt="2024-09-11T18:15:06.424" v="916"/>
          <ac:spMkLst>
            <pc:docMk/>
            <pc:sldMk cId="2390879734" sldId="279"/>
            <ac:spMk id="24" creationId="{0A27EA2C-C8C7-0680-25D7-A37D39D8BE55}"/>
          </ac:spMkLst>
        </pc:spChg>
        <pc:spChg chg="add mod">
          <ac:chgData name="José Chirif" userId="b5cbf5bd5648e6bf" providerId="LiveId" clId="{D3582916-9D51-4E42-A5BB-9BC94AB6DB4B}" dt="2024-09-11T18:15:06.426" v="921"/>
          <ac:spMkLst>
            <pc:docMk/>
            <pc:sldMk cId="2390879734" sldId="279"/>
            <ac:spMk id="25" creationId="{5DAB4841-06B1-57BE-A3CA-98EB7CAAE336}"/>
          </ac:spMkLst>
        </pc:spChg>
        <pc:spChg chg="add mod">
          <ac:chgData name="José Chirif" userId="b5cbf5bd5648e6bf" providerId="LiveId" clId="{D3582916-9D51-4E42-A5BB-9BC94AB6DB4B}" dt="2024-09-11T18:15:06.428" v="926"/>
          <ac:spMkLst>
            <pc:docMk/>
            <pc:sldMk cId="2390879734" sldId="279"/>
            <ac:spMk id="26" creationId="{D6045D3E-28E2-5519-5E2C-B8E04EA50C81}"/>
          </ac:spMkLst>
        </pc:spChg>
        <pc:spChg chg="add mod">
          <ac:chgData name="José Chirif" userId="b5cbf5bd5648e6bf" providerId="LiveId" clId="{D3582916-9D51-4E42-A5BB-9BC94AB6DB4B}" dt="2024-09-11T18:15:06.430" v="931"/>
          <ac:spMkLst>
            <pc:docMk/>
            <pc:sldMk cId="2390879734" sldId="279"/>
            <ac:spMk id="27" creationId="{31A98BB0-6398-F835-A42D-CB20D1D5864E}"/>
          </ac:spMkLst>
        </pc:spChg>
        <pc:spChg chg="add mod">
          <ac:chgData name="José Chirif" userId="b5cbf5bd5648e6bf" providerId="LiveId" clId="{D3582916-9D51-4E42-A5BB-9BC94AB6DB4B}" dt="2024-09-11T18:15:06.432" v="936"/>
          <ac:spMkLst>
            <pc:docMk/>
            <pc:sldMk cId="2390879734" sldId="279"/>
            <ac:spMk id="28" creationId="{FFFDB8A5-C8DF-BA61-85C4-803049F6B850}"/>
          </ac:spMkLst>
        </pc:spChg>
        <pc:spChg chg="add mod">
          <ac:chgData name="José Chirif" userId="b5cbf5bd5648e6bf" providerId="LiveId" clId="{D3582916-9D51-4E42-A5BB-9BC94AB6DB4B}" dt="2024-09-11T18:15:06.434" v="941"/>
          <ac:spMkLst>
            <pc:docMk/>
            <pc:sldMk cId="2390879734" sldId="279"/>
            <ac:spMk id="29" creationId="{6AE18529-BCD6-23F2-08F6-B95C19A30C18}"/>
          </ac:spMkLst>
        </pc:spChg>
        <pc:spChg chg="add mod">
          <ac:chgData name="José Chirif" userId="b5cbf5bd5648e6bf" providerId="LiveId" clId="{D3582916-9D51-4E42-A5BB-9BC94AB6DB4B}" dt="2024-09-11T18:15:06.436" v="946"/>
          <ac:spMkLst>
            <pc:docMk/>
            <pc:sldMk cId="2390879734" sldId="279"/>
            <ac:spMk id="30" creationId="{02B755AF-9DA6-3416-7C7E-52599E412989}"/>
          </ac:spMkLst>
        </pc:spChg>
        <pc:spChg chg="add mod">
          <ac:chgData name="José Chirif" userId="b5cbf5bd5648e6bf" providerId="LiveId" clId="{D3582916-9D51-4E42-A5BB-9BC94AB6DB4B}" dt="2024-09-11T18:15:06.437" v="951"/>
          <ac:spMkLst>
            <pc:docMk/>
            <pc:sldMk cId="2390879734" sldId="279"/>
            <ac:spMk id="31" creationId="{D03C976D-D4EE-0C10-EF55-CB8CE27A8EF9}"/>
          </ac:spMkLst>
        </pc:spChg>
        <pc:spChg chg="add mod">
          <ac:chgData name="José Chirif" userId="b5cbf5bd5648e6bf" providerId="LiveId" clId="{D3582916-9D51-4E42-A5BB-9BC94AB6DB4B}" dt="2024-09-11T18:15:06.440" v="956"/>
          <ac:spMkLst>
            <pc:docMk/>
            <pc:sldMk cId="2390879734" sldId="279"/>
            <ac:spMk id="32" creationId="{B1031BE2-B2BF-445A-8A99-B8098D27D0E0}"/>
          </ac:spMkLst>
        </pc:spChg>
        <pc:spChg chg="add mod">
          <ac:chgData name="José Chirif" userId="b5cbf5bd5648e6bf" providerId="LiveId" clId="{D3582916-9D51-4E42-A5BB-9BC94AB6DB4B}" dt="2024-09-11T18:15:06.441" v="961"/>
          <ac:spMkLst>
            <pc:docMk/>
            <pc:sldMk cId="2390879734" sldId="279"/>
            <ac:spMk id="33" creationId="{2676D655-55C0-6224-7AD7-344C87BD2D74}"/>
          </ac:spMkLst>
        </pc:spChg>
        <pc:spChg chg="add mod">
          <ac:chgData name="José Chirif" userId="b5cbf5bd5648e6bf" providerId="LiveId" clId="{D3582916-9D51-4E42-A5BB-9BC94AB6DB4B}" dt="2024-09-11T18:15:06.443" v="966"/>
          <ac:spMkLst>
            <pc:docMk/>
            <pc:sldMk cId="2390879734" sldId="279"/>
            <ac:spMk id="34" creationId="{03D48F67-9342-1980-A375-2B9AC145BF9C}"/>
          </ac:spMkLst>
        </pc:spChg>
        <pc:spChg chg="add mod">
          <ac:chgData name="José Chirif" userId="b5cbf5bd5648e6bf" providerId="LiveId" clId="{D3582916-9D51-4E42-A5BB-9BC94AB6DB4B}" dt="2024-09-11T18:15:06.445" v="971"/>
          <ac:spMkLst>
            <pc:docMk/>
            <pc:sldMk cId="2390879734" sldId="279"/>
            <ac:spMk id="35" creationId="{5F7FBC4C-38F3-7881-9094-203CE99BFC29}"/>
          </ac:spMkLst>
        </pc:spChg>
        <pc:spChg chg="add mod">
          <ac:chgData name="José Chirif" userId="b5cbf5bd5648e6bf" providerId="LiveId" clId="{D3582916-9D51-4E42-A5BB-9BC94AB6DB4B}" dt="2024-09-11T18:15:06.447" v="976"/>
          <ac:spMkLst>
            <pc:docMk/>
            <pc:sldMk cId="2390879734" sldId="279"/>
            <ac:spMk id="36" creationId="{49B68BCD-31D8-5FDA-4EAC-BF86EA5109DD}"/>
          </ac:spMkLst>
        </pc:spChg>
        <pc:spChg chg="add mod">
          <ac:chgData name="José Chirif" userId="b5cbf5bd5648e6bf" providerId="LiveId" clId="{D3582916-9D51-4E42-A5BB-9BC94AB6DB4B}" dt="2024-09-11T18:15:06.449" v="981"/>
          <ac:spMkLst>
            <pc:docMk/>
            <pc:sldMk cId="2390879734" sldId="279"/>
            <ac:spMk id="37" creationId="{1823D903-4AA5-52AA-79B1-CEDD252D1760}"/>
          </ac:spMkLst>
        </pc:spChg>
        <pc:spChg chg="add mod">
          <ac:chgData name="José Chirif" userId="b5cbf5bd5648e6bf" providerId="LiveId" clId="{D3582916-9D51-4E42-A5BB-9BC94AB6DB4B}" dt="2024-09-11T18:15:06.451" v="986"/>
          <ac:spMkLst>
            <pc:docMk/>
            <pc:sldMk cId="2390879734" sldId="279"/>
            <ac:spMk id="38" creationId="{F00A30A0-54C5-49DC-D342-92648CA1D63D}"/>
          </ac:spMkLst>
        </pc:spChg>
        <pc:spChg chg="add mod">
          <ac:chgData name="José Chirif" userId="b5cbf5bd5648e6bf" providerId="LiveId" clId="{D3582916-9D51-4E42-A5BB-9BC94AB6DB4B}" dt="2024-09-11T18:15:06.453" v="991"/>
          <ac:spMkLst>
            <pc:docMk/>
            <pc:sldMk cId="2390879734" sldId="279"/>
            <ac:spMk id="39" creationId="{B431409B-04FB-C96B-A3CE-9789BA6E2452}"/>
          </ac:spMkLst>
        </pc:spChg>
      </pc:sldChg>
      <pc:sldChg chg="addSp delSp modSp mod">
        <pc:chgData name="José Chirif" userId="b5cbf5bd5648e6bf" providerId="LiveId" clId="{D3582916-9D51-4E42-A5BB-9BC94AB6DB4B}" dt="2024-09-11T18:15:06.718" v="1671"/>
        <pc:sldMkLst>
          <pc:docMk/>
          <pc:sldMk cId="3052724162" sldId="280"/>
        </pc:sldMkLst>
        <pc:spChg chg="del">
          <ac:chgData name="José Chirif" userId="b5cbf5bd5648e6bf" providerId="LiveId" clId="{D3582916-9D51-4E42-A5BB-9BC94AB6DB4B}" dt="2024-09-11T18:15:06.222" v="417"/>
          <ac:spMkLst>
            <pc:docMk/>
            <pc:sldMk cId="3052724162" sldId="280"/>
            <ac:spMk id="5" creationId="{E8793F12-F338-1D52-548E-0A0CA1476FAB}"/>
          </ac:spMkLst>
        </pc:spChg>
        <pc:spChg chg="del">
          <ac:chgData name="José Chirif" userId="b5cbf5bd5648e6bf" providerId="LiveId" clId="{D3582916-9D51-4E42-A5BB-9BC94AB6DB4B}" dt="2024-09-11T18:15:06.221" v="415"/>
          <ac:spMkLst>
            <pc:docMk/>
            <pc:sldMk cId="3052724162" sldId="280"/>
            <ac:spMk id="6" creationId="{1FE87A06-6168-286A-2632-0780E5A8C972}"/>
          </ac:spMkLst>
        </pc:spChg>
        <pc:spChg chg="del">
          <ac:chgData name="José Chirif" userId="b5cbf5bd5648e6bf" providerId="LiveId" clId="{D3582916-9D51-4E42-A5BB-9BC94AB6DB4B}" dt="2024-09-11T18:15:06.221" v="413"/>
          <ac:spMkLst>
            <pc:docMk/>
            <pc:sldMk cId="3052724162" sldId="280"/>
            <ac:spMk id="7" creationId="{D1DE5096-122E-360E-9893-9EC2D84EAA50}"/>
          </ac:spMkLst>
        </pc:spChg>
        <pc:spChg chg="del">
          <ac:chgData name="José Chirif" userId="b5cbf5bd5648e6bf" providerId="LiveId" clId="{D3582916-9D51-4E42-A5BB-9BC94AB6DB4B}" dt="2024-09-11T18:15:06.220" v="411"/>
          <ac:spMkLst>
            <pc:docMk/>
            <pc:sldMk cId="3052724162" sldId="280"/>
            <ac:spMk id="8" creationId="{8C66DAC5-D65A-B5D5-ECF5-2A1E10856A08}"/>
          </ac:spMkLst>
        </pc:spChg>
        <pc:spChg chg="del">
          <ac:chgData name="José Chirif" userId="b5cbf5bd5648e6bf" providerId="LiveId" clId="{D3582916-9D51-4E42-A5BB-9BC94AB6DB4B}" dt="2024-09-11T18:15:06.219" v="409"/>
          <ac:spMkLst>
            <pc:docMk/>
            <pc:sldMk cId="3052724162" sldId="280"/>
            <ac:spMk id="9" creationId="{942BF6CA-7EBE-FB8F-F034-535DFBBA7AC4}"/>
          </ac:spMkLst>
        </pc:spChg>
        <pc:spChg chg="del">
          <ac:chgData name="José Chirif" userId="b5cbf5bd5648e6bf" providerId="LiveId" clId="{D3582916-9D51-4E42-A5BB-9BC94AB6DB4B}" dt="2024-09-11T18:15:06.218" v="407"/>
          <ac:spMkLst>
            <pc:docMk/>
            <pc:sldMk cId="3052724162" sldId="280"/>
            <ac:spMk id="10" creationId="{1E2D6AB2-B8A7-1C29-C7E4-3D67F4DD7C81}"/>
          </ac:spMkLst>
        </pc:spChg>
        <pc:spChg chg="del">
          <ac:chgData name="José Chirif" userId="b5cbf5bd5648e6bf" providerId="LiveId" clId="{D3582916-9D51-4E42-A5BB-9BC94AB6DB4B}" dt="2024-09-11T18:15:06.217" v="405"/>
          <ac:spMkLst>
            <pc:docMk/>
            <pc:sldMk cId="3052724162" sldId="280"/>
            <ac:spMk id="11" creationId="{74BC828C-8BD1-FA55-E9BB-96E57E82586E}"/>
          </ac:spMkLst>
        </pc:spChg>
        <pc:spChg chg="del">
          <ac:chgData name="José Chirif" userId="b5cbf5bd5648e6bf" providerId="LiveId" clId="{D3582916-9D51-4E42-A5BB-9BC94AB6DB4B}" dt="2024-09-11T18:15:06.215" v="403"/>
          <ac:spMkLst>
            <pc:docMk/>
            <pc:sldMk cId="3052724162" sldId="280"/>
            <ac:spMk id="12" creationId="{286EDE72-B2D8-2742-67E4-57F1F785F881}"/>
          </ac:spMkLst>
        </pc:spChg>
        <pc:spChg chg="del">
          <ac:chgData name="José Chirif" userId="b5cbf5bd5648e6bf" providerId="LiveId" clId="{D3582916-9D51-4E42-A5BB-9BC94AB6DB4B}" dt="2024-09-11T18:15:06.214" v="401"/>
          <ac:spMkLst>
            <pc:docMk/>
            <pc:sldMk cId="3052724162" sldId="280"/>
            <ac:spMk id="13" creationId="{1B05658A-CA07-0795-2074-179131FF335D}"/>
          </ac:spMkLst>
        </pc:spChg>
        <pc:spChg chg="del">
          <ac:chgData name="José Chirif" userId="b5cbf5bd5648e6bf" providerId="LiveId" clId="{D3582916-9D51-4E42-A5BB-9BC94AB6DB4B}" dt="2024-09-11T18:15:06.214" v="399"/>
          <ac:spMkLst>
            <pc:docMk/>
            <pc:sldMk cId="3052724162" sldId="280"/>
            <ac:spMk id="14" creationId="{B7FE80C6-E295-917B-E962-6D4179AFCB2A}"/>
          </ac:spMkLst>
        </pc:spChg>
        <pc:spChg chg="del">
          <ac:chgData name="José Chirif" userId="b5cbf5bd5648e6bf" providerId="LiveId" clId="{D3582916-9D51-4E42-A5BB-9BC94AB6DB4B}" dt="2024-09-11T18:15:06.213" v="397"/>
          <ac:spMkLst>
            <pc:docMk/>
            <pc:sldMk cId="3052724162" sldId="280"/>
            <ac:spMk id="15" creationId="{AD3F1179-6A67-DFA4-FD20-533E58A17767}"/>
          </ac:spMkLst>
        </pc:spChg>
        <pc:spChg chg="del">
          <ac:chgData name="José Chirif" userId="b5cbf5bd5648e6bf" providerId="LiveId" clId="{D3582916-9D51-4E42-A5BB-9BC94AB6DB4B}" dt="2024-09-11T18:15:06.212" v="395"/>
          <ac:spMkLst>
            <pc:docMk/>
            <pc:sldMk cId="3052724162" sldId="280"/>
            <ac:spMk id="16" creationId="{FFD81994-F583-2373-65E3-AF910D02DFAA}"/>
          </ac:spMkLst>
        </pc:spChg>
        <pc:spChg chg="del">
          <ac:chgData name="José Chirif" userId="b5cbf5bd5648e6bf" providerId="LiveId" clId="{D3582916-9D51-4E42-A5BB-9BC94AB6DB4B}" dt="2024-09-11T18:15:06.211" v="393"/>
          <ac:spMkLst>
            <pc:docMk/>
            <pc:sldMk cId="3052724162" sldId="280"/>
            <ac:spMk id="17" creationId="{25234257-33AA-E9AB-06F5-F92D922C3695}"/>
          </ac:spMkLst>
        </pc:spChg>
        <pc:spChg chg="del">
          <ac:chgData name="José Chirif" userId="b5cbf5bd5648e6bf" providerId="LiveId" clId="{D3582916-9D51-4E42-A5BB-9BC94AB6DB4B}" dt="2024-09-11T18:15:06.210" v="391"/>
          <ac:spMkLst>
            <pc:docMk/>
            <pc:sldMk cId="3052724162" sldId="280"/>
            <ac:spMk id="19" creationId="{A2CF5A1E-9741-AB08-874A-B0D0933DE198}"/>
          </ac:spMkLst>
        </pc:spChg>
        <pc:spChg chg="del">
          <ac:chgData name="José Chirif" userId="b5cbf5bd5648e6bf" providerId="LiveId" clId="{D3582916-9D51-4E42-A5BB-9BC94AB6DB4B}" dt="2024-09-11T18:15:06.209" v="389"/>
          <ac:spMkLst>
            <pc:docMk/>
            <pc:sldMk cId="3052724162" sldId="280"/>
            <ac:spMk id="20" creationId="{8E2F3335-C701-DD61-352B-0801600AC550}"/>
          </ac:spMkLst>
        </pc:spChg>
        <pc:spChg chg="del">
          <ac:chgData name="José Chirif" userId="b5cbf5bd5648e6bf" providerId="LiveId" clId="{D3582916-9D51-4E42-A5BB-9BC94AB6DB4B}" dt="2024-09-11T18:15:06.209" v="387"/>
          <ac:spMkLst>
            <pc:docMk/>
            <pc:sldMk cId="3052724162" sldId="280"/>
            <ac:spMk id="21" creationId="{0AA27FAC-827A-C9C3-0A80-3B656BC1B2C3}"/>
          </ac:spMkLst>
        </pc:spChg>
        <pc:spChg chg="add mod">
          <ac:chgData name="José Chirif" userId="b5cbf5bd5648e6bf" providerId="LiveId" clId="{D3582916-9D51-4E42-A5BB-9BC94AB6DB4B}" dt="2024-09-11T18:15:06.685" v="1591"/>
          <ac:spMkLst>
            <pc:docMk/>
            <pc:sldMk cId="3052724162" sldId="280"/>
            <ac:spMk id="22" creationId="{E85A25D1-170A-2185-893C-F6B93D357F8E}"/>
          </ac:spMkLst>
        </pc:spChg>
        <pc:spChg chg="add mod">
          <ac:chgData name="José Chirif" userId="b5cbf5bd5648e6bf" providerId="LiveId" clId="{D3582916-9D51-4E42-A5BB-9BC94AB6DB4B}" dt="2024-09-11T18:15:06.687" v="1596"/>
          <ac:spMkLst>
            <pc:docMk/>
            <pc:sldMk cId="3052724162" sldId="280"/>
            <ac:spMk id="23" creationId="{B4FF1BE8-2812-563D-16A8-AC77C666C252}"/>
          </ac:spMkLst>
        </pc:spChg>
        <pc:spChg chg="add mod">
          <ac:chgData name="José Chirif" userId="b5cbf5bd5648e6bf" providerId="LiveId" clId="{D3582916-9D51-4E42-A5BB-9BC94AB6DB4B}" dt="2024-09-11T18:15:06.689" v="1601"/>
          <ac:spMkLst>
            <pc:docMk/>
            <pc:sldMk cId="3052724162" sldId="280"/>
            <ac:spMk id="24" creationId="{78EED182-5606-5BAB-CAB9-E09DE67088A4}"/>
          </ac:spMkLst>
        </pc:spChg>
        <pc:spChg chg="add mod">
          <ac:chgData name="José Chirif" userId="b5cbf5bd5648e6bf" providerId="LiveId" clId="{D3582916-9D51-4E42-A5BB-9BC94AB6DB4B}" dt="2024-09-11T18:15:06.691" v="1606"/>
          <ac:spMkLst>
            <pc:docMk/>
            <pc:sldMk cId="3052724162" sldId="280"/>
            <ac:spMk id="25" creationId="{E861D153-48FD-EAED-DE90-7956BCB3A38D}"/>
          </ac:spMkLst>
        </pc:spChg>
        <pc:spChg chg="add mod">
          <ac:chgData name="José Chirif" userId="b5cbf5bd5648e6bf" providerId="LiveId" clId="{D3582916-9D51-4E42-A5BB-9BC94AB6DB4B}" dt="2024-09-11T18:15:06.693" v="1611"/>
          <ac:spMkLst>
            <pc:docMk/>
            <pc:sldMk cId="3052724162" sldId="280"/>
            <ac:spMk id="26" creationId="{3ADB199D-4B1E-3F5E-3166-35A89EEF76A7}"/>
          </ac:spMkLst>
        </pc:spChg>
        <pc:spChg chg="add mod">
          <ac:chgData name="José Chirif" userId="b5cbf5bd5648e6bf" providerId="LiveId" clId="{D3582916-9D51-4E42-A5BB-9BC94AB6DB4B}" dt="2024-09-11T18:15:06.695" v="1616"/>
          <ac:spMkLst>
            <pc:docMk/>
            <pc:sldMk cId="3052724162" sldId="280"/>
            <ac:spMk id="27" creationId="{41D09F31-EE0C-A835-9330-BF43707B54EC}"/>
          </ac:spMkLst>
        </pc:spChg>
        <pc:spChg chg="add mod">
          <ac:chgData name="José Chirif" userId="b5cbf5bd5648e6bf" providerId="LiveId" clId="{D3582916-9D51-4E42-A5BB-9BC94AB6DB4B}" dt="2024-09-11T18:15:06.697" v="1621"/>
          <ac:spMkLst>
            <pc:docMk/>
            <pc:sldMk cId="3052724162" sldId="280"/>
            <ac:spMk id="28" creationId="{1A1F7CE3-745D-8ED5-2E91-3D3CE5F5A10B}"/>
          </ac:spMkLst>
        </pc:spChg>
        <pc:spChg chg="add mod">
          <ac:chgData name="José Chirif" userId="b5cbf5bd5648e6bf" providerId="LiveId" clId="{D3582916-9D51-4E42-A5BB-9BC94AB6DB4B}" dt="2024-09-11T18:15:06.699" v="1626"/>
          <ac:spMkLst>
            <pc:docMk/>
            <pc:sldMk cId="3052724162" sldId="280"/>
            <ac:spMk id="29" creationId="{B80D3B04-E543-DEA5-DF45-99D67D480DA2}"/>
          </ac:spMkLst>
        </pc:spChg>
        <pc:spChg chg="add mod">
          <ac:chgData name="José Chirif" userId="b5cbf5bd5648e6bf" providerId="LiveId" clId="{D3582916-9D51-4E42-A5BB-9BC94AB6DB4B}" dt="2024-09-11T18:15:06.701" v="1631"/>
          <ac:spMkLst>
            <pc:docMk/>
            <pc:sldMk cId="3052724162" sldId="280"/>
            <ac:spMk id="30" creationId="{65E490D1-9347-BBB3-38B5-4A4F3AD1D357}"/>
          </ac:spMkLst>
        </pc:spChg>
        <pc:spChg chg="add mod">
          <ac:chgData name="José Chirif" userId="b5cbf5bd5648e6bf" providerId="LiveId" clId="{D3582916-9D51-4E42-A5BB-9BC94AB6DB4B}" dt="2024-09-11T18:15:06.703" v="1636"/>
          <ac:spMkLst>
            <pc:docMk/>
            <pc:sldMk cId="3052724162" sldId="280"/>
            <ac:spMk id="31" creationId="{1A36D551-180A-1420-2564-B90B6B83A4FC}"/>
          </ac:spMkLst>
        </pc:spChg>
        <pc:spChg chg="add mod">
          <ac:chgData name="José Chirif" userId="b5cbf5bd5648e6bf" providerId="LiveId" clId="{D3582916-9D51-4E42-A5BB-9BC94AB6DB4B}" dt="2024-09-11T18:15:06.705" v="1641"/>
          <ac:spMkLst>
            <pc:docMk/>
            <pc:sldMk cId="3052724162" sldId="280"/>
            <ac:spMk id="32" creationId="{BE4F05B2-82AE-BF16-E0C9-AB20B8F6DD7A}"/>
          </ac:spMkLst>
        </pc:spChg>
        <pc:spChg chg="add mod">
          <ac:chgData name="José Chirif" userId="b5cbf5bd5648e6bf" providerId="LiveId" clId="{D3582916-9D51-4E42-A5BB-9BC94AB6DB4B}" dt="2024-09-11T18:15:06.707" v="1646"/>
          <ac:spMkLst>
            <pc:docMk/>
            <pc:sldMk cId="3052724162" sldId="280"/>
            <ac:spMk id="33" creationId="{4EDD9C3A-19C4-7B54-DA66-B845DAF812A8}"/>
          </ac:spMkLst>
        </pc:spChg>
        <pc:spChg chg="add mod">
          <ac:chgData name="José Chirif" userId="b5cbf5bd5648e6bf" providerId="LiveId" clId="{D3582916-9D51-4E42-A5BB-9BC94AB6DB4B}" dt="2024-09-11T18:15:06.710" v="1651"/>
          <ac:spMkLst>
            <pc:docMk/>
            <pc:sldMk cId="3052724162" sldId="280"/>
            <ac:spMk id="34" creationId="{AA7B3EAD-06F5-CDB7-C754-ED9574860543}"/>
          </ac:spMkLst>
        </pc:spChg>
        <pc:spChg chg="add mod">
          <ac:chgData name="José Chirif" userId="b5cbf5bd5648e6bf" providerId="LiveId" clId="{D3582916-9D51-4E42-A5BB-9BC94AB6DB4B}" dt="2024-09-11T18:15:06.712" v="1656"/>
          <ac:spMkLst>
            <pc:docMk/>
            <pc:sldMk cId="3052724162" sldId="280"/>
            <ac:spMk id="35" creationId="{A6E53876-39EA-764C-9581-EA483A5CAA21}"/>
          </ac:spMkLst>
        </pc:spChg>
        <pc:spChg chg="add mod">
          <ac:chgData name="José Chirif" userId="b5cbf5bd5648e6bf" providerId="LiveId" clId="{D3582916-9D51-4E42-A5BB-9BC94AB6DB4B}" dt="2024-09-11T18:15:06.714" v="1661"/>
          <ac:spMkLst>
            <pc:docMk/>
            <pc:sldMk cId="3052724162" sldId="280"/>
            <ac:spMk id="36" creationId="{082899FA-5D1B-1A9D-E340-C3A671C7205B}"/>
          </ac:spMkLst>
        </pc:spChg>
        <pc:spChg chg="add mod">
          <ac:chgData name="José Chirif" userId="b5cbf5bd5648e6bf" providerId="LiveId" clId="{D3582916-9D51-4E42-A5BB-9BC94AB6DB4B}" dt="2024-09-11T18:15:06.716" v="1666"/>
          <ac:spMkLst>
            <pc:docMk/>
            <pc:sldMk cId="3052724162" sldId="280"/>
            <ac:spMk id="37" creationId="{DC8E5237-AA8E-8DC7-7208-5A04D9D6EEE8}"/>
          </ac:spMkLst>
        </pc:spChg>
        <pc:spChg chg="add mod">
          <ac:chgData name="José Chirif" userId="b5cbf5bd5648e6bf" providerId="LiveId" clId="{D3582916-9D51-4E42-A5BB-9BC94AB6DB4B}" dt="2024-09-11T18:15:06.718" v="1671"/>
          <ac:spMkLst>
            <pc:docMk/>
            <pc:sldMk cId="3052724162" sldId="280"/>
            <ac:spMk id="38" creationId="{A0E971BC-422D-095A-6AF8-61FE969CB3C6}"/>
          </ac:spMkLst>
        </pc:spChg>
      </pc:sldChg>
      <pc:sldChg chg="addSp delSp modSp mod">
        <pc:chgData name="José Chirif" userId="b5cbf5bd5648e6bf" providerId="LiveId" clId="{D3582916-9D51-4E42-A5BB-9BC94AB6DB4B}" dt="2024-09-11T18:15:06.316" v="651"/>
        <pc:sldMkLst>
          <pc:docMk/>
          <pc:sldMk cId="2585183361" sldId="282"/>
        </pc:sldMkLst>
        <pc:spChg chg="del">
          <ac:chgData name="José Chirif" userId="b5cbf5bd5648e6bf" providerId="LiveId" clId="{D3582916-9D51-4E42-A5BB-9BC94AB6DB4B}" dt="2024-09-11T18:15:06.062" v="33"/>
          <ac:spMkLst>
            <pc:docMk/>
            <pc:sldMk cId="2585183361" sldId="282"/>
            <ac:spMk id="3" creationId="{0F426A2B-59EC-1E97-C2C6-0C00686C838E}"/>
          </ac:spMkLst>
        </pc:spChg>
        <pc:spChg chg="del">
          <ac:chgData name="José Chirif" userId="b5cbf5bd5648e6bf" providerId="LiveId" clId="{D3582916-9D51-4E42-A5BB-9BC94AB6DB4B}" dt="2024-09-11T18:15:06.061" v="31"/>
          <ac:spMkLst>
            <pc:docMk/>
            <pc:sldMk cId="2585183361" sldId="282"/>
            <ac:spMk id="4" creationId="{F9FD1BC5-F86D-853C-1CD0-B7B16A6F959A}"/>
          </ac:spMkLst>
        </pc:spChg>
        <pc:spChg chg="del">
          <ac:chgData name="José Chirif" userId="b5cbf5bd5648e6bf" providerId="LiveId" clId="{D3582916-9D51-4E42-A5BB-9BC94AB6DB4B}" dt="2024-09-11T18:15:06.061" v="29"/>
          <ac:spMkLst>
            <pc:docMk/>
            <pc:sldMk cId="2585183361" sldId="282"/>
            <ac:spMk id="6" creationId="{CD278004-B398-D359-E7C7-6E26D8A8AC59}"/>
          </ac:spMkLst>
        </pc:spChg>
        <pc:spChg chg="del">
          <ac:chgData name="José Chirif" userId="b5cbf5bd5648e6bf" providerId="LiveId" clId="{D3582916-9D51-4E42-A5BB-9BC94AB6DB4B}" dt="2024-09-11T18:15:06.060" v="27"/>
          <ac:spMkLst>
            <pc:docMk/>
            <pc:sldMk cId="2585183361" sldId="282"/>
            <ac:spMk id="8" creationId="{1735E17A-E69C-DBC1-6D52-201426C679EF}"/>
          </ac:spMkLst>
        </pc:spChg>
        <pc:spChg chg="del">
          <ac:chgData name="José Chirif" userId="b5cbf5bd5648e6bf" providerId="LiveId" clId="{D3582916-9D51-4E42-A5BB-9BC94AB6DB4B}" dt="2024-09-11T18:15:06.059" v="25"/>
          <ac:spMkLst>
            <pc:docMk/>
            <pc:sldMk cId="2585183361" sldId="282"/>
            <ac:spMk id="10" creationId="{6CC78FAD-0184-EF46-8084-3DD1AF4DF999}"/>
          </ac:spMkLst>
        </pc:spChg>
        <pc:spChg chg="del">
          <ac:chgData name="José Chirif" userId="b5cbf5bd5648e6bf" providerId="LiveId" clId="{D3582916-9D51-4E42-A5BB-9BC94AB6DB4B}" dt="2024-09-11T18:15:06.058" v="23"/>
          <ac:spMkLst>
            <pc:docMk/>
            <pc:sldMk cId="2585183361" sldId="282"/>
            <ac:spMk id="12" creationId="{4FAF3734-E140-40E8-93C5-9DDEE619676A}"/>
          </ac:spMkLst>
        </pc:spChg>
        <pc:spChg chg="del">
          <ac:chgData name="José Chirif" userId="b5cbf5bd5648e6bf" providerId="LiveId" clId="{D3582916-9D51-4E42-A5BB-9BC94AB6DB4B}" dt="2024-09-11T18:15:06.057" v="21"/>
          <ac:spMkLst>
            <pc:docMk/>
            <pc:sldMk cId="2585183361" sldId="282"/>
            <ac:spMk id="13" creationId="{E336282A-8C3A-8590-B634-191C910519D5}"/>
          </ac:spMkLst>
        </pc:spChg>
        <pc:spChg chg="del">
          <ac:chgData name="José Chirif" userId="b5cbf5bd5648e6bf" providerId="LiveId" clId="{D3582916-9D51-4E42-A5BB-9BC94AB6DB4B}" dt="2024-09-11T18:15:06.057" v="19"/>
          <ac:spMkLst>
            <pc:docMk/>
            <pc:sldMk cId="2585183361" sldId="282"/>
            <ac:spMk id="14" creationId="{57EBB095-3D12-B1DF-9821-2DE34712E9A8}"/>
          </ac:spMkLst>
        </pc:spChg>
        <pc:spChg chg="del">
          <ac:chgData name="José Chirif" userId="b5cbf5bd5648e6bf" providerId="LiveId" clId="{D3582916-9D51-4E42-A5BB-9BC94AB6DB4B}" dt="2024-09-11T18:15:06.056" v="17"/>
          <ac:spMkLst>
            <pc:docMk/>
            <pc:sldMk cId="2585183361" sldId="282"/>
            <ac:spMk id="15" creationId="{AB25EB9D-948A-3443-DE7F-F54132ACC5E5}"/>
          </ac:spMkLst>
        </pc:spChg>
        <pc:spChg chg="del">
          <ac:chgData name="José Chirif" userId="b5cbf5bd5648e6bf" providerId="LiveId" clId="{D3582916-9D51-4E42-A5BB-9BC94AB6DB4B}" dt="2024-09-11T18:15:06.056" v="15"/>
          <ac:spMkLst>
            <pc:docMk/>
            <pc:sldMk cId="2585183361" sldId="282"/>
            <ac:spMk id="16" creationId="{E8505EB6-06EC-0CDC-D979-7FB100166BF4}"/>
          </ac:spMkLst>
        </pc:spChg>
        <pc:spChg chg="del">
          <ac:chgData name="José Chirif" userId="b5cbf5bd5648e6bf" providerId="LiveId" clId="{D3582916-9D51-4E42-A5BB-9BC94AB6DB4B}" dt="2024-09-11T18:15:06.055" v="13"/>
          <ac:spMkLst>
            <pc:docMk/>
            <pc:sldMk cId="2585183361" sldId="282"/>
            <ac:spMk id="21" creationId="{E791C16D-B55C-FCAB-1283-80A8883C2AB0}"/>
          </ac:spMkLst>
        </pc:spChg>
        <pc:spChg chg="del">
          <ac:chgData name="José Chirif" userId="b5cbf5bd5648e6bf" providerId="LiveId" clId="{D3582916-9D51-4E42-A5BB-9BC94AB6DB4B}" dt="2024-09-11T18:15:06.054" v="11"/>
          <ac:spMkLst>
            <pc:docMk/>
            <pc:sldMk cId="2585183361" sldId="282"/>
            <ac:spMk id="22" creationId="{FE001B32-254E-9AF0-75AF-F95DF47A33A2}"/>
          </ac:spMkLst>
        </pc:spChg>
        <pc:spChg chg="del">
          <ac:chgData name="José Chirif" userId="b5cbf5bd5648e6bf" providerId="LiveId" clId="{D3582916-9D51-4E42-A5BB-9BC94AB6DB4B}" dt="2024-09-11T18:15:06.054" v="9"/>
          <ac:spMkLst>
            <pc:docMk/>
            <pc:sldMk cId="2585183361" sldId="282"/>
            <ac:spMk id="23" creationId="{DCD92DB2-ED44-A031-79CA-97E95362ECF8}"/>
          </ac:spMkLst>
        </pc:spChg>
        <pc:spChg chg="del">
          <ac:chgData name="José Chirif" userId="b5cbf5bd5648e6bf" providerId="LiveId" clId="{D3582916-9D51-4E42-A5BB-9BC94AB6DB4B}" dt="2024-09-11T18:15:06.053" v="7"/>
          <ac:spMkLst>
            <pc:docMk/>
            <pc:sldMk cId="2585183361" sldId="282"/>
            <ac:spMk id="27" creationId="{586214B6-9428-4C31-1F8E-E675F53C3546}"/>
          </ac:spMkLst>
        </pc:spChg>
        <pc:spChg chg="del">
          <ac:chgData name="José Chirif" userId="b5cbf5bd5648e6bf" providerId="LiveId" clId="{D3582916-9D51-4E42-A5BB-9BC94AB6DB4B}" dt="2024-09-11T18:15:06.052" v="5"/>
          <ac:spMkLst>
            <pc:docMk/>
            <pc:sldMk cId="2585183361" sldId="282"/>
            <ac:spMk id="28" creationId="{4E7EF40F-E120-6B8A-85B9-BF9A90EB4257}"/>
          </ac:spMkLst>
        </pc:spChg>
        <pc:spChg chg="del">
          <ac:chgData name="José Chirif" userId="b5cbf5bd5648e6bf" providerId="LiveId" clId="{D3582916-9D51-4E42-A5BB-9BC94AB6DB4B}" dt="2024-09-11T18:15:06.051" v="3"/>
          <ac:spMkLst>
            <pc:docMk/>
            <pc:sldMk cId="2585183361" sldId="282"/>
            <ac:spMk id="29" creationId="{84695826-5280-65D8-2378-1F8E376DFA94}"/>
          </ac:spMkLst>
        </pc:spChg>
        <pc:spChg chg="add mod">
          <ac:chgData name="José Chirif" userId="b5cbf5bd5648e6bf" providerId="LiveId" clId="{D3582916-9D51-4E42-A5BB-9BC94AB6DB4B}" dt="2024-09-11T18:15:06.285" v="571"/>
          <ac:spMkLst>
            <pc:docMk/>
            <pc:sldMk cId="2585183361" sldId="282"/>
            <ac:spMk id="30" creationId="{A0D281EB-3E01-2EAF-8691-082A591AE5D1}"/>
          </ac:spMkLst>
        </pc:spChg>
        <pc:spChg chg="add mod">
          <ac:chgData name="José Chirif" userId="b5cbf5bd5648e6bf" providerId="LiveId" clId="{D3582916-9D51-4E42-A5BB-9BC94AB6DB4B}" dt="2024-09-11T18:15:06.287" v="576"/>
          <ac:spMkLst>
            <pc:docMk/>
            <pc:sldMk cId="2585183361" sldId="282"/>
            <ac:spMk id="31" creationId="{0137C748-0DFB-27BA-31D9-635B6E7B1C96}"/>
          </ac:spMkLst>
        </pc:spChg>
        <pc:spChg chg="add mod">
          <ac:chgData name="José Chirif" userId="b5cbf5bd5648e6bf" providerId="LiveId" clId="{D3582916-9D51-4E42-A5BB-9BC94AB6DB4B}" dt="2024-09-11T18:15:06.289" v="581"/>
          <ac:spMkLst>
            <pc:docMk/>
            <pc:sldMk cId="2585183361" sldId="282"/>
            <ac:spMk id="32" creationId="{D51862BB-6F22-9E76-3540-FF7D693BC508}"/>
          </ac:spMkLst>
        </pc:spChg>
        <pc:spChg chg="add mod">
          <ac:chgData name="José Chirif" userId="b5cbf5bd5648e6bf" providerId="LiveId" clId="{D3582916-9D51-4E42-A5BB-9BC94AB6DB4B}" dt="2024-09-11T18:15:06.291" v="586"/>
          <ac:spMkLst>
            <pc:docMk/>
            <pc:sldMk cId="2585183361" sldId="282"/>
            <ac:spMk id="33" creationId="{3EBDB018-69C6-7AED-0496-08550A42F663}"/>
          </ac:spMkLst>
        </pc:spChg>
        <pc:spChg chg="add mod">
          <ac:chgData name="José Chirif" userId="b5cbf5bd5648e6bf" providerId="LiveId" clId="{D3582916-9D51-4E42-A5BB-9BC94AB6DB4B}" dt="2024-09-11T18:15:06.293" v="591"/>
          <ac:spMkLst>
            <pc:docMk/>
            <pc:sldMk cId="2585183361" sldId="282"/>
            <ac:spMk id="34" creationId="{87AB73B6-0D85-4BC0-BD53-30A71FBF4C0F}"/>
          </ac:spMkLst>
        </pc:spChg>
        <pc:spChg chg="add mod">
          <ac:chgData name="José Chirif" userId="b5cbf5bd5648e6bf" providerId="LiveId" clId="{D3582916-9D51-4E42-A5BB-9BC94AB6DB4B}" dt="2024-09-11T18:15:06.295" v="596"/>
          <ac:spMkLst>
            <pc:docMk/>
            <pc:sldMk cId="2585183361" sldId="282"/>
            <ac:spMk id="35" creationId="{F44F50FB-0479-2888-F1D0-4888E0293A55}"/>
          </ac:spMkLst>
        </pc:spChg>
        <pc:spChg chg="add mod">
          <ac:chgData name="José Chirif" userId="b5cbf5bd5648e6bf" providerId="LiveId" clId="{D3582916-9D51-4E42-A5BB-9BC94AB6DB4B}" dt="2024-09-11T18:15:06.297" v="601"/>
          <ac:spMkLst>
            <pc:docMk/>
            <pc:sldMk cId="2585183361" sldId="282"/>
            <ac:spMk id="36" creationId="{0189EF1E-1525-CC15-953A-00C94C47C67D}"/>
          </ac:spMkLst>
        </pc:spChg>
        <pc:spChg chg="add mod">
          <ac:chgData name="José Chirif" userId="b5cbf5bd5648e6bf" providerId="LiveId" clId="{D3582916-9D51-4E42-A5BB-9BC94AB6DB4B}" dt="2024-09-11T18:15:06.299" v="606"/>
          <ac:spMkLst>
            <pc:docMk/>
            <pc:sldMk cId="2585183361" sldId="282"/>
            <ac:spMk id="37" creationId="{033C785B-7D97-0EBC-A0A3-9FF5E43F1553}"/>
          </ac:spMkLst>
        </pc:spChg>
        <pc:spChg chg="add mod">
          <ac:chgData name="José Chirif" userId="b5cbf5bd5648e6bf" providerId="LiveId" clId="{D3582916-9D51-4E42-A5BB-9BC94AB6DB4B}" dt="2024-09-11T18:15:06.301" v="611"/>
          <ac:spMkLst>
            <pc:docMk/>
            <pc:sldMk cId="2585183361" sldId="282"/>
            <ac:spMk id="38" creationId="{67FCB198-FBFD-9707-31F5-68FBA1D7616A}"/>
          </ac:spMkLst>
        </pc:spChg>
        <pc:spChg chg="add mod">
          <ac:chgData name="José Chirif" userId="b5cbf5bd5648e6bf" providerId="LiveId" clId="{D3582916-9D51-4E42-A5BB-9BC94AB6DB4B}" dt="2024-09-11T18:15:06.303" v="616"/>
          <ac:spMkLst>
            <pc:docMk/>
            <pc:sldMk cId="2585183361" sldId="282"/>
            <ac:spMk id="39" creationId="{BC2C7E1E-DC8A-8CF7-8B60-634796A16993}"/>
          </ac:spMkLst>
        </pc:spChg>
        <pc:spChg chg="add mod">
          <ac:chgData name="José Chirif" userId="b5cbf5bd5648e6bf" providerId="LiveId" clId="{D3582916-9D51-4E42-A5BB-9BC94AB6DB4B}" dt="2024-09-11T18:15:06.304" v="621"/>
          <ac:spMkLst>
            <pc:docMk/>
            <pc:sldMk cId="2585183361" sldId="282"/>
            <ac:spMk id="40" creationId="{5729A7BE-455A-54D5-8615-6FAE1C440C64}"/>
          </ac:spMkLst>
        </pc:spChg>
        <pc:spChg chg="add mod">
          <ac:chgData name="José Chirif" userId="b5cbf5bd5648e6bf" providerId="LiveId" clId="{D3582916-9D51-4E42-A5BB-9BC94AB6DB4B}" dt="2024-09-11T18:15:06.306" v="626"/>
          <ac:spMkLst>
            <pc:docMk/>
            <pc:sldMk cId="2585183361" sldId="282"/>
            <ac:spMk id="41" creationId="{8102AFCE-A737-1905-9096-C81427E193DB}"/>
          </ac:spMkLst>
        </pc:spChg>
        <pc:spChg chg="add mod">
          <ac:chgData name="José Chirif" userId="b5cbf5bd5648e6bf" providerId="LiveId" clId="{D3582916-9D51-4E42-A5BB-9BC94AB6DB4B}" dt="2024-09-11T18:15:06.308" v="631"/>
          <ac:spMkLst>
            <pc:docMk/>
            <pc:sldMk cId="2585183361" sldId="282"/>
            <ac:spMk id="42" creationId="{B9545D7E-25CD-5D52-D1BA-6646F6A41B43}"/>
          </ac:spMkLst>
        </pc:spChg>
        <pc:spChg chg="add mod">
          <ac:chgData name="José Chirif" userId="b5cbf5bd5648e6bf" providerId="LiveId" clId="{D3582916-9D51-4E42-A5BB-9BC94AB6DB4B}" dt="2024-09-11T18:15:06.310" v="636"/>
          <ac:spMkLst>
            <pc:docMk/>
            <pc:sldMk cId="2585183361" sldId="282"/>
            <ac:spMk id="43" creationId="{EC3C1969-A2A8-C655-8077-EA6CF20474C9}"/>
          </ac:spMkLst>
        </pc:spChg>
        <pc:spChg chg="add mod">
          <ac:chgData name="José Chirif" userId="b5cbf5bd5648e6bf" providerId="LiveId" clId="{D3582916-9D51-4E42-A5BB-9BC94AB6DB4B}" dt="2024-09-11T18:15:06.312" v="641"/>
          <ac:spMkLst>
            <pc:docMk/>
            <pc:sldMk cId="2585183361" sldId="282"/>
            <ac:spMk id="44" creationId="{9114FEF8-DE38-30E0-60A9-FB8AF5353FEA}"/>
          </ac:spMkLst>
        </pc:spChg>
        <pc:spChg chg="add mod">
          <ac:chgData name="José Chirif" userId="b5cbf5bd5648e6bf" providerId="LiveId" clId="{D3582916-9D51-4E42-A5BB-9BC94AB6DB4B}" dt="2024-09-11T18:15:06.314" v="646"/>
          <ac:spMkLst>
            <pc:docMk/>
            <pc:sldMk cId="2585183361" sldId="282"/>
            <ac:spMk id="45" creationId="{1E690ADA-E37C-0E87-849D-561C30527679}"/>
          </ac:spMkLst>
        </pc:spChg>
        <pc:spChg chg="add mod">
          <ac:chgData name="José Chirif" userId="b5cbf5bd5648e6bf" providerId="LiveId" clId="{D3582916-9D51-4E42-A5BB-9BC94AB6DB4B}" dt="2024-09-11T18:15:06.316" v="651"/>
          <ac:spMkLst>
            <pc:docMk/>
            <pc:sldMk cId="2585183361" sldId="282"/>
            <ac:spMk id="46" creationId="{6F2ED0C3-85D5-0D72-602D-7A456F02547B}"/>
          </ac:spMkLst>
        </pc:spChg>
      </pc:sldChg>
      <pc:sldChg chg="addSp delSp modSp mod">
        <pc:chgData name="José Chirif" userId="b5cbf5bd5648e6bf" providerId="LiveId" clId="{D3582916-9D51-4E42-A5BB-9BC94AB6DB4B}" dt="2024-09-11T18:15:06.485" v="1076"/>
        <pc:sldMkLst>
          <pc:docMk/>
          <pc:sldMk cId="1732177406" sldId="283"/>
        </pc:sldMkLst>
        <pc:spChg chg="del">
          <ac:chgData name="José Chirif" userId="b5cbf5bd5648e6bf" providerId="LiveId" clId="{D3582916-9D51-4E42-A5BB-9BC94AB6DB4B}" dt="2024-09-11T18:15:06.130" v="193"/>
          <ac:spMkLst>
            <pc:docMk/>
            <pc:sldMk cId="1732177406" sldId="283"/>
            <ac:spMk id="10" creationId="{8F40AC84-AB99-DB3E-BAE2-00B8442116C2}"/>
          </ac:spMkLst>
        </pc:spChg>
        <pc:spChg chg="del">
          <ac:chgData name="José Chirif" userId="b5cbf5bd5648e6bf" providerId="LiveId" clId="{D3582916-9D51-4E42-A5BB-9BC94AB6DB4B}" dt="2024-09-11T18:15:06.129" v="191"/>
          <ac:spMkLst>
            <pc:docMk/>
            <pc:sldMk cId="1732177406" sldId="283"/>
            <ac:spMk id="11" creationId="{AB732472-9936-5DDA-B10A-3028A63EE87E}"/>
          </ac:spMkLst>
        </pc:spChg>
        <pc:spChg chg="del">
          <ac:chgData name="José Chirif" userId="b5cbf5bd5648e6bf" providerId="LiveId" clId="{D3582916-9D51-4E42-A5BB-9BC94AB6DB4B}" dt="2024-09-11T18:15:06.128" v="189"/>
          <ac:spMkLst>
            <pc:docMk/>
            <pc:sldMk cId="1732177406" sldId="283"/>
            <ac:spMk id="12" creationId="{8218ECD0-021D-7C16-4603-4F1A2BE1C218}"/>
          </ac:spMkLst>
        </pc:spChg>
        <pc:spChg chg="del">
          <ac:chgData name="José Chirif" userId="b5cbf5bd5648e6bf" providerId="LiveId" clId="{D3582916-9D51-4E42-A5BB-9BC94AB6DB4B}" dt="2024-09-11T18:15:06.128" v="187"/>
          <ac:spMkLst>
            <pc:docMk/>
            <pc:sldMk cId="1732177406" sldId="283"/>
            <ac:spMk id="13" creationId="{4DB5E6CA-B524-442B-BA88-03965DCE817B}"/>
          </ac:spMkLst>
        </pc:spChg>
        <pc:spChg chg="del">
          <ac:chgData name="José Chirif" userId="b5cbf5bd5648e6bf" providerId="LiveId" clId="{D3582916-9D51-4E42-A5BB-9BC94AB6DB4B}" dt="2024-09-11T18:15:06.127" v="185"/>
          <ac:spMkLst>
            <pc:docMk/>
            <pc:sldMk cId="1732177406" sldId="283"/>
            <ac:spMk id="14" creationId="{E09984B1-338B-1D8F-7A93-1A7AE7387381}"/>
          </ac:spMkLst>
        </pc:spChg>
        <pc:spChg chg="del">
          <ac:chgData name="José Chirif" userId="b5cbf5bd5648e6bf" providerId="LiveId" clId="{D3582916-9D51-4E42-A5BB-9BC94AB6DB4B}" dt="2024-09-11T18:15:06.126" v="183"/>
          <ac:spMkLst>
            <pc:docMk/>
            <pc:sldMk cId="1732177406" sldId="283"/>
            <ac:spMk id="15" creationId="{166178FD-FC01-1C9F-E22F-D802EAC276BF}"/>
          </ac:spMkLst>
        </pc:spChg>
        <pc:spChg chg="del">
          <ac:chgData name="José Chirif" userId="b5cbf5bd5648e6bf" providerId="LiveId" clId="{D3582916-9D51-4E42-A5BB-9BC94AB6DB4B}" dt="2024-09-11T18:15:06.125" v="181"/>
          <ac:spMkLst>
            <pc:docMk/>
            <pc:sldMk cId="1732177406" sldId="283"/>
            <ac:spMk id="16" creationId="{660BAB98-83A9-58D8-8DE5-ECDC9EBEEB7F}"/>
          </ac:spMkLst>
        </pc:spChg>
        <pc:spChg chg="del">
          <ac:chgData name="José Chirif" userId="b5cbf5bd5648e6bf" providerId="LiveId" clId="{D3582916-9D51-4E42-A5BB-9BC94AB6DB4B}" dt="2024-09-11T18:15:06.125" v="179"/>
          <ac:spMkLst>
            <pc:docMk/>
            <pc:sldMk cId="1732177406" sldId="283"/>
            <ac:spMk id="17" creationId="{C6A80E27-E286-B6B1-BC3D-6970DEB237D0}"/>
          </ac:spMkLst>
        </pc:spChg>
        <pc:spChg chg="del">
          <ac:chgData name="José Chirif" userId="b5cbf5bd5648e6bf" providerId="LiveId" clId="{D3582916-9D51-4E42-A5BB-9BC94AB6DB4B}" dt="2024-09-11T18:15:06.124" v="177"/>
          <ac:spMkLst>
            <pc:docMk/>
            <pc:sldMk cId="1732177406" sldId="283"/>
            <ac:spMk id="18" creationId="{9ED43F82-DF0F-8F6F-0632-A66744F4B766}"/>
          </ac:spMkLst>
        </pc:spChg>
        <pc:spChg chg="del">
          <ac:chgData name="José Chirif" userId="b5cbf5bd5648e6bf" providerId="LiveId" clId="{D3582916-9D51-4E42-A5BB-9BC94AB6DB4B}" dt="2024-09-11T18:15:06.123" v="175"/>
          <ac:spMkLst>
            <pc:docMk/>
            <pc:sldMk cId="1732177406" sldId="283"/>
            <ac:spMk id="19" creationId="{D1C68A64-EB9A-D008-D2F5-EDC78D983B75}"/>
          </ac:spMkLst>
        </pc:spChg>
        <pc:spChg chg="del">
          <ac:chgData name="José Chirif" userId="b5cbf5bd5648e6bf" providerId="LiveId" clId="{D3582916-9D51-4E42-A5BB-9BC94AB6DB4B}" dt="2024-09-11T18:15:06.123" v="173"/>
          <ac:spMkLst>
            <pc:docMk/>
            <pc:sldMk cId="1732177406" sldId="283"/>
            <ac:spMk id="20" creationId="{5D8D9FC6-DB7B-C9AB-83FA-052AE709350B}"/>
          </ac:spMkLst>
        </pc:spChg>
        <pc:spChg chg="del">
          <ac:chgData name="José Chirif" userId="b5cbf5bd5648e6bf" providerId="LiveId" clId="{D3582916-9D51-4E42-A5BB-9BC94AB6DB4B}" dt="2024-09-11T18:15:06.122" v="171"/>
          <ac:spMkLst>
            <pc:docMk/>
            <pc:sldMk cId="1732177406" sldId="283"/>
            <ac:spMk id="21" creationId="{F6794ECE-DA50-F7D3-22CF-F21E38B04E1F}"/>
          </ac:spMkLst>
        </pc:spChg>
        <pc:spChg chg="del">
          <ac:chgData name="José Chirif" userId="b5cbf5bd5648e6bf" providerId="LiveId" clId="{D3582916-9D51-4E42-A5BB-9BC94AB6DB4B}" dt="2024-09-11T18:15:06.121" v="169"/>
          <ac:spMkLst>
            <pc:docMk/>
            <pc:sldMk cId="1732177406" sldId="283"/>
            <ac:spMk id="22" creationId="{3DCFDEC0-730D-18C4-216F-54327DAEF9AF}"/>
          </ac:spMkLst>
        </pc:spChg>
        <pc:spChg chg="del">
          <ac:chgData name="José Chirif" userId="b5cbf5bd5648e6bf" providerId="LiveId" clId="{D3582916-9D51-4E42-A5BB-9BC94AB6DB4B}" dt="2024-09-11T18:15:06.121" v="167"/>
          <ac:spMkLst>
            <pc:docMk/>
            <pc:sldMk cId="1732177406" sldId="283"/>
            <ac:spMk id="23" creationId="{81F9FEA4-7C89-0F7C-2671-FB7EFFA251E6}"/>
          </ac:spMkLst>
        </pc:spChg>
        <pc:spChg chg="del">
          <ac:chgData name="José Chirif" userId="b5cbf5bd5648e6bf" providerId="LiveId" clId="{D3582916-9D51-4E42-A5BB-9BC94AB6DB4B}" dt="2024-09-11T18:15:06.120" v="165"/>
          <ac:spMkLst>
            <pc:docMk/>
            <pc:sldMk cId="1732177406" sldId="283"/>
            <ac:spMk id="24" creationId="{B3C69B96-6715-11FD-68FD-6FEEF9A22949}"/>
          </ac:spMkLst>
        </pc:spChg>
        <pc:spChg chg="del">
          <ac:chgData name="José Chirif" userId="b5cbf5bd5648e6bf" providerId="LiveId" clId="{D3582916-9D51-4E42-A5BB-9BC94AB6DB4B}" dt="2024-09-11T18:15:06.119" v="163"/>
          <ac:spMkLst>
            <pc:docMk/>
            <pc:sldMk cId="1732177406" sldId="283"/>
            <ac:spMk id="25" creationId="{DE555363-4CC6-F419-56FD-B1DE108B0B47}"/>
          </ac:spMkLst>
        </pc:spChg>
        <pc:spChg chg="add mod">
          <ac:chgData name="José Chirif" userId="b5cbf5bd5648e6bf" providerId="LiveId" clId="{D3582916-9D51-4E42-A5BB-9BC94AB6DB4B}" dt="2024-09-11T18:15:06.455" v="996"/>
          <ac:spMkLst>
            <pc:docMk/>
            <pc:sldMk cId="1732177406" sldId="283"/>
            <ac:spMk id="26" creationId="{EA13DF03-7623-9A9C-66AF-9A93508C7722}"/>
          </ac:spMkLst>
        </pc:spChg>
        <pc:spChg chg="add mod">
          <ac:chgData name="José Chirif" userId="b5cbf5bd5648e6bf" providerId="LiveId" clId="{D3582916-9D51-4E42-A5BB-9BC94AB6DB4B}" dt="2024-09-11T18:15:06.457" v="1001"/>
          <ac:spMkLst>
            <pc:docMk/>
            <pc:sldMk cId="1732177406" sldId="283"/>
            <ac:spMk id="27" creationId="{4399E5F2-E448-802E-19D9-1426BB8F05F1}"/>
          </ac:spMkLst>
        </pc:spChg>
        <pc:spChg chg="add mod">
          <ac:chgData name="José Chirif" userId="b5cbf5bd5648e6bf" providerId="LiveId" clId="{D3582916-9D51-4E42-A5BB-9BC94AB6DB4B}" dt="2024-09-11T18:15:06.458" v="1006"/>
          <ac:spMkLst>
            <pc:docMk/>
            <pc:sldMk cId="1732177406" sldId="283"/>
            <ac:spMk id="28" creationId="{CED8FD75-5EDC-AA70-5C3E-B5F674B39028}"/>
          </ac:spMkLst>
        </pc:spChg>
        <pc:spChg chg="add mod">
          <ac:chgData name="José Chirif" userId="b5cbf5bd5648e6bf" providerId="LiveId" clId="{D3582916-9D51-4E42-A5BB-9BC94AB6DB4B}" dt="2024-09-11T18:15:06.460" v="1011"/>
          <ac:spMkLst>
            <pc:docMk/>
            <pc:sldMk cId="1732177406" sldId="283"/>
            <ac:spMk id="29" creationId="{8E41AE02-74EE-9241-56A0-6CB8F8809EA9}"/>
          </ac:spMkLst>
        </pc:spChg>
        <pc:spChg chg="add mod">
          <ac:chgData name="José Chirif" userId="b5cbf5bd5648e6bf" providerId="LiveId" clId="{D3582916-9D51-4E42-A5BB-9BC94AB6DB4B}" dt="2024-09-11T18:15:06.462" v="1016"/>
          <ac:spMkLst>
            <pc:docMk/>
            <pc:sldMk cId="1732177406" sldId="283"/>
            <ac:spMk id="30" creationId="{800ABB2B-A91E-A051-A137-DE344EE66654}"/>
          </ac:spMkLst>
        </pc:spChg>
        <pc:spChg chg="add mod">
          <ac:chgData name="José Chirif" userId="b5cbf5bd5648e6bf" providerId="LiveId" clId="{D3582916-9D51-4E42-A5BB-9BC94AB6DB4B}" dt="2024-09-11T18:15:06.464" v="1021"/>
          <ac:spMkLst>
            <pc:docMk/>
            <pc:sldMk cId="1732177406" sldId="283"/>
            <ac:spMk id="31" creationId="{B4CFD344-5174-1677-C2D5-A6CBF24DB239}"/>
          </ac:spMkLst>
        </pc:spChg>
        <pc:spChg chg="add mod">
          <ac:chgData name="José Chirif" userId="b5cbf5bd5648e6bf" providerId="LiveId" clId="{D3582916-9D51-4E42-A5BB-9BC94AB6DB4B}" dt="2024-09-11T18:15:06.466" v="1026"/>
          <ac:spMkLst>
            <pc:docMk/>
            <pc:sldMk cId="1732177406" sldId="283"/>
            <ac:spMk id="32" creationId="{1C751B3B-AFCE-030A-6130-4941B83C2C72}"/>
          </ac:spMkLst>
        </pc:spChg>
        <pc:spChg chg="add mod">
          <ac:chgData name="José Chirif" userId="b5cbf5bd5648e6bf" providerId="LiveId" clId="{D3582916-9D51-4E42-A5BB-9BC94AB6DB4B}" dt="2024-09-11T18:15:06.468" v="1031"/>
          <ac:spMkLst>
            <pc:docMk/>
            <pc:sldMk cId="1732177406" sldId="283"/>
            <ac:spMk id="33" creationId="{5FDEECB9-D1D8-2240-8676-974804694940}"/>
          </ac:spMkLst>
        </pc:spChg>
        <pc:spChg chg="add mod">
          <ac:chgData name="José Chirif" userId="b5cbf5bd5648e6bf" providerId="LiveId" clId="{D3582916-9D51-4E42-A5BB-9BC94AB6DB4B}" dt="2024-09-11T18:15:06.469" v="1036"/>
          <ac:spMkLst>
            <pc:docMk/>
            <pc:sldMk cId="1732177406" sldId="283"/>
            <ac:spMk id="34" creationId="{D7E7CF0F-26E8-602D-F8ED-5646C9C774CC}"/>
          </ac:spMkLst>
        </pc:spChg>
        <pc:spChg chg="add mod">
          <ac:chgData name="José Chirif" userId="b5cbf5bd5648e6bf" providerId="LiveId" clId="{D3582916-9D51-4E42-A5BB-9BC94AB6DB4B}" dt="2024-09-11T18:15:06.471" v="1041"/>
          <ac:spMkLst>
            <pc:docMk/>
            <pc:sldMk cId="1732177406" sldId="283"/>
            <ac:spMk id="35" creationId="{36170D3B-2B0E-CFD2-0823-F35E0C68B74D}"/>
          </ac:spMkLst>
        </pc:spChg>
        <pc:spChg chg="add mod">
          <ac:chgData name="José Chirif" userId="b5cbf5bd5648e6bf" providerId="LiveId" clId="{D3582916-9D51-4E42-A5BB-9BC94AB6DB4B}" dt="2024-09-11T18:15:06.473" v="1046"/>
          <ac:spMkLst>
            <pc:docMk/>
            <pc:sldMk cId="1732177406" sldId="283"/>
            <ac:spMk id="36" creationId="{5C40A696-938D-FB96-AFD5-B453CBCF4A43}"/>
          </ac:spMkLst>
        </pc:spChg>
        <pc:spChg chg="add mod">
          <ac:chgData name="José Chirif" userId="b5cbf5bd5648e6bf" providerId="LiveId" clId="{D3582916-9D51-4E42-A5BB-9BC94AB6DB4B}" dt="2024-09-11T18:15:06.475" v="1051"/>
          <ac:spMkLst>
            <pc:docMk/>
            <pc:sldMk cId="1732177406" sldId="283"/>
            <ac:spMk id="37" creationId="{800149BF-983C-F687-C5D4-C9F1021669BE}"/>
          </ac:spMkLst>
        </pc:spChg>
        <pc:spChg chg="add mod">
          <ac:chgData name="José Chirif" userId="b5cbf5bd5648e6bf" providerId="LiveId" clId="{D3582916-9D51-4E42-A5BB-9BC94AB6DB4B}" dt="2024-09-11T18:15:06.477" v="1056"/>
          <ac:spMkLst>
            <pc:docMk/>
            <pc:sldMk cId="1732177406" sldId="283"/>
            <ac:spMk id="38" creationId="{DCF81900-4A0A-30B8-6EA8-C9178DECF206}"/>
          </ac:spMkLst>
        </pc:spChg>
        <pc:spChg chg="add mod">
          <ac:chgData name="José Chirif" userId="b5cbf5bd5648e6bf" providerId="LiveId" clId="{D3582916-9D51-4E42-A5BB-9BC94AB6DB4B}" dt="2024-09-11T18:15:06.479" v="1061"/>
          <ac:spMkLst>
            <pc:docMk/>
            <pc:sldMk cId="1732177406" sldId="283"/>
            <ac:spMk id="39" creationId="{830668F6-95E8-39FE-DE6C-D69E7048408F}"/>
          </ac:spMkLst>
        </pc:spChg>
        <pc:spChg chg="add mod">
          <ac:chgData name="José Chirif" userId="b5cbf5bd5648e6bf" providerId="LiveId" clId="{D3582916-9D51-4E42-A5BB-9BC94AB6DB4B}" dt="2024-09-11T18:15:06.481" v="1066"/>
          <ac:spMkLst>
            <pc:docMk/>
            <pc:sldMk cId="1732177406" sldId="283"/>
            <ac:spMk id="40" creationId="{F307D1D8-299D-91BA-AE07-2728C6E8C463}"/>
          </ac:spMkLst>
        </pc:spChg>
        <pc:spChg chg="add mod">
          <ac:chgData name="José Chirif" userId="b5cbf5bd5648e6bf" providerId="LiveId" clId="{D3582916-9D51-4E42-A5BB-9BC94AB6DB4B}" dt="2024-09-11T18:15:06.483" v="1071"/>
          <ac:spMkLst>
            <pc:docMk/>
            <pc:sldMk cId="1732177406" sldId="283"/>
            <ac:spMk id="41" creationId="{935F7147-A222-DC15-4291-44E9E21630CF}"/>
          </ac:spMkLst>
        </pc:spChg>
        <pc:spChg chg="add mod">
          <ac:chgData name="José Chirif" userId="b5cbf5bd5648e6bf" providerId="LiveId" clId="{D3582916-9D51-4E42-A5BB-9BC94AB6DB4B}" dt="2024-09-11T18:15:06.485" v="1076"/>
          <ac:spMkLst>
            <pc:docMk/>
            <pc:sldMk cId="1732177406" sldId="283"/>
            <ac:spMk id="42" creationId="{CA960633-AFFC-E0CA-0505-8C0BB1EDF48D}"/>
          </ac:spMkLst>
        </pc:spChg>
      </pc:sldChg>
      <pc:sldChg chg="addSp delSp modSp mod">
        <pc:chgData name="José Chirif" userId="b5cbf5bd5648e6bf" providerId="LiveId" clId="{D3582916-9D51-4E42-A5BB-9BC94AB6DB4B}" dt="2024-09-11T18:15:06.550" v="1246"/>
        <pc:sldMkLst>
          <pc:docMk/>
          <pc:sldMk cId="1180743197" sldId="284"/>
        </pc:sldMkLst>
        <pc:spChg chg="del">
          <ac:chgData name="José Chirif" userId="b5cbf5bd5648e6bf" providerId="LiveId" clId="{D3582916-9D51-4E42-A5BB-9BC94AB6DB4B}" dt="2024-09-11T18:15:06.156" v="257"/>
          <ac:spMkLst>
            <pc:docMk/>
            <pc:sldMk cId="1180743197" sldId="284"/>
            <ac:spMk id="3" creationId="{7EA2CC38-1AF4-E8C6-1D77-CA1B07F31F84}"/>
          </ac:spMkLst>
        </pc:spChg>
        <pc:spChg chg="del">
          <ac:chgData name="José Chirif" userId="b5cbf5bd5648e6bf" providerId="LiveId" clId="{D3582916-9D51-4E42-A5BB-9BC94AB6DB4B}" dt="2024-09-11T18:15:06.155" v="255"/>
          <ac:spMkLst>
            <pc:docMk/>
            <pc:sldMk cId="1180743197" sldId="284"/>
            <ac:spMk id="5" creationId="{F5E14DB1-5510-571B-76DA-4D26B0E5FFAA}"/>
          </ac:spMkLst>
        </pc:spChg>
        <pc:spChg chg="del">
          <ac:chgData name="José Chirif" userId="b5cbf5bd5648e6bf" providerId="LiveId" clId="{D3582916-9D51-4E42-A5BB-9BC94AB6DB4B}" dt="2024-09-11T18:15:06.155" v="253"/>
          <ac:spMkLst>
            <pc:docMk/>
            <pc:sldMk cId="1180743197" sldId="284"/>
            <ac:spMk id="8" creationId="{C38639F0-5EE0-F497-0794-B1EA59B59EB0}"/>
          </ac:spMkLst>
        </pc:spChg>
        <pc:spChg chg="del">
          <ac:chgData name="José Chirif" userId="b5cbf5bd5648e6bf" providerId="LiveId" clId="{D3582916-9D51-4E42-A5BB-9BC94AB6DB4B}" dt="2024-09-11T18:15:06.154" v="251"/>
          <ac:spMkLst>
            <pc:docMk/>
            <pc:sldMk cId="1180743197" sldId="284"/>
            <ac:spMk id="9" creationId="{9D95E021-5729-A085-192F-367BD56F1661}"/>
          </ac:spMkLst>
        </pc:spChg>
        <pc:spChg chg="del">
          <ac:chgData name="José Chirif" userId="b5cbf5bd5648e6bf" providerId="LiveId" clId="{D3582916-9D51-4E42-A5BB-9BC94AB6DB4B}" dt="2024-09-11T18:15:06.153" v="249"/>
          <ac:spMkLst>
            <pc:docMk/>
            <pc:sldMk cId="1180743197" sldId="284"/>
            <ac:spMk id="10" creationId="{DFEBB73B-B795-FF6F-E0C2-A7C819AA3D97}"/>
          </ac:spMkLst>
        </pc:spChg>
        <pc:spChg chg="del">
          <ac:chgData name="José Chirif" userId="b5cbf5bd5648e6bf" providerId="LiveId" clId="{D3582916-9D51-4E42-A5BB-9BC94AB6DB4B}" dt="2024-09-11T18:15:06.152" v="247"/>
          <ac:spMkLst>
            <pc:docMk/>
            <pc:sldMk cId="1180743197" sldId="284"/>
            <ac:spMk id="11" creationId="{893D903A-ED9E-4666-91D8-C55A88978376}"/>
          </ac:spMkLst>
        </pc:spChg>
        <pc:spChg chg="del">
          <ac:chgData name="José Chirif" userId="b5cbf5bd5648e6bf" providerId="LiveId" clId="{D3582916-9D51-4E42-A5BB-9BC94AB6DB4B}" dt="2024-09-11T18:15:06.152" v="245"/>
          <ac:spMkLst>
            <pc:docMk/>
            <pc:sldMk cId="1180743197" sldId="284"/>
            <ac:spMk id="12" creationId="{E9654814-524D-869A-F9A6-A6AE9A451868}"/>
          </ac:spMkLst>
        </pc:spChg>
        <pc:spChg chg="del">
          <ac:chgData name="José Chirif" userId="b5cbf5bd5648e6bf" providerId="LiveId" clId="{D3582916-9D51-4E42-A5BB-9BC94AB6DB4B}" dt="2024-09-11T18:15:06.151" v="243"/>
          <ac:spMkLst>
            <pc:docMk/>
            <pc:sldMk cId="1180743197" sldId="284"/>
            <ac:spMk id="13" creationId="{51B2ED4D-1A3F-DA18-7602-F4E7E62B5902}"/>
          </ac:spMkLst>
        </pc:spChg>
        <pc:spChg chg="del">
          <ac:chgData name="José Chirif" userId="b5cbf5bd5648e6bf" providerId="LiveId" clId="{D3582916-9D51-4E42-A5BB-9BC94AB6DB4B}" dt="2024-09-11T18:15:06.150" v="241"/>
          <ac:spMkLst>
            <pc:docMk/>
            <pc:sldMk cId="1180743197" sldId="284"/>
            <ac:spMk id="14" creationId="{909297E2-F7EF-963A-5CF6-A95347D3A709}"/>
          </ac:spMkLst>
        </pc:spChg>
        <pc:spChg chg="del">
          <ac:chgData name="José Chirif" userId="b5cbf5bd5648e6bf" providerId="LiveId" clId="{D3582916-9D51-4E42-A5BB-9BC94AB6DB4B}" dt="2024-09-11T18:15:06.149" v="239"/>
          <ac:spMkLst>
            <pc:docMk/>
            <pc:sldMk cId="1180743197" sldId="284"/>
            <ac:spMk id="15" creationId="{7F2055FB-5B4B-AB7A-98F3-4C2F500852F3}"/>
          </ac:spMkLst>
        </pc:spChg>
        <pc:spChg chg="del">
          <ac:chgData name="José Chirif" userId="b5cbf5bd5648e6bf" providerId="LiveId" clId="{D3582916-9D51-4E42-A5BB-9BC94AB6DB4B}" dt="2024-09-11T18:15:06.148" v="237"/>
          <ac:spMkLst>
            <pc:docMk/>
            <pc:sldMk cId="1180743197" sldId="284"/>
            <ac:spMk id="16" creationId="{5D38AB8F-4487-D48B-0E88-583DB576A1DE}"/>
          </ac:spMkLst>
        </pc:spChg>
        <pc:spChg chg="del">
          <ac:chgData name="José Chirif" userId="b5cbf5bd5648e6bf" providerId="LiveId" clId="{D3582916-9D51-4E42-A5BB-9BC94AB6DB4B}" dt="2024-09-11T18:15:06.147" v="235"/>
          <ac:spMkLst>
            <pc:docMk/>
            <pc:sldMk cId="1180743197" sldId="284"/>
            <ac:spMk id="17" creationId="{39DDBE15-ED69-6B0F-B99C-97AFDECB6860}"/>
          </ac:spMkLst>
        </pc:spChg>
        <pc:spChg chg="del">
          <ac:chgData name="José Chirif" userId="b5cbf5bd5648e6bf" providerId="LiveId" clId="{D3582916-9D51-4E42-A5BB-9BC94AB6DB4B}" dt="2024-09-11T18:15:06.146" v="233"/>
          <ac:spMkLst>
            <pc:docMk/>
            <pc:sldMk cId="1180743197" sldId="284"/>
            <ac:spMk id="18" creationId="{09BE108D-EF46-51A4-BA94-08D4FB87DB6A}"/>
          </ac:spMkLst>
        </pc:spChg>
        <pc:spChg chg="del">
          <ac:chgData name="José Chirif" userId="b5cbf5bd5648e6bf" providerId="LiveId" clId="{D3582916-9D51-4E42-A5BB-9BC94AB6DB4B}" dt="2024-09-11T18:15:06.145" v="231"/>
          <ac:spMkLst>
            <pc:docMk/>
            <pc:sldMk cId="1180743197" sldId="284"/>
            <ac:spMk id="19" creationId="{12FDE627-BB47-F0E7-D4A1-ACAA2B194551}"/>
          </ac:spMkLst>
        </pc:spChg>
        <pc:spChg chg="del">
          <ac:chgData name="José Chirif" userId="b5cbf5bd5648e6bf" providerId="LiveId" clId="{D3582916-9D51-4E42-A5BB-9BC94AB6DB4B}" dt="2024-09-11T18:15:06.144" v="229"/>
          <ac:spMkLst>
            <pc:docMk/>
            <pc:sldMk cId="1180743197" sldId="284"/>
            <ac:spMk id="20" creationId="{533C3F2C-AB2E-4B19-5E2A-03837E692BC6}"/>
          </ac:spMkLst>
        </pc:spChg>
        <pc:spChg chg="del">
          <ac:chgData name="José Chirif" userId="b5cbf5bd5648e6bf" providerId="LiveId" clId="{D3582916-9D51-4E42-A5BB-9BC94AB6DB4B}" dt="2024-09-11T18:15:06.144" v="227"/>
          <ac:spMkLst>
            <pc:docMk/>
            <pc:sldMk cId="1180743197" sldId="284"/>
            <ac:spMk id="21" creationId="{C89CD682-AEC9-698A-847C-721D554C06C4}"/>
          </ac:spMkLst>
        </pc:spChg>
        <pc:spChg chg="add mod">
          <ac:chgData name="José Chirif" userId="b5cbf5bd5648e6bf" providerId="LiveId" clId="{D3582916-9D51-4E42-A5BB-9BC94AB6DB4B}" dt="2024-09-11T18:15:06.520" v="1166"/>
          <ac:spMkLst>
            <pc:docMk/>
            <pc:sldMk cId="1180743197" sldId="284"/>
            <ac:spMk id="22" creationId="{75A1BC35-7123-3FE2-0365-9EFAD483B41B}"/>
          </ac:spMkLst>
        </pc:spChg>
        <pc:spChg chg="add mod">
          <ac:chgData name="José Chirif" userId="b5cbf5bd5648e6bf" providerId="LiveId" clId="{D3582916-9D51-4E42-A5BB-9BC94AB6DB4B}" dt="2024-09-11T18:15:06.522" v="1171"/>
          <ac:spMkLst>
            <pc:docMk/>
            <pc:sldMk cId="1180743197" sldId="284"/>
            <ac:spMk id="24" creationId="{EA0EAE90-9B1C-7451-B74D-FAB88006A65F}"/>
          </ac:spMkLst>
        </pc:spChg>
        <pc:spChg chg="add mod">
          <ac:chgData name="José Chirif" userId="b5cbf5bd5648e6bf" providerId="LiveId" clId="{D3582916-9D51-4E42-A5BB-9BC94AB6DB4B}" dt="2024-09-11T18:15:06.523" v="1176"/>
          <ac:spMkLst>
            <pc:docMk/>
            <pc:sldMk cId="1180743197" sldId="284"/>
            <ac:spMk id="25" creationId="{672EF86D-2EAB-2C82-2EE5-5CCDFB83F3F1}"/>
          </ac:spMkLst>
        </pc:spChg>
        <pc:spChg chg="add mod">
          <ac:chgData name="José Chirif" userId="b5cbf5bd5648e6bf" providerId="LiveId" clId="{D3582916-9D51-4E42-A5BB-9BC94AB6DB4B}" dt="2024-09-11T18:15:06.525" v="1181"/>
          <ac:spMkLst>
            <pc:docMk/>
            <pc:sldMk cId="1180743197" sldId="284"/>
            <ac:spMk id="26" creationId="{4C4F9C1C-9FE1-C5C2-8B66-2632D353615B}"/>
          </ac:spMkLst>
        </pc:spChg>
        <pc:spChg chg="add mod">
          <ac:chgData name="José Chirif" userId="b5cbf5bd5648e6bf" providerId="LiveId" clId="{D3582916-9D51-4E42-A5BB-9BC94AB6DB4B}" dt="2024-09-11T18:15:06.527" v="1186"/>
          <ac:spMkLst>
            <pc:docMk/>
            <pc:sldMk cId="1180743197" sldId="284"/>
            <ac:spMk id="27" creationId="{A1DC301E-C140-A8DF-CC34-5A2B5F278244}"/>
          </ac:spMkLst>
        </pc:spChg>
        <pc:spChg chg="add mod">
          <ac:chgData name="José Chirif" userId="b5cbf5bd5648e6bf" providerId="LiveId" clId="{D3582916-9D51-4E42-A5BB-9BC94AB6DB4B}" dt="2024-09-11T18:15:06.529" v="1191"/>
          <ac:spMkLst>
            <pc:docMk/>
            <pc:sldMk cId="1180743197" sldId="284"/>
            <ac:spMk id="28" creationId="{2A4DB171-F401-8060-208F-1E16DA61EC71}"/>
          </ac:spMkLst>
        </pc:spChg>
        <pc:spChg chg="add mod">
          <ac:chgData name="José Chirif" userId="b5cbf5bd5648e6bf" providerId="LiveId" clId="{D3582916-9D51-4E42-A5BB-9BC94AB6DB4B}" dt="2024-09-11T18:15:06.531" v="1196"/>
          <ac:spMkLst>
            <pc:docMk/>
            <pc:sldMk cId="1180743197" sldId="284"/>
            <ac:spMk id="29" creationId="{DAF2D3C5-E569-444B-2BA1-6F5CE828413D}"/>
          </ac:spMkLst>
        </pc:spChg>
        <pc:spChg chg="add mod">
          <ac:chgData name="José Chirif" userId="b5cbf5bd5648e6bf" providerId="LiveId" clId="{D3582916-9D51-4E42-A5BB-9BC94AB6DB4B}" dt="2024-09-11T18:15:06.533" v="1201"/>
          <ac:spMkLst>
            <pc:docMk/>
            <pc:sldMk cId="1180743197" sldId="284"/>
            <ac:spMk id="30" creationId="{8C90E12E-E9CF-3C7B-AB30-81AECCB27007}"/>
          </ac:spMkLst>
        </pc:spChg>
        <pc:spChg chg="add mod">
          <ac:chgData name="José Chirif" userId="b5cbf5bd5648e6bf" providerId="LiveId" clId="{D3582916-9D51-4E42-A5BB-9BC94AB6DB4B}" dt="2024-09-11T18:15:06.535" v="1206"/>
          <ac:spMkLst>
            <pc:docMk/>
            <pc:sldMk cId="1180743197" sldId="284"/>
            <ac:spMk id="31" creationId="{9033BCFF-06F2-7E9F-523B-6687C014F0CE}"/>
          </ac:spMkLst>
        </pc:spChg>
        <pc:spChg chg="add mod">
          <ac:chgData name="José Chirif" userId="b5cbf5bd5648e6bf" providerId="LiveId" clId="{D3582916-9D51-4E42-A5BB-9BC94AB6DB4B}" dt="2024-09-11T18:15:06.537" v="1211"/>
          <ac:spMkLst>
            <pc:docMk/>
            <pc:sldMk cId="1180743197" sldId="284"/>
            <ac:spMk id="32" creationId="{96FD2944-A1C5-B158-C99E-B96FCC84DB6E}"/>
          </ac:spMkLst>
        </pc:spChg>
        <pc:spChg chg="add mod">
          <ac:chgData name="José Chirif" userId="b5cbf5bd5648e6bf" providerId="LiveId" clId="{D3582916-9D51-4E42-A5BB-9BC94AB6DB4B}" dt="2024-09-11T18:15:06.538" v="1216"/>
          <ac:spMkLst>
            <pc:docMk/>
            <pc:sldMk cId="1180743197" sldId="284"/>
            <ac:spMk id="33" creationId="{9F7CF041-8DC1-686D-A73E-E5F3F0204176}"/>
          </ac:spMkLst>
        </pc:spChg>
        <pc:spChg chg="add mod">
          <ac:chgData name="José Chirif" userId="b5cbf5bd5648e6bf" providerId="LiveId" clId="{D3582916-9D51-4E42-A5BB-9BC94AB6DB4B}" dt="2024-09-11T18:15:06.540" v="1221"/>
          <ac:spMkLst>
            <pc:docMk/>
            <pc:sldMk cId="1180743197" sldId="284"/>
            <ac:spMk id="34" creationId="{E5DA6D24-5725-9084-8EF2-DDC7FF76BCC9}"/>
          </ac:spMkLst>
        </pc:spChg>
        <pc:spChg chg="add mod">
          <ac:chgData name="José Chirif" userId="b5cbf5bd5648e6bf" providerId="LiveId" clId="{D3582916-9D51-4E42-A5BB-9BC94AB6DB4B}" dt="2024-09-11T18:15:06.542" v="1226"/>
          <ac:spMkLst>
            <pc:docMk/>
            <pc:sldMk cId="1180743197" sldId="284"/>
            <ac:spMk id="35" creationId="{EDB12BD7-54C9-223F-3191-32A369A5EE76}"/>
          </ac:spMkLst>
        </pc:spChg>
        <pc:spChg chg="add mod">
          <ac:chgData name="José Chirif" userId="b5cbf5bd5648e6bf" providerId="LiveId" clId="{D3582916-9D51-4E42-A5BB-9BC94AB6DB4B}" dt="2024-09-11T18:15:06.544" v="1231"/>
          <ac:spMkLst>
            <pc:docMk/>
            <pc:sldMk cId="1180743197" sldId="284"/>
            <ac:spMk id="36" creationId="{95462715-D527-99D6-0E4B-3C54CD891DA6}"/>
          </ac:spMkLst>
        </pc:spChg>
        <pc:spChg chg="add mod">
          <ac:chgData name="José Chirif" userId="b5cbf5bd5648e6bf" providerId="LiveId" clId="{D3582916-9D51-4E42-A5BB-9BC94AB6DB4B}" dt="2024-09-11T18:15:06.546" v="1236"/>
          <ac:spMkLst>
            <pc:docMk/>
            <pc:sldMk cId="1180743197" sldId="284"/>
            <ac:spMk id="37" creationId="{DD391F6C-AA1E-CA1C-DA2E-F08C57A158C3}"/>
          </ac:spMkLst>
        </pc:spChg>
        <pc:spChg chg="add mod">
          <ac:chgData name="José Chirif" userId="b5cbf5bd5648e6bf" providerId="LiveId" clId="{D3582916-9D51-4E42-A5BB-9BC94AB6DB4B}" dt="2024-09-11T18:15:06.548" v="1241"/>
          <ac:spMkLst>
            <pc:docMk/>
            <pc:sldMk cId="1180743197" sldId="284"/>
            <ac:spMk id="38" creationId="{5D6CE791-FDD7-78A7-FE25-F62F7DAF55F7}"/>
          </ac:spMkLst>
        </pc:spChg>
        <pc:spChg chg="add mod">
          <ac:chgData name="José Chirif" userId="b5cbf5bd5648e6bf" providerId="LiveId" clId="{D3582916-9D51-4E42-A5BB-9BC94AB6DB4B}" dt="2024-09-11T18:15:06.550" v="1246"/>
          <ac:spMkLst>
            <pc:docMk/>
            <pc:sldMk cId="1180743197" sldId="284"/>
            <ac:spMk id="39" creationId="{A6A6E374-3B2B-F079-80D8-0F9A9C1F6630}"/>
          </ac:spMkLst>
        </pc:spChg>
      </pc:sldChg>
      <pc:sldChg chg="addSp delSp modSp mod">
        <pc:chgData name="José Chirif" userId="b5cbf5bd5648e6bf" providerId="LiveId" clId="{D3582916-9D51-4E42-A5BB-9BC94AB6DB4B}" dt="2024-09-11T18:15:06.518" v="1161"/>
        <pc:sldMkLst>
          <pc:docMk/>
          <pc:sldMk cId="3081271768" sldId="286"/>
        </pc:sldMkLst>
        <pc:spChg chg="del">
          <ac:chgData name="José Chirif" userId="b5cbf5bd5648e6bf" providerId="LiveId" clId="{D3582916-9D51-4E42-A5BB-9BC94AB6DB4B}" dt="2024-09-11T18:15:06.143" v="225"/>
          <ac:spMkLst>
            <pc:docMk/>
            <pc:sldMk cId="3081271768" sldId="286"/>
            <ac:spMk id="5" creationId="{0BC0F65F-F1A2-B1B8-8DF7-C451262DC843}"/>
          </ac:spMkLst>
        </pc:spChg>
        <pc:spChg chg="del">
          <ac:chgData name="José Chirif" userId="b5cbf5bd5648e6bf" providerId="LiveId" clId="{D3582916-9D51-4E42-A5BB-9BC94AB6DB4B}" dt="2024-09-11T18:15:06.142" v="223"/>
          <ac:spMkLst>
            <pc:docMk/>
            <pc:sldMk cId="3081271768" sldId="286"/>
            <ac:spMk id="6" creationId="{0C928071-82D9-E537-C4A4-1451514380C5}"/>
          </ac:spMkLst>
        </pc:spChg>
        <pc:spChg chg="del">
          <ac:chgData name="José Chirif" userId="b5cbf5bd5648e6bf" providerId="LiveId" clId="{D3582916-9D51-4E42-A5BB-9BC94AB6DB4B}" dt="2024-09-11T18:15:06.141" v="221"/>
          <ac:spMkLst>
            <pc:docMk/>
            <pc:sldMk cId="3081271768" sldId="286"/>
            <ac:spMk id="7" creationId="{C67D378F-E0F4-0B23-56AF-9E49AFB56D11}"/>
          </ac:spMkLst>
        </pc:spChg>
        <pc:spChg chg="del">
          <ac:chgData name="José Chirif" userId="b5cbf5bd5648e6bf" providerId="LiveId" clId="{D3582916-9D51-4E42-A5BB-9BC94AB6DB4B}" dt="2024-09-11T18:15:06.141" v="219"/>
          <ac:spMkLst>
            <pc:docMk/>
            <pc:sldMk cId="3081271768" sldId="286"/>
            <ac:spMk id="8" creationId="{3C9F8F1C-D483-FD25-4D4F-212456069721}"/>
          </ac:spMkLst>
        </pc:spChg>
        <pc:spChg chg="del">
          <ac:chgData name="José Chirif" userId="b5cbf5bd5648e6bf" providerId="LiveId" clId="{D3582916-9D51-4E42-A5BB-9BC94AB6DB4B}" dt="2024-09-11T18:15:06.140" v="217"/>
          <ac:spMkLst>
            <pc:docMk/>
            <pc:sldMk cId="3081271768" sldId="286"/>
            <ac:spMk id="9" creationId="{D4AF48FE-BF81-47E3-1BDE-4D4655A733B5}"/>
          </ac:spMkLst>
        </pc:spChg>
        <pc:spChg chg="del">
          <ac:chgData name="José Chirif" userId="b5cbf5bd5648e6bf" providerId="LiveId" clId="{D3582916-9D51-4E42-A5BB-9BC94AB6DB4B}" dt="2024-09-11T18:15:06.139" v="215"/>
          <ac:spMkLst>
            <pc:docMk/>
            <pc:sldMk cId="3081271768" sldId="286"/>
            <ac:spMk id="12" creationId="{35899951-0524-D401-AC75-256546B0AA74}"/>
          </ac:spMkLst>
        </pc:spChg>
        <pc:spChg chg="del">
          <ac:chgData name="José Chirif" userId="b5cbf5bd5648e6bf" providerId="LiveId" clId="{D3582916-9D51-4E42-A5BB-9BC94AB6DB4B}" dt="2024-09-11T18:15:06.138" v="213"/>
          <ac:spMkLst>
            <pc:docMk/>
            <pc:sldMk cId="3081271768" sldId="286"/>
            <ac:spMk id="13" creationId="{6F619DF8-BD0D-3A98-38DB-26EFAD96836F}"/>
          </ac:spMkLst>
        </pc:spChg>
        <pc:spChg chg="del">
          <ac:chgData name="José Chirif" userId="b5cbf5bd5648e6bf" providerId="LiveId" clId="{D3582916-9D51-4E42-A5BB-9BC94AB6DB4B}" dt="2024-09-11T18:15:06.137" v="211"/>
          <ac:spMkLst>
            <pc:docMk/>
            <pc:sldMk cId="3081271768" sldId="286"/>
            <ac:spMk id="14" creationId="{737C4014-088C-B6EE-43D3-54B5258A919F}"/>
          </ac:spMkLst>
        </pc:spChg>
        <pc:spChg chg="del">
          <ac:chgData name="José Chirif" userId="b5cbf5bd5648e6bf" providerId="LiveId" clId="{D3582916-9D51-4E42-A5BB-9BC94AB6DB4B}" dt="2024-09-11T18:15:06.137" v="209"/>
          <ac:spMkLst>
            <pc:docMk/>
            <pc:sldMk cId="3081271768" sldId="286"/>
            <ac:spMk id="15" creationId="{B116D812-4460-C6DC-EB74-E35776AA99E6}"/>
          </ac:spMkLst>
        </pc:spChg>
        <pc:spChg chg="del">
          <ac:chgData name="José Chirif" userId="b5cbf5bd5648e6bf" providerId="LiveId" clId="{D3582916-9D51-4E42-A5BB-9BC94AB6DB4B}" dt="2024-09-11T18:15:06.136" v="207"/>
          <ac:spMkLst>
            <pc:docMk/>
            <pc:sldMk cId="3081271768" sldId="286"/>
            <ac:spMk id="16" creationId="{5154DE37-C249-597D-DC71-D203A5EB21C2}"/>
          </ac:spMkLst>
        </pc:spChg>
        <pc:spChg chg="del">
          <ac:chgData name="José Chirif" userId="b5cbf5bd5648e6bf" providerId="LiveId" clId="{D3582916-9D51-4E42-A5BB-9BC94AB6DB4B}" dt="2024-09-11T18:15:06.135" v="205"/>
          <ac:spMkLst>
            <pc:docMk/>
            <pc:sldMk cId="3081271768" sldId="286"/>
            <ac:spMk id="17" creationId="{1DF9DD6B-1798-92B8-ADE7-BDBBBBF9773F}"/>
          </ac:spMkLst>
        </pc:spChg>
        <pc:spChg chg="del">
          <ac:chgData name="José Chirif" userId="b5cbf5bd5648e6bf" providerId="LiveId" clId="{D3582916-9D51-4E42-A5BB-9BC94AB6DB4B}" dt="2024-09-11T18:15:06.135" v="203"/>
          <ac:spMkLst>
            <pc:docMk/>
            <pc:sldMk cId="3081271768" sldId="286"/>
            <ac:spMk id="18" creationId="{F4BBBCE1-DC7D-8DC0-C40A-63BA29D1028A}"/>
          </ac:spMkLst>
        </pc:spChg>
        <pc:spChg chg="del">
          <ac:chgData name="José Chirif" userId="b5cbf5bd5648e6bf" providerId="LiveId" clId="{D3582916-9D51-4E42-A5BB-9BC94AB6DB4B}" dt="2024-09-11T18:15:06.134" v="201"/>
          <ac:spMkLst>
            <pc:docMk/>
            <pc:sldMk cId="3081271768" sldId="286"/>
            <ac:spMk id="19" creationId="{8CE511A3-162F-C536-E87B-D22EA46ACA40}"/>
          </ac:spMkLst>
        </pc:spChg>
        <pc:spChg chg="del">
          <ac:chgData name="José Chirif" userId="b5cbf5bd5648e6bf" providerId="LiveId" clId="{D3582916-9D51-4E42-A5BB-9BC94AB6DB4B}" dt="2024-09-11T18:15:06.133" v="199"/>
          <ac:spMkLst>
            <pc:docMk/>
            <pc:sldMk cId="3081271768" sldId="286"/>
            <ac:spMk id="20" creationId="{44517D16-8137-DF1D-3B0B-95D4A320163A}"/>
          </ac:spMkLst>
        </pc:spChg>
        <pc:spChg chg="del">
          <ac:chgData name="José Chirif" userId="b5cbf5bd5648e6bf" providerId="LiveId" clId="{D3582916-9D51-4E42-A5BB-9BC94AB6DB4B}" dt="2024-09-11T18:15:06.132" v="197"/>
          <ac:spMkLst>
            <pc:docMk/>
            <pc:sldMk cId="3081271768" sldId="286"/>
            <ac:spMk id="21" creationId="{A8F1F7D6-8C2A-FBDB-FF40-93123A7A6789}"/>
          </ac:spMkLst>
        </pc:spChg>
        <pc:spChg chg="del">
          <ac:chgData name="José Chirif" userId="b5cbf5bd5648e6bf" providerId="LiveId" clId="{D3582916-9D51-4E42-A5BB-9BC94AB6DB4B}" dt="2024-09-11T18:15:06.131" v="195"/>
          <ac:spMkLst>
            <pc:docMk/>
            <pc:sldMk cId="3081271768" sldId="286"/>
            <ac:spMk id="22" creationId="{164ECDA0-F79C-47FA-2898-F4D86389CDF5}"/>
          </ac:spMkLst>
        </pc:spChg>
        <pc:spChg chg="add mod">
          <ac:chgData name="José Chirif" userId="b5cbf5bd5648e6bf" providerId="LiveId" clId="{D3582916-9D51-4E42-A5BB-9BC94AB6DB4B}" dt="2024-09-11T18:15:06.487" v="1081"/>
          <ac:spMkLst>
            <pc:docMk/>
            <pc:sldMk cId="3081271768" sldId="286"/>
            <ac:spMk id="23" creationId="{D856754B-FA21-1867-5812-BC1F4D289C9B}"/>
          </ac:spMkLst>
        </pc:spChg>
        <pc:spChg chg="add mod">
          <ac:chgData name="José Chirif" userId="b5cbf5bd5648e6bf" providerId="LiveId" clId="{D3582916-9D51-4E42-A5BB-9BC94AB6DB4B}" dt="2024-09-11T18:15:06.489" v="1086"/>
          <ac:spMkLst>
            <pc:docMk/>
            <pc:sldMk cId="3081271768" sldId="286"/>
            <ac:spMk id="24" creationId="{D6395C21-FF07-0C65-8E91-92BA088FDCD4}"/>
          </ac:spMkLst>
        </pc:spChg>
        <pc:spChg chg="add mod">
          <ac:chgData name="José Chirif" userId="b5cbf5bd5648e6bf" providerId="LiveId" clId="{D3582916-9D51-4E42-A5BB-9BC94AB6DB4B}" dt="2024-09-11T18:15:06.491" v="1091"/>
          <ac:spMkLst>
            <pc:docMk/>
            <pc:sldMk cId="3081271768" sldId="286"/>
            <ac:spMk id="25" creationId="{CEE1930D-D081-385E-B183-679D8B210F70}"/>
          </ac:spMkLst>
        </pc:spChg>
        <pc:spChg chg="add mod">
          <ac:chgData name="José Chirif" userId="b5cbf5bd5648e6bf" providerId="LiveId" clId="{D3582916-9D51-4E42-A5BB-9BC94AB6DB4B}" dt="2024-09-11T18:15:06.492" v="1096"/>
          <ac:spMkLst>
            <pc:docMk/>
            <pc:sldMk cId="3081271768" sldId="286"/>
            <ac:spMk id="26" creationId="{51A5F837-87B5-C455-A545-AA6CEE8A359E}"/>
          </ac:spMkLst>
        </pc:spChg>
        <pc:spChg chg="add mod">
          <ac:chgData name="José Chirif" userId="b5cbf5bd5648e6bf" providerId="LiveId" clId="{D3582916-9D51-4E42-A5BB-9BC94AB6DB4B}" dt="2024-09-11T18:15:06.494" v="1101"/>
          <ac:spMkLst>
            <pc:docMk/>
            <pc:sldMk cId="3081271768" sldId="286"/>
            <ac:spMk id="27" creationId="{8C6711E7-1C47-536F-213C-041F9D307AD8}"/>
          </ac:spMkLst>
        </pc:spChg>
        <pc:spChg chg="add mod">
          <ac:chgData name="José Chirif" userId="b5cbf5bd5648e6bf" providerId="LiveId" clId="{D3582916-9D51-4E42-A5BB-9BC94AB6DB4B}" dt="2024-09-11T18:15:06.496" v="1106"/>
          <ac:spMkLst>
            <pc:docMk/>
            <pc:sldMk cId="3081271768" sldId="286"/>
            <ac:spMk id="28" creationId="{2E18C02F-737E-CBE1-7F42-523455A21016}"/>
          </ac:spMkLst>
        </pc:spChg>
        <pc:spChg chg="add mod">
          <ac:chgData name="José Chirif" userId="b5cbf5bd5648e6bf" providerId="LiveId" clId="{D3582916-9D51-4E42-A5BB-9BC94AB6DB4B}" dt="2024-09-11T18:15:06.498" v="1111"/>
          <ac:spMkLst>
            <pc:docMk/>
            <pc:sldMk cId="3081271768" sldId="286"/>
            <ac:spMk id="29" creationId="{72A51EBD-4759-618D-A4E0-6728D8234131}"/>
          </ac:spMkLst>
        </pc:spChg>
        <pc:spChg chg="add mod">
          <ac:chgData name="José Chirif" userId="b5cbf5bd5648e6bf" providerId="LiveId" clId="{D3582916-9D51-4E42-A5BB-9BC94AB6DB4B}" dt="2024-09-11T18:15:06.500" v="1116"/>
          <ac:spMkLst>
            <pc:docMk/>
            <pc:sldMk cId="3081271768" sldId="286"/>
            <ac:spMk id="30" creationId="{27AA61BB-B7CF-D6FE-3F11-BA32315D6079}"/>
          </ac:spMkLst>
        </pc:spChg>
        <pc:spChg chg="add mod">
          <ac:chgData name="José Chirif" userId="b5cbf5bd5648e6bf" providerId="LiveId" clId="{D3582916-9D51-4E42-A5BB-9BC94AB6DB4B}" dt="2024-09-11T18:15:06.502" v="1121"/>
          <ac:spMkLst>
            <pc:docMk/>
            <pc:sldMk cId="3081271768" sldId="286"/>
            <ac:spMk id="31" creationId="{23B9CFD3-1822-F6C0-35E2-026BB1125084}"/>
          </ac:spMkLst>
        </pc:spChg>
        <pc:spChg chg="add mod">
          <ac:chgData name="José Chirif" userId="b5cbf5bd5648e6bf" providerId="LiveId" clId="{D3582916-9D51-4E42-A5BB-9BC94AB6DB4B}" dt="2024-09-11T18:15:06.505" v="1126"/>
          <ac:spMkLst>
            <pc:docMk/>
            <pc:sldMk cId="3081271768" sldId="286"/>
            <ac:spMk id="32" creationId="{2731DD81-099C-15F6-1982-BF8DE93DDFA2}"/>
          </ac:spMkLst>
        </pc:spChg>
        <pc:spChg chg="add mod">
          <ac:chgData name="José Chirif" userId="b5cbf5bd5648e6bf" providerId="LiveId" clId="{D3582916-9D51-4E42-A5BB-9BC94AB6DB4B}" dt="2024-09-11T18:15:06.507" v="1131"/>
          <ac:spMkLst>
            <pc:docMk/>
            <pc:sldMk cId="3081271768" sldId="286"/>
            <ac:spMk id="33" creationId="{A5B8F5CC-AA1D-6836-F99E-5EF882D56CA6}"/>
          </ac:spMkLst>
        </pc:spChg>
        <pc:spChg chg="add mod">
          <ac:chgData name="José Chirif" userId="b5cbf5bd5648e6bf" providerId="LiveId" clId="{D3582916-9D51-4E42-A5BB-9BC94AB6DB4B}" dt="2024-09-11T18:15:06.508" v="1136"/>
          <ac:spMkLst>
            <pc:docMk/>
            <pc:sldMk cId="3081271768" sldId="286"/>
            <ac:spMk id="34" creationId="{6DAA95C2-3100-CE94-5391-0153432D99DD}"/>
          </ac:spMkLst>
        </pc:spChg>
        <pc:spChg chg="add mod">
          <ac:chgData name="José Chirif" userId="b5cbf5bd5648e6bf" providerId="LiveId" clId="{D3582916-9D51-4E42-A5BB-9BC94AB6DB4B}" dt="2024-09-11T18:15:06.510" v="1141"/>
          <ac:spMkLst>
            <pc:docMk/>
            <pc:sldMk cId="3081271768" sldId="286"/>
            <ac:spMk id="35" creationId="{0E59F686-BBAB-B557-76C3-0D2036B985CE}"/>
          </ac:spMkLst>
        </pc:spChg>
        <pc:spChg chg="add mod">
          <ac:chgData name="José Chirif" userId="b5cbf5bd5648e6bf" providerId="LiveId" clId="{D3582916-9D51-4E42-A5BB-9BC94AB6DB4B}" dt="2024-09-11T18:15:06.512" v="1146"/>
          <ac:spMkLst>
            <pc:docMk/>
            <pc:sldMk cId="3081271768" sldId="286"/>
            <ac:spMk id="36" creationId="{97DD94DE-7C5B-F35A-8FCE-56E6BAA8AE7E}"/>
          </ac:spMkLst>
        </pc:spChg>
        <pc:spChg chg="add mod">
          <ac:chgData name="José Chirif" userId="b5cbf5bd5648e6bf" providerId="LiveId" clId="{D3582916-9D51-4E42-A5BB-9BC94AB6DB4B}" dt="2024-09-11T18:15:06.514" v="1151"/>
          <ac:spMkLst>
            <pc:docMk/>
            <pc:sldMk cId="3081271768" sldId="286"/>
            <ac:spMk id="37" creationId="{1CEAEC81-CD82-2D31-0D20-751B1E8E2DA4}"/>
          </ac:spMkLst>
        </pc:spChg>
        <pc:spChg chg="add mod">
          <ac:chgData name="José Chirif" userId="b5cbf5bd5648e6bf" providerId="LiveId" clId="{D3582916-9D51-4E42-A5BB-9BC94AB6DB4B}" dt="2024-09-11T18:15:06.516" v="1156"/>
          <ac:spMkLst>
            <pc:docMk/>
            <pc:sldMk cId="3081271768" sldId="286"/>
            <ac:spMk id="38" creationId="{0F8D5540-7D5D-B34E-75DC-B1D04CE28AE6}"/>
          </ac:spMkLst>
        </pc:spChg>
        <pc:spChg chg="add mod">
          <ac:chgData name="José Chirif" userId="b5cbf5bd5648e6bf" providerId="LiveId" clId="{D3582916-9D51-4E42-A5BB-9BC94AB6DB4B}" dt="2024-09-11T18:15:06.518" v="1161"/>
          <ac:spMkLst>
            <pc:docMk/>
            <pc:sldMk cId="3081271768" sldId="286"/>
            <ac:spMk id="39" creationId="{2A43E163-842B-B51B-4F90-C22712CB7442}"/>
          </ac:spMkLst>
        </pc:spChg>
      </pc:sldChg>
      <pc:sldChg chg="addSp delSp modSp mod">
        <pc:chgData name="José Chirif" userId="b5cbf5bd5648e6bf" providerId="LiveId" clId="{D3582916-9D51-4E42-A5BB-9BC94AB6DB4B}" dt="2024-09-11T18:15:06.616" v="1416"/>
        <pc:sldMkLst>
          <pc:docMk/>
          <pc:sldMk cId="2531409769" sldId="287"/>
        </pc:sldMkLst>
        <pc:spChg chg="del">
          <ac:chgData name="José Chirif" userId="b5cbf5bd5648e6bf" providerId="LiveId" clId="{D3582916-9D51-4E42-A5BB-9BC94AB6DB4B}" dt="2024-09-11T18:15:06.182" v="321"/>
          <ac:spMkLst>
            <pc:docMk/>
            <pc:sldMk cId="2531409769" sldId="287"/>
            <ac:spMk id="3" creationId="{5F7BEBCF-EC34-3401-7825-55873DAACDA0}"/>
          </ac:spMkLst>
        </pc:spChg>
        <pc:spChg chg="del">
          <ac:chgData name="José Chirif" userId="b5cbf5bd5648e6bf" providerId="LiveId" clId="{D3582916-9D51-4E42-A5BB-9BC94AB6DB4B}" dt="2024-09-11T18:15:06.182" v="319"/>
          <ac:spMkLst>
            <pc:docMk/>
            <pc:sldMk cId="2531409769" sldId="287"/>
            <ac:spMk id="5" creationId="{0E10A8F7-27D7-E656-F954-2FF14BA674C8}"/>
          </ac:spMkLst>
        </pc:spChg>
        <pc:spChg chg="del">
          <ac:chgData name="José Chirif" userId="b5cbf5bd5648e6bf" providerId="LiveId" clId="{D3582916-9D51-4E42-A5BB-9BC94AB6DB4B}" dt="2024-09-11T18:15:06.181" v="317"/>
          <ac:spMkLst>
            <pc:docMk/>
            <pc:sldMk cId="2531409769" sldId="287"/>
            <ac:spMk id="6" creationId="{B05E97CA-DE0B-7D6E-F7CC-0156F2EEC9DA}"/>
          </ac:spMkLst>
        </pc:spChg>
        <pc:spChg chg="del">
          <ac:chgData name="José Chirif" userId="b5cbf5bd5648e6bf" providerId="LiveId" clId="{D3582916-9D51-4E42-A5BB-9BC94AB6DB4B}" dt="2024-09-11T18:15:06.180" v="315"/>
          <ac:spMkLst>
            <pc:docMk/>
            <pc:sldMk cId="2531409769" sldId="287"/>
            <ac:spMk id="7" creationId="{5A3FE490-23FE-901D-99D0-94972E2DA353}"/>
          </ac:spMkLst>
        </pc:spChg>
        <pc:spChg chg="del">
          <ac:chgData name="José Chirif" userId="b5cbf5bd5648e6bf" providerId="LiveId" clId="{D3582916-9D51-4E42-A5BB-9BC94AB6DB4B}" dt="2024-09-11T18:15:06.179" v="313"/>
          <ac:spMkLst>
            <pc:docMk/>
            <pc:sldMk cId="2531409769" sldId="287"/>
            <ac:spMk id="9" creationId="{B469453F-AD0E-661A-ABFF-82DCEE150114}"/>
          </ac:spMkLst>
        </pc:spChg>
        <pc:spChg chg="del">
          <ac:chgData name="José Chirif" userId="b5cbf5bd5648e6bf" providerId="LiveId" clId="{D3582916-9D51-4E42-A5BB-9BC94AB6DB4B}" dt="2024-09-11T18:15:06.178" v="311"/>
          <ac:spMkLst>
            <pc:docMk/>
            <pc:sldMk cId="2531409769" sldId="287"/>
            <ac:spMk id="10" creationId="{639E98C5-E3D6-AD20-0C9B-E8FCBA30ED8F}"/>
          </ac:spMkLst>
        </pc:spChg>
        <pc:spChg chg="del">
          <ac:chgData name="José Chirif" userId="b5cbf5bd5648e6bf" providerId="LiveId" clId="{D3582916-9D51-4E42-A5BB-9BC94AB6DB4B}" dt="2024-09-11T18:15:06.177" v="309"/>
          <ac:spMkLst>
            <pc:docMk/>
            <pc:sldMk cId="2531409769" sldId="287"/>
            <ac:spMk id="11" creationId="{6D66CC2E-5820-256F-B274-74AF3508445F}"/>
          </ac:spMkLst>
        </pc:spChg>
        <pc:spChg chg="del">
          <ac:chgData name="José Chirif" userId="b5cbf5bd5648e6bf" providerId="LiveId" clId="{D3582916-9D51-4E42-A5BB-9BC94AB6DB4B}" dt="2024-09-11T18:15:06.176" v="307"/>
          <ac:spMkLst>
            <pc:docMk/>
            <pc:sldMk cId="2531409769" sldId="287"/>
            <ac:spMk id="12" creationId="{52043C0C-B831-A0E1-5BCC-AB495BD7C5C7}"/>
          </ac:spMkLst>
        </pc:spChg>
        <pc:spChg chg="del">
          <ac:chgData name="José Chirif" userId="b5cbf5bd5648e6bf" providerId="LiveId" clId="{D3582916-9D51-4E42-A5BB-9BC94AB6DB4B}" dt="2024-09-11T18:15:06.175" v="305"/>
          <ac:spMkLst>
            <pc:docMk/>
            <pc:sldMk cId="2531409769" sldId="287"/>
            <ac:spMk id="13" creationId="{32F82CF3-D809-6E32-EF99-0CD4546F357F}"/>
          </ac:spMkLst>
        </pc:spChg>
        <pc:spChg chg="del">
          <ac:chgData name="José Chirif" userId="b5cbf5bd5648e6bf" providerId="LiveId" clId="{D3582916-9D51-4E42-A5BB-9BC94AB6DB4B}" dt="2024-09-11T18:15:06.175" v="303"/>
          <ac:spMkLst>
            <pc:docMk/>
            <pc:sldMk cId="2531409769" sldId="287"/>
            <ac:spMk id="14" creationId="{DDE7D7D0-1300-8014-F85C-F56EB42D10F0}"/>
          </ac:spMkLst>
        </pc:spChg>
        <pc:spChg chg="del">
          <ac:chgData name="José Chirif" userId="b5cbf5bd5648e6bf" providerId="LiveId" clId="{D3582916-9D51-4E42-A5BB-9BC94AB6DB4B}" dt="2024-09-11T18:15:06.173" v="301"/>
          <ac:spMkLst>
            <pc:docMk/>
            <pc:sldMk cId="2531409769" sldId="287"/>
            <ac:spMk id="15" creationId="{F38CFC51-6BAC-E1C4-FE1B-DB9008B2BC60}"/>
          </ac:spMkLst>
        </pc:spChg>
        <pc:spChg chg="del">
          <ac:chgData name="José Chirif" userId="b5cbf5bd5648e6bf" providerId="LiveId" clId="{D3582916-9D51-4E42-A5BB-9BC94AB6DB4B}" dt="2024-09-11T18:15:06.173" v="299"/>
          <ac:spMkLst>
            <pc:docMk/>
            <pc:sldMk cId="2531409769" sldId="287"/>
            <ac:spMk id="16" creationId="{BBB546BF-506D-38A1-6A94-8370A9CD87BB}"/>
          </ac:spMkLst>
        </pc:spChg>
        <pc:spChg chg="del">
          <ac:chgData name="José Chirif" userId="b5cbf5bd5648e6bf" providerId="LiveId" clId="{D3582916-9D51-4E42-A5BB-9BC94AB6DB4B}" dt="2024-09-11T18:15:06.172" v="297"/>
          <ac:spMkLst>
            <pc:docMk/>
            <pc:sldMk cId="2531409769" sldId="287"/>
            <ac:spMk id="17" creationId="{0A6724EA-F5E3-8B52-1656-15B2545950EE}"/>
          </ac:spMkLst>
        </pc:spChg>
        <pc:spChg chg="del">
          <ac:chgData name="José Chirif" userId="b5cbf5bd5648e6bf" providerId="LiveId" clId="{D3582916-9D51-4E42-A5BB-9BC94AB6DB4B}" dt="2024-09-11T18:15:06.171" v="295"/>
          <ac:spMkLst>
            <pc:docMk/>
            <pc:sldMk cId="2531409769" sldId="287"/>
            <ac:spMk id="18" creationId="{10A57687-C931-1E44-C8E8-B7F98F1DE45C}"/>
          </ac:spMkLst>
        </pc:spChg>
        <pc:spChg chg="del">
          <ac:chgData name="José Chirif" userId="b5cbf5bd5648e6bf" providerId="LiveId" clId="{D3582916-9D51-4E42-A5BB-9BC94AB6DB4B}" dt="2024-09-11T18:15:06.171" v="293"/>
          <ac:spMkLst>
            <pc:docMk/>
            <pc:sldMk cId="2531409769" sldId="287"/>
            <ac:spMk id="19" creationId="{0C4260B4-98DC-3269-6569-BEA1DE006CA8}"/>
          </ac:spMkLst>
        </pc:spChg>
        <pc:spChg chg="del">
          <ac:chgData name="José Chirif" userId="b5cbf5bd5648e6bf" providerId="LiveId" clId="{D3582916-9D51-4E42-A5BB-9BC94AB6DB4B}" dt="2024-09-11T18:15:06.170" v="291"/>
          <ac:spMkLst>
            <pc:docMk/>
            <pc:sldMk cId="2531409769" sldId="287"/>
            <ac:spMk id="20" creationId="{53CFDC3E-6EF2-FAF8-930D-040924B26EBB}"/>
          </ac:spMkLst>
        </pc:spChg>
        <pc:spChg chg="add mod">
          <ac:chgData name="José Chirif" userId="b5cbf5bd5648e6bf" providerId="LiveId" clId="{D3582916-9D51-4E42-A5BB-9BC94AB6DB4B}" dt="2024-09-11T18:15:06.585" v="1336"/>
          <ac:spMkLst>
            <pc:docMk/>
            <pc:sldMk cId="2531409769" sldId="287"/>
            <ac:spMk id="22" creationId="{1D32927A-1997-6AF5-5BCA-2E30462AB4DB}"/>
          </ac:spMkLst>
        </pc:spChg>
        <pc:spChg chg="add mod">
          <ac:chgData name="José Chirif" userId="b5cbf5bd5648e6bf" providerId="LiveId" clId="{D3582916-9D51-4E42-A5BB-9BC94AB6DB4B}" dt="2024-09-11T18:15:06.587" v="1341"/>
          <ac:spMkLst>
            <pc:docMk/>
            <pc:sldMk cId="2531409769" sldId="287"/>
            <ac:spMk id="24" creationId="{D7AE4991-DE13-B5D4-55F3-1619523CD1A0}"/>
          </ac:spMkLst>
        </pc:spChg>
        <pc:spChg chg="add mod">
          <ac:chgData name="José Chirif" userId="b5cbf5bd5648e6bf" providerId="LiveId" clId="{D3582916-9D51-4E42-A5BB-9BC94AB6DB4B}" dt="2024-09-11T18:15:06.589" v="1346"/>
          <ac:spMkLst>
            <pc:docMk/>
            <pc:sldMk cId="2531409769" sldId="287"/>
            <ac:spMk id="25" creationId="{475DC1F8-957A-2E40-A004-A6703CFA504F}"/>
          </ac:spMkLst>
        </pc:spChg>
        <pc:spChg chg="add mod">
          <ac:chgData name="José Chirif" userId="b5cbf5bd5648e6bf" providerId="LiveId" clId="{D3582916-9D51-4E42-A5BB-9BC94AB6DB4B}" dt="2024-09-11T18:15:06.591" v="1351"/>
          <ac:spMkLst>
            <pc:docMk/>
            <pc:sldMk cId="2531409769" sldId="287"/>
            <ac:spMk id="26" creationId="{711C4B7A-A66B-A3B8-91C4-FA695CE0D4E1}"/>
          </ac:spMkLst>
        </pc:spChg>
        <pc:spChg chg="add mod">
          <ac:chgData name="José Chirif" userId="b5cbf5bd5648e6bf" providerId="LiveId" clId="{D3582916-9D51-4E42-A5BB-9BC94AB6DB4B}" dt="2024-09-11T18:15:06.593" v="1356"/>
          <ac:spMkLst>
            <pc:docMk/>
            <pc:sldMk cId="2531409769" sldId="287"/>
            <ac:spMk id="27" creationId="{EA39CB13-7E93-8EC9-740E-500B4F20F55D}"/>
          </ac:spMkLst>
        </pc:spChg>
        <pc:spChg chg="add mod">
          <ac:chgData name="José Chirif" userId="b5cbf5bd5648e6bf" providerId="LiveId" clId="{D3582916-9D51-4E42-A5BB-9BC94AB6DB4B}" dt="2024-09-11T18:15:06.595" v="1361"/>
          <ac:spMkLst>
            <pc:docMk/>
            <pc:sldMk cId="2531409769" sldId="287"/>
            <ac:spMk id="28" creationId="{4F528186-A7B3-8CFE-0B70-703317FF83E6}"/>
          </ac:spMkLst>
        </pc:spChg>
        <pc:spChg chg="add mod">
          <ac:chgData name="José Chirif" userId="b5cbf5bd5648e6bf" providerId="LiveId" clId="{D3582916-9D51-4E42-A5BB-9BC94AB6DB4B}" dt="2024-09-11T18:15:06.597" v="1366"/>
          <ac:spMkLst>
            <pc:docMk/>
            <pc:sldMk cId="2531409769" sldId="287"/>
            <ac:spMk id="29" creationId="{9858FD7C-C662-257F-D3A8-B9332BAC299E}"/>
          </ac:spMkLst>
        </pc:spChg>
        <pc:spChg chg="add mod">
          <ac:chgData name="José Chirif" userId="b5cbf5bd5648e6bf" providerId="LiveId" clId="{D3582916-9D51-4E42-A5BB-9BC94AB6DB4B}" dt="2024-09-11T18:15:06.599" v="1371"/>
          <ac:spMkLst>
            <pc:docMk/>
            <pc:sldMk cId="2531409769" sldId="287"/>
            <ac:spMk id="30" creationId="{C3396F10-037E-78A6-6962-8C2FA5DCD134}"/>
          </ac:spMkLst>
        </pc:spChg>
        <pc:spChg chg="add mod">
          <ac:chgData name="José Chirif" userId="b5cbf5bd5648e6bf" providerId="LiveId" clId="{D3582916-9D51-4E42-A5BB-9BC94AB6DB4B}" dt="2024-09-11T18:15:06.601" v="1376"/>
          <ac:spMkLst>
            <pc:docMk/>
            <pc:sldMk cId="2531409769" sldId="287"/>
            <ac:spMk id="31" creationId="{3EEE86B9-3741-F842-ACF8-ED1E0C67C090}"/>
          </ac:spMkLst>
        </pc:spChg>
        <pc:spChg chg="add mod">
          <ac:chgData name="José Chirif" userId="b5cbf5bd5648e6bf" providerId="LiveId" clId="{D3582916-9D51-4E42-A5BB-9BC94AB6DB4B}" dt="2024-09-11T18:15:06.603" v="1381"/>
          <ac:spMkLst>
            <pc:docMk/>
            <pc:sldMk cId="2531409769" sldId="287"/>
            <ac:spMk id="32" creationId="{998FB5A7-2415-BE36-E92D-657DB76C281B}"/>
          </ac:spMkLst>
        </pc:spChg>
        <pc:spChg chg="add mod">
          <ac:chgData name="José Chirif" userId="b5cbf5bd5648e6bf" providerId="LiveId" clId="{D3582916-9D51-4E42-A5BB-9BC94AB6DB4B}" dt="2024-09-11T18:15:06.605" v="1386"/>
          <ac:spMkLst>
            <pc:docMk/>
            <pc:sldMk cId="2531409769" sldId="287"/>
            <ac:spMk id="33" creationId="{1D5A43AA-1601-78F4-D89C-2DDB9D6F4589}"/>
          </ac:spMkLst>
        </pc:spChg>
        <pc:spChg chg="add mod">
          <ac:chgData name="José Chirif" userId="b5cbf5bd5648e6bf" providerId="LiveId" clId="{D3582916-9D51-4E42-A5BB-9BC94AB6DB4B}" dt="2024-09-11T18:15:06.607" v="1391"/>
          <ac:spMkLst>
            <pc:docMk/>
            <pc:sldMk cId="2531409769" sldId="287"/>
            <ac:spMk id="34" creationId="{BEB74421-6CEC-928B-A8A6-FFE4DF13F33B}"/>
          </ac:spMkLst>
        </pc:spChg>
        <pc:spChg chg="add mod">
          <ac:chgData name="José Chirif" userId="b5cbf5bd5648e6bf" providerId="LiveId" clId="{D3582916-9D51-4E42-A5BB-9BC94AB6DB4B}" dt="2024-09-11T18:15:06.609" v="1396"/>
          <ac:spMkLst>
            <pc:docMk/>
            <pc:sldMk cId="2531409769" sldId="287"/>
            <ac:spMk id="35" creationId="{BB166F5F-11A9-99DB-CDAE-8D8CFE7C178A}"/>
          </ac:spMkLst>
        </pc:spChg>
        <pc:spChg chg="add mod">
          <ac:chgData name="José Chirif" userId="b5cbf5bd5648e6bf" providerId="LiveId" clId="{D3582916-9D51-4E42-A5BB-9BC94AB6DB4B}" dt="2024-09-11T18:15:06.611" v="1401"/>
          <ac:spMkLst>
            <pc:docMk/>
            <pc:sldMk cId="2531409769" sldId="287"/>
            <ac:spMk id="36" creationId="{47707467-360A-9D36-700F-B42E81EA862F}"/>
          </ac:spMkLst>
        </pc:spChg>
        <pc:spChg chg="add mod">
          <ac:chgData name="José Chirif" userId="b5cbf5bd5648e6bf" providerId="LiveId" clId="{D3582916-9D51-4E42-A5BB-9BC94AB6DB4B}" dt="2024-09-11T18:15:06.612" v="1406"/>
          <ac:spMkLst>
            <pc:docMk/>
            <pc:sldMk cId="2531409769" sldId="287"/>
            <ac:spMk id="37" creationId="{F950B63E-FF35-351D-DF41-641C50E6A786}"/>
          </ac:spMkLst>
        </pc:spChg>
        <pc:spChg chg="add mod">
          <ac:chgData name="José Chirif" userId="b5cbf5bd5648e6bf" providerId="LiveId" clId="{D3582916-9D51-4E42-A5BB-9BC94AB6DB4B}" dt="2024-09-11T18:15:06.614" v="1411"/>
          <ac:spMkLst>
            <pc:docMk/>
            <pc:sldMk cId="2531409769" sldId="287"/>
            <ac:spMk id="38" creationId="{3EF36DDC-00C8-7F23-97D1-0838B5EDE34B}"/>
          </ac:spMkLst>
        </pc:spChg>
        <pc:spChg chg="add mod">
          <ac:chgData name="José Chirif" userId="b5cbf5bd5648e6bf" providerId="LiveId" clId="{D3582916-9D51-4E42-A5BB-9BC94AB6DB4B}" dt="2024-09-11T18:15:06.616" v="1416"/>
          <ac:spMkLst>
            <pc:docMk/>
            <pc:sldMk cId="2531409769" sldId="287"/>
            <ac:spMk id="39" creationId="{2A6DB8E1-35F9-544F-E370-A1E71E306962}"/>
          </ac:spMkLst>
        </pc:spChg>
      </pc:sldChg>
      <pc:sldChg chg="addSp delSp modSp mod">
        <pc:chgData name="José Chirif" userId="b5cbf5bd5648e6bf" providerId="LiveId" clId="{D3582916-9D51-4E42-A5BB-9BC94AB6DB4B}" dt="2024-09-11T18:15:06.649" v="1501"/>
        <pc:sldMkLst>
          <pc:docMk/>
          <pc:sldMk cId="1506972944" sldId="288"/>
        </pc:sldMkLst>
        <pc:spChg chg="del">
          <ac:chgData name="José Chirif" userId="b5cbf5bd5648e6bf" providerId="LiveId" clId="{D3582916-9D51-4E42-A5BB-9BC94AB6DB4B}" dt="2024-09-11T18:15:06.195" v="353"/>
          <ac:spMkLst>
            <pc:docMk/>
            <pc:sldMk cId="1506972944" sldId="288"/>
            <ac:spMk id="3" creationId="{58AF6717-2726-B094-8294-48B3B894E4BC}"/>
          </ac:spMkLst>
        </pc:spChg>
        <pc:spChg chg="del">
          <ac:chgData name="José Chirif" userId="b5cbf5bd5648e6bf" providerId="LiveId" clId="{D3582916-9D51-4E42-A5BB-9BC94AB6DB4B}" dt="2024-09-11T18:15:06.194" v="351"/>
          <ac:spMkLst>
            <pc:docMk/>
            <pc:sldMk cId="1506972944" sldId="288"/>
            <ac:spMk id="6" creationId="{82214890-FDD9-9768-DA33-82F63455A076}"/>
          </ac:spMkLst>
        </pc:spChg>
        <pc:spChg chg="del">
          <ac:chgData name="José Chirif" userId="b5cbf5bd5648e6bf" providerId="LiveId" clId="{D3582916-9D51-4E42-A5BB-9BC94AB6DB4B}" dt="2024-09-11T18:15:06.193" v="349"/>
          <ac:spMkLst>
            <pc:docMk/>
            <pc:sldMk cId="1506972944" sldId="288"/>
            <ac:spMk id="8" creationId="{25555249-668A-C938-5F6C-79DDF97063CE}"/>
          </ac:spMkLst>
        </pc:spChg>
        <pc:spChg chg="del">
          <ac:chgData name="José Chirif" userId="b5cbf5bd5648e6bf" providerId="LiveId" clId="{D3582916-9D51-4E42-A5BB-9BC94AB6DB4B}" dt="2024-09-11T18:15:06.192" v="347"/>
          <ac:spMkLst>
            <pc:docMk/>
            <pc:sldMk cId="1506972944" sldId="288"/>
            <ac:spMk id="9" creationId="{CE261D84-3020-EB42-6C53-080B0FF2465D}"/>
          </ac:spMkLst>
        </pc:spChg>
        <pc:spChg chg="del">
          <ac:chgData name="José Chirif" userId="b5cbf5bd5648e6bf" providerId="LiveId" clId="{D3582916-9D51-4E42-A5BB-9BC94AB6DB4B}" dt="2024-09-11T18:15:06.192" v="345"/>
          <ac:spMkLst>
            <pc:docMk/>
            <pc:sldMk cId="1506972944" sldId="288"/>
            <ac:spMk id="10" creationId="{51A3D53B-EFBC-4B8C-C69F-CB89EC8BACE4}"/>
          </ac:spMkLst>
        </pc:spChg>
        <pc:spChg chg="del">
          <ac:chgData name="José Chirif" userId="b5cbf5bd5648e6bf" providerId="LiveId" clId="{D3582916-9D51-4E42-A5BB-9BC94AB6DB4B}" dt="2024-09-11T18:15:06.191" v="343"/>
          <ac:spMkLst>
            <pc:docMk/>
            <pc:sldMk cId="1506972944" sldId="288"/>
            <ac:spMk id="11" creationId="{7B53C6B3-FA42-8FAA-CA1C-4A8B641D4B4E}"/>
          </ac:spMkLst>
        </pc:spChg>
        <pc:spChg chg="del">
          <ac:chgData name="José Chirif" userId="b5cbf5bd5648e6bf" providerId="LiveId" clId="{D3582916-9D51-4E42-A5BB-9BC94AB6DB4B}" dt="2024-09-11T18:15:06.190" v="341"/>
          <ac:spMkLst>
            <pc:docMk/>
            <pc:sldMk cId="1506972944" sldId="288"/>
            <ac:spMk id="12" creationId="{3BB51391-05AE-CECB-D331-683545741E8B}"/>
          </ac:spMkLst>
        </pc:spChg>
        <pc:spChg chg="del">
          <ac:chgData name="José Chirif" userId="b5cbf5bd5648e6bf" providerId="LiveId" clId="{D3582916-9D51-4E42-A5BB-9BC94AB6DB4B}" dt="2024-09-11T18:15:06.190" v="339"/>
          <ac:spMkLst>
            <pc:docMk/>
            <pc:sldMk cId="1506972944" sldId="288"/>
            <ac:spMk id="13" creationId="{61CF630F-3D99-45AC-E4AB-1475F563003D}"/>
          </ac:spMkLst>
        </pc:spChg>
        <pc:spChg chg="del">
          <ac:chgData name="José Chirif" userId="b5cbf5bd5648e6bf" providerId="LiveId" clId="{D3582916-9D51-4E42-A5BB-9BC94AB6DB4B}" dt="2024-09-11T18:15:06.189" v="337"/>
          <ac:spMkLst>
            <pc:docMk/>
            <pc:sldMk cId="1506972944" sldId="288"/>
            <ac:spMk id="14" creationId="{63CA7814-4F89-6DB8-00A9-B797298355D9}"/>
          </ac:spMkLst>
        </pc:spChg>
        <pc:spChg chg="del">
          <ac:chgData name="José Chirif" userId="b5cbf5bd5648e6bf" providerId="LiveId" clId="{D3582916-9D51-4E42-A5BB-9BC94AB6DB4B}" dt="2024-09-11T18:15:06.188" v="335"/>
          <ac:spMkLst>
            <pc:docMk/>
            <pc:sldMk cId="1506972944" sldId="288"/>
            <ac:spMk id="15" creationId="{AEAD0BDE-E74C-9A35-894D-FA56B744002A}"/>
          </ac:spMkLst>
        </pc:spChg>
        <pc:spChg chg="del">
          <ac:chgData name="José Chirif" userId="b5cbf5bd5648e6bf" providerId="LiveId" clId="{D3582916-9D51-4E42-A5BB-9BC94AB6DB4B}" dt="2024-09-11T18:15:06.188" v="333"/>
          <ac:spMkLst>
            <pc:docMk/>
            <pc:sldMk cId="1506972944" sldId="288"/>
            <ac:spMk id="16" creationId="{C9C6FC3C-B191-0187-9C3D-1E8D2973A776}"/>
          </ac:spMkLst>
        </pc:spChg>
        <pc:spChg chg="del">
          <ac:chgData name="José Chirif" userId="b5cbf5bd5648e6bf" providerId="LiveId" clId="{D3582916-9D51-4E42-A5BB-9BC94AB6DB4B}" dt="2024-09-11T18:15:06.187" v="331"/>
          <ac:spMkLst>
            <pc:docMk/>
            <pc:sldMk cId="1506972944" sldId="288"/>
            <ac:spMk id="17" creationId="{F047213B-3FF4-474F-34DA-2573F3E7E033}"/>
          </ac:spMkLst>
        </pc:spChg>
        <pc:spChg chg="del">
          <ac:chgData name="José Chirif" userId="b5cbf5bd5648e6bf" providerId="LiveId" clId="{D3582916-9D51-4E42-A5BB-9BC94AB6DB4B}" dt="2024-09-11T18:15:06.186" v="329"/>
          <ac:spMkLst>
            <pc:docMk/>
            <pc:sldMk cId="1506972944" sldId="288"/>
            <ac:spMk id="18" creationId="{F9296503-4593-3D5E-9717-4740839F0696}"/>
          </ac:spMkLst>
        </pc:spChg>
        <pc:spChg chg="del">
          <ac:chgData name="José Chirif" userId="b5cbf5bd5648e6bf" providerId="LiveId" clId="{D3582916-9D51-4E42-A5BB-9BC94AB6DB4B}" dt="2024-09-11T18:15:06.186" v="327"/>
          <ac:spMkLst>
            <pc:docMk/>
            <pc:sldMk cId="1506972944" sldId="288"/>
            <ac:spMk id="19" creationId="{04FC3178-D348-FB7E-871B-BCCCE9F99B70}"/>
          </ac:spMkLst>
        </pc:spChg>
        <pc:spChg chg="del">
          <ac:chgData name="José Chirif" userId="b5cbf5bd5648e6bf" providerId="LiveId" clId="{D3582916-9D51-4E42-A5BB-9BC94AB6DB4B}" dt="2024-09-11T18:15:06.185" v="325"/>
          <ac:spMkLst>
            <pc:docMk/>
            <pc:sldMk cId="1506972944" sldId="288"/>
            <ac:spMk id="20" creationId="{1FF91C9F-0813-B38B-6689-6FA12035D78B}"/>
          </ac:spMkLst>
        </pc:spChg>
        <pc:spChg chg="del">
          <ac:chgData name="José Chirif" userId="b5cbf5bd5648e6bf" providerId="LiveId" clId="{D3582916-9D51-4E42-A5BB-9BC94AB6DB4B}" dt="2024-09-11T18:15:06.184" v="323"/>
          <ac:spMkLst>
            <pc:docMk/>
            <pc:sldMk cId="1506972944" sldId="288"/>
            <ac:spMk id="21" creationId="{B0AADC09-7148-BD0F-EEDF-CD47D0191751}"/>
          </ac:spMkLst>
        </pc:spChg>
        <pc:spChg chg="add mod">
          <ac:chgData name="José Chirif" userId="b5cbf5bd5648e6bf" providerId="LiveId" clId="{D3582916-9D51-4E42-A5BB-9BC94AB6DB4B}" dt="2024-09-11T18:15:06.618" v="1421"/>
          <ac:spMkLst>
            <pc:docMk/>
            <pc:sldMk cId="1506972944" sldId="288"/>
            <ac:spMk id="23" creationId="{6CD58F94-1B31-6858-E4A1-F4EE09F19F54}"/>
          </ac:spMkLst>
        </pc:spChg>
        <pc:spChg chg="add mod">
          <ac:chgData name="José Chirif" userId="b5cbf5bd5648e6bf" providerId="LiveId" clId="{D3582916-9D51-4E42-A5BB-9BC94AB6DB4B}" dt="2024-09-11T18:15:06.620" v="1426"/>
          <ac:spMkLst>
            <pc:docMk/>
            <pc:sldMk cId="1506972944" sldId="288"/>
            <ac:spMk id="24" creationId="{A5AE2C7A-5B05-2E7F-68CC-151BB4050010}"/>
          </ac:spMkLst>
        </pc:spChg>
        <pc:spChg chg="add mod">
          <ac:chgData name="José Chirif" userId="b5cbf5bd5648e6bf" providerId="LiveId" clId="{D3582916-9D51-4E42-A5BB-9BC94AB6DB4B}" dt="2024-09-11T18:15:06.622" v="1431"/>
          <ac:spMkLst>
            <pc:docMk/>
            <pc:sldMk cId="1506972944" sldId="288"/>
            <ac:spMk id="25" creationId="{246FFB51-1684-1512-DE30-BEF8FEE9CFEA}"/>
          </ac:spMkLst>
        </pc:spChg>
        <pc:spChg chg="add mod">
          <ac:chgData name="José Chirif" userId="b5cbf5bd5648e6bf" providerId="LiveId" clId="{D3582916-9D51-4E42-A5BB-9BC94AB6DB4B}" dt="2024-09-11T18:15:06.624" v="1436"/>
          <ac:spMkLst>
            <pc:docMk/>
            <pc:sldMk cId="1506972944" sldId="288"/>
            <ac:spMk id="26" creationId="{A727AE2B-97B3-8B1D-D3B1-1633AF3F3360}"/>
          </ac:spMkLst>
        </pc:spChg>
        <pc:spChg chg="add mod">
          <ac:chgData name="José Chirif" userId="b5cbf5bd5648e6bf" providerId="LiveId" clId="{D3582916-9D51-4E42-A5BB-9BC94AB6DB4B}" dt="2024-09-11T18:15:06.626" v="1441"/>
          <ac:spMkLst>
            <pc:docMk/>
            <pc:sldMk cId="1506972944" sldId="288"/>
            <ac:spMk id="27" creationId="{3E352D3F-8F73-2245-0428-03044252D747}"/>
          </ac:spMkLst>
        </pc:spChg>
        <pc:spChg chg="add mod">
          <ac:chgData name="José Chirif" userId="b5cbf5bd5648e6bf" providerId="LiveId" clId="{D3582916-9D51-4E42-A5BB-9BC94AB6DB4B}" dt="2024-09-11T18:15:06.628" v="1446"/>
          <ac:spMkLst>
            <pc:docMk/>
            <pc:sldMk cId="1506972944" sldId="288"/>
            <ac:spMk id="28" creationId="{F6BF231F-7DAA-F378-E1A6-DBE1546A0929}"/>
          </ac:spMkLst>
        </pc:spChg>
        <pc:spChg chg="add mod">
          <ac:chgData name="José Chirif" userId="b5cbf5bd5648e6bf" providerId="LiveId" clId="{D3582916-9D51-4E42-A5BB-9BC94AB6DB4B}" dt="2024-09-11T18:15:06.629" v="1451"/>
          <ac:spMkLst>
            <pc:docMk/>
            <pc:sldMk cId="1506972944" sldId="288"/>
            <ac:spMk id="29" creationId="{094AA109-0C32-4D7D-E02C-1613585EEBF7}"/>
          </ac:spMkLst>
        </pc:spChg>
        <pc:spChg chg="add mod">
          <ac:chgData name="José Chirif" userId="b5cbf5bd5648e6bf" providerId="LiveId" clId="{D3582916-9D51-4E42-A5BB-9BC94AB6DB4B}" dt="2024-09-11T18:15:06.631" v="1456"/>
          <ac:spMkLst>
            <pc:docMk/>
            <pc:sldMk cId="1506972944" sldId="288"/>
            <ac:spMk id="30" creationId="{B1B96D2C-CED3-4FBE-623E-D2FCD00E0830}"/>
          </ac:spMkLst>
        </pc:spChg>
        <pc:spChg chg="add mod">
          <ac:chgData name="José Chirif" userId="b5cbf5bd5648e6bf" providerId="LiveId" clId="{D3582916-9D51-4E42-A5BB-9BC94AB6DB4B}" dt="2024-09-11T18:15:06.633" v="1461"/>
          <ac:spMkLst>
            <pc:docMk/>
            <pc:sldMk cId="1506972944" sldId="288"/>
            <ac:spMk id="31" creationId="{4072CAA0-37EC-A23E-2232-43E2E65E6707}"/>
          </ac:spMkLst>
        </pc:spChg>
        <pc:spChg chg="add mod">
          <ac:chgData name="José Chirif" userId="b5cbf5bd5648e6bf" providerId="LiveId" clId="{D3582916-9D51-4E42-A5BB-9BC94AB6DB4B}" dt="2024-09-11T18:15:06.635" v="1466"/>
          <ac:spMkLst>
            <pc:docMk/>
            <pc:sldMk cId="1506972944" sldId="288"/>
            <ac:spMk id="32" creationId="{16543032-B18D-D1E2-0D73-3B1886C11DCE}"/>
          </ac:spMkLst>
        </pc:spChg>
        <pc:spChg chg="add mod">
          <ac:chgData name="José Chirif" userId="b5cbf5bd5648e6bf" providerId="LiveId" clId="{D3582916-9D51-4E42-A5BB-9BC94AB6DB4B}" dt="2024-09-11T18:15:06.637" v="1471"/>
          <ac:spMkLst>
            <pc:docMk/>
            <pc:sldMk cId="1506972944" sldId="288"/>
            <ac:spMk id="33" creationId="{E6A36737-8DDB-9CDD-B61D-AA5E6789954F}"/>
          </ac:spMkLst>
        </pc:spChg>
        <pc:spChg chg="add mod">
          <ac:chgData name="José Chirif" userId="b5cbf5bd5648e6bf" providerId="LiveId" clId="{D3582916-9D51-4E42-A5BB-9BC94AB6DB4B}" dt="2024-09-11T18:15:06.639" v="1476"/>
          <ac:spMkLst>
            <pc:docMk/>
            <pc:sldMk cId="1506972944" sldId="288"/>
            <ac:spMk id="34" creationId="{F3CA9AB0-CCD8-9387-E21F-1C6834C8ED33}"/>
          </ac:spMkLst>
        </pc:spChg>
        <pc:spChg chg="add mod">
          <ac:chgData name="José Chirif" userId="b5cbf5bd5648e6bf" providerId="LiveId" clId="{D3582916-9D51-4E42-A5BB-9BC94AB6DB4B}" dt="2024-09-11T18:15:06.641" v="1481"/>
          <ac:spMkLst>
            <pc:docMk/>
            <pc:sldMk cId="1506972944" sldId="288"/>
            <ac:spMk id="35" creationId="{63486206-A20C-10E9-0873-CCEFEA05AB84}"/>
          </ac:spMkLst>
        </pc:spChg>
        <pc:spChg chg="add mod">
          <ac:chgData name="José Chirif" userId="b5cbf5bd5648e6bf" providerId="LiveId" clId="{D3582916-9D51-4E42-A5BB-9BC94AB6DB4B}" dt="2024-09-11T18:15:06.643" v="1486"/>
          <ac:spMkLst>
            <pc:docMk/>
            <pc:sldMk cId="1506972944" sldId="288"/>
            <ac:spMk id="36" creationId="{DCFFA75E-FBD2-7AE2-6E0E-4E787BBBE550}"/>
          </ac:spMkLst>
        </pc:spChg>
        <pc:spChg chg="add mod">
          <ac:chgData name="José Chirif" userId="b5cbf5bd5648e6bf" providerId="LiveId" clId="{D3582916-9D51-4E42-A5BB-9BC94AB6DB4B}" dt="2024-09-11T18:15:06.645" v="1491"/>
          <ac:spMkLst>
            <pc:docMk/>
            <pc:sldMk cId="1506972944" sldId="288"/>
            <ac:spMk id="37" creationId="{10AE5C53-21DC-949D-64F1-E070F593EBC4}"/>
          </ac:spMkLst>
        </pc:spChg>
        <pc:spChg chg="add mod">
          <ac:chgData name="José Chirif" userId="b5cbf5bd5648e6bf" providerId="LiveId" clId="{D3582916-9D51-4E42-A5BB-9BC94AB6DB4B}" dt="2024-09-11T18:15:06.647" v="1496"/>
          <ac:spMkLst>
            <pc:docMk/>
            <pc:sldMk cId="1506972944" sldId="288"/>
            <ac:spMk id="38" creationId="{1214A366-7AD4-AEE9-4C2F-827663609399}"/>
          </ac:spMkLst>
        </pc:spChg>
        <pc:spChg chg="add mod">
          <ac:chgData name="José Chirif" userId="b5cbf5bd5648e6bf" providerId="LiveId" clId="{D3582916-9D51-4E42-A5BB-9BC94AB6DB4B}" dt="2024-09-11T18:15:06.649" v="1501"/>
          <ac:spMkLst>
            <pc:docMk/>
            <pc:sldMk cId="1506972944" sldId="288"/>
            <ac:spMk id="39" creationId="{614F6FF9-3113-F4E1-71F3-762BEEC41522}"/>
          </ac:spMkLst>
        </pc:spChg>
      </pc:sldChg>
      <pc:sldChg chg="addSp delSp modSp mod">
        <pc:chgData name="José Chirif" userId="b5cbf5bd5648e6bf" providerId="LiveId" clId="{D3582916-9D51-4E42-A5BB-9BC94AB6DB4B}" dt="2024-09-11T18:15:06.683" v="1586"/>
        <pc:sldMkLst>
          <pc:docMk/>
          <pc:sldMk cId="3099325582" sldId="289"/>
        </pc:sldMkLst>
        <pc:spChg chg="del">
          <ac:chgData name="José Chirif" userId="b5cbf5bd5648e6bf" providerId="LiveId" clId="{D3582916-9D51-4E42-A5BB-9BC94AB6DB4B}" dt="2024-09-11T18:15:06.208" v="385"/>
          <ac:spMkLst>
            <pc:docMk/>
            <pc:sldMk cId="3099325582" sldId="289"/>
            <ac:spMk id="3" creationId="{F1861F1A-AF1E-B108-3A05-3AF960FA11C2}"/>
          </ac:spMkLst>
        </pc:spChg>
        <pc:spChg chg="del">
          <ac:chgData name="José Chirif" userId="b5cbf5bd5648e6bf" providerId="LiveId" clId="{D3582916-9D51-4E42-A5BB-9BC94AB6DB4B}" dt="2024-09-11T18:15:06.207" v="383"/>
          <ac:spMkLst>
            <pc:docMk/>
            <pc:sldMk cId="3099325582" sldId="289"/>
            <ac:spMk id="5" creationId="{D357E08E-CA7C-EE5B-15A4-2FAE619A4C71}"/>
          </ac:spMkLst>
        </pc:spChg>
        <pc:spChg chg="del">
          <ac:chgData name="José Chirif" userId="b5cbf5bd5648e6bf" providerId="LiveId" clId="{D3582916-9D51-4E42-A5BB-9BC94AB6DB4B}" dt="2024-09-11T18:15:06.206" v="381"/>
          <ac:spMkLst>
            <pc:docMk/>
            <pc:sldMk cId="3099325582" sldId="289"/>
            <ac:spMk id="6" creationId="{32ABDCBE-BA07-30C7-78A3-FF880FE27CC6}"/>
          </ac:spMkLst>
        </pc:spChg>
        <pc:spChg chg="del">
          <ac:chgData name="José Chirif" userId="b5cbf5bd5648e6bf" providerId="LiveId" clId="{D3582916-9D51-4E42-A5BB-9BC94AB6DB4B}" dt="2024-09-11T18:15:06.206" v="379"/>
          <ac:spMkLst>
            <pc:docMk/>
            <pc:sldMk cId="3099325582" sldId="289"/>
            <ac:spMk id="8" creationId="{75D51DF1-C4B7-4B1B-E653-F1DC690F5FAA}"/>
          </ac:spMkLst>
        </pc:spChg>
        <pc:spChg chg="del">
          <ac:chgData name="José Chirif" userId="b5cbf5bd5648e6bf" providerId="LiveId" clId="{D3582916-9D51-4E42-A5BB-9BC94AB6DB4B}" dt="2024-09-11T18:15:06.205" v="377"/>
          <ac:spMkLst>
            <pc:docMk/>
            <pc:sldMk cId="3099325582" sldId="289"/>
            <ac:spMk id="9" creationId="{730C2D48-8CF1-4ECD-D2FA-D6BE59931B5E}"/>
          </ac:spMkLst>
        </pc:spChg>
        <pc:spChg chg="del">
          <ac:chgData name="José Chirif" userId="b5cbf5bd5648e6bf" providerId="LiveId" clId="{D3582916-9D51-4E42-A5BB-9BC94AB6DB4B}" dt="2024-09-11T18:15:06.204" v="375"/>
          <ac:spMkLst>
            <pc:docMk/>
            <pc:sldMk cId="3099325582" sldId="289"/>
            <ac:spMk id="10" creationId="{42732E16-9B8E-F48E-A6C6-B41D19BC3A2D}"/>
          </ac:spMkLst>
        </pc:spChg>
        <pc:spChg chg="del">
          <ac:chgData name="José Chirif" userId="b5cbf5bd5648e6bf" providerId="LiveId" clId="{D3582916-9D51-4E42-A5BB-9BC94AB6DB4B}" dt="2024-09-11T18:15:06.204" v="373"/>
          <ac:spMkLst>
            <pc:docMk/>
            <pc:sldMk cId="3099325582" sldId="289"/>
            <ac:spMk id="11" creationId="{B7A4A860-32DC-B09A-33D0-A37C4D15D541}"/>
          </ac:spMkLst>
        </pc:spChg>
        <pc:spChg chg="del">
          <ac:chgData name="José Chirif" userId="b5cbf5bd5648e6bf" providerId="LiveId" clId="{D3582916-9D51-4E42-A5BB-9BC94AB6DB4B}" dt="2024-09-11T18:15:06.203" v="371"/>
          <ac:spMkLst>
            <pc:docMk/>
            <pc:sldMk cId="3099325582" sldId="289"/>
            <ac:spMk id="12" creationId="{F5578976-0CE7-E337-1084-6ED72CA0EFF5}"/>
          </ac:spMkLst>
        </pc:spChg>
        <pc:spChg chg="del">
          <ac:chgData name="José Chirif" userId="b5cbf5bd5648e6bf" providerId="LiveId" clId="{D3582916-9D51-4E42-A5BB-9BC94AB6DB4B}" dt="2024-09-11T18:15:06.202" v="369"/>
          <ac:spMkLst>
            <pc:docMk/>
            <pc:sldMk cId="3099325582" sldId="289"/>
            <ac:spMk id="13" creationId="{FE703EE9-74E9-4A58-B24A-1072CDB3F95D}"/>
          </ac:spMkLst>
        </pc:spChg>
        <pc:spChg chg="del">
          <ac:chgData name="José Chirif" userId="b5cbf5bd5648e6bf" providerId="LiveId" clId="{D3582916-9D51-4E42-A5BB-9BC94AB6DB4B}" dt="2024-09-11T18:15:06.202" v="367"/>
          <ac:spMkLst>
            <pc:docMk/>
            <pc:sldMk cId="3099325582" sldId="289"/>
            <ac:spMk id="14" creationId="{BEEBA795-3654-2FC7-2CD1-5AFE596317B8}"/>
          </ac:spMkLst>
        </pc:spChg>
        <pc:spChg chg="del">
          <ac:chgData name="José Chirif" userId="b5cbf5bd5648e6bf" providerId="LiveId" clId="{D3582916-9D51-4E42-A5BB-9BC94AB6DB4B}" dt="2024-09-11T18:15:06.201" v="365"/>
          <ac:spMkLst>
            <pc:docMk/>
            <pc:sldMk cId="3099325582" sldId="289"/>
            <ac:spMk id="15" creationId="{1E26FB93-20FC-1AC7-4FC2-3588E881A61D}"/>
          </ac:spMkLst>
        </pc:spChg>
        <pc:spChg chg="del">
          <ac:chgData name="José Chirif" userId="b5cbf5bd5648e6bf" providerId="LiveId" clId="{D3582916-9D51-4E42-A5BB-9BC94AB6DB4B}" dt="2024-09-11T18:15:06.200" v="363"/>
          <ac:spMkLst>
            <pc:docMk/>
            <pc:sldMk cId="3099325582" sldId="289"/>
            <ac:spMk id="16" creationId="{3E92D70E-9E26-2BFE-CBD4-9F0FC3DDD6CF}"/>
          </ac:spMkLst>
        </pc:spChg>
        <pc:spChg chg="del">
          <ac:chgData name="José Chirif" userId="b5cbf5bd5648e6bf" providerId="LiveId" clId="{D3582916-9D51-4E42-A5BB-9BC94AB6DB4B}" dt="2024-09-11T18:15:06.199" v="361"/>
          <ac:spMkLst>
            <pc:docMk/>
            <pc:sldMk cId="3099325582" sldId="289"/>
            <ac:spMk id="17" creationId="{D20D1DB2-AFEC-4B48-60A3-4EA38FCA31B8}"/>
          </ac:spMkLst>
        </pc:spChg>
        <pc:spChg chg="del">
          <ac:chgData name="José Chirif" userId="b5cbf5bd5648e6bf" providerId="LiveId" clId="{D3582916-9D51-4E42-A5BB-9BC94AB6DB4B}" dt="2024-09-11T18:15:06.198" v="359"/>
          <ac:spMkLst>
            <pc:docMk/>
            <pc:sldMk cId="3099325582" sldId="289"/>
            <ac:spMk id="18" creationId="{511C750F-53D6-C88E-6522-8DF10CBAFD29}"/>
          </ac:spMkLst>
        </pc:spChg>
        <pc:spChg chg="del">
          <ac:chgData name="José Chirif" userId="b5cbf5bd5648e6bf" providerId="LiveId" clId="{D3582916-9D51-4E42-A5BB-9BC94AB6DB4B}" dt="2024-09-11T18:15:06.197" v="357"/>
          <ac:spMkLst>
            <pc:docMk/>
            <pc:sldMk cId="3099325582" sldId="289"/>
            <ac:spMk id="19" creationId="{027579B3-7BBB-9B8B-BA0B-E0A50A40E223}"/>
          </ac:spMkLst>
        </pc:spChg>
        <pc:spChg chg="del">
          <ac:chgData name="José Chirif" userId="b5cbf5bd5648e6bf" providerId="LiveId" clId="{D3582916-9D51-4E42-A5BB-9BC94AB6DB4B}" dt="2024-09-11T18:15:06.196" v="355"/>
          <ac:spMkLst>
            <pc:docMk/>
            <pc:sldMk cId="3099325582" sldId="289"/>
            <ac:spMk id="20" creationId="{FBB3E77C-89CF-BA4B-B768-1AF3D766A2F8}"/>
          </ac:spMkLst>
        </pc:spChg>
        <pc:spChg chg="add mod">
          <ac:chgData name="José Chirif" userId="b5cbf5bd5648e6bf" providerId="LiveId" clId="{D3582916-9D51-4E42-A5BB-9BC94AB6DB4B}" dt="2024-09-11T18:15:06.651" v="1506"/>
          <ac:spMkLst>
            <pc:docMk/>
            <pc:sldMk cId="3099325582" sldId="289"/>
            <ac:spMk id="21" creationId="{3BDA319C-8A19-80E9-CB35-A8548569177E}"/>
          </ac:spMkLst>
        </pc:spChg>
        <pc:spChg chg="add mod">
          <ac:chgData name="José Chirif" userId="b5cbf5bd5648e6bf" providerId="LiveId" clId="{D3582916-9D51-4E42-A5BB-9BC94AB6DB4B}" dt="2024-09-11T18:15:06.652" v="1511"/>
          <ac:spMkLst>
            <pc:docMk/>
            <pc:sldMk cId="3099325582" sldId="289"/>
            <ac:spMk id="23" creationId="{8262C7B5-926D-E937-B39A-196091AFE66F}"/>
          </ac:spMkLst>
        </pc:spChg>
        <pc:spChg chg="add mod">
          <ac:chgData name="José Chirif" userId="b5cbf5bd5648e6bf" providerId="LiveId" clId="{D3582916-9D51-4E42-A5BB-9BC94AB6DB4B}" dt="2024-09-11T18:15:06.654" v="1516"/>
          <ac:spMkLst>
            <pc:docMk/>
            <pc:sldMk cId="3099325582" sldId="289"/>
            <ac:spMk id="24" creationId="{BFDF3535-265D-B8C6-7C3B-D4443EB5E14E}"/>
          </ac:spMkLst>
        </pc:spChg>
        <pc:spChg chg="add mod">
          <ac:chgData name="José Chirif" userId="b5cbf5bd5648e6bf" providerId="LiveId" clId="{D3582916-9D51-4E42-A5BB-9BC94AB6DB4B}" dt="2024-09-11T18:15:06.656" v="1521"/>
          <ac:spMkLst>
            <pc:docMk/>
            <pc:sldMk cId="3099325582" sldId="289"/>
            <ac:spMk id="25" creationId="{DC81ED90-A68C-E79B-93EA-FAB0F3A47172}"/>
          </ac:spMkLst>
        </pc:spChg>
        <pc:spChg chg="add mod">
          <ac:chgData name="José Chirif" userId="b5cbf5bd5648e6bf" providerId="LiveId" clId="{D3582916-9D51-4E42-A5BB-9BC94AB6DB4B}" dt="2024-09-11T18:15:06.658" v="1526"/>
          <ac:spMkLst>
            <pc:docMk/>
            <pc:sldMk cId="3099325582" sldId="289"/>
            <ac:spMk id="26" creationId="{0CF951B2-E63D-7A3F-C484-5199F6CD1217}"/>
          </ac:spMkLst>
        </pc:spChg>
        <pc:spChg chg="add mod">
          <ac:chgData name="José Chirif" userId="b5cbf5bd5648e6bf" providerId="LiveId" clId="{D3582916-9D51-4E42-A5BB-9BC94AB6DB4B}" dt="2024-09-11T18:15:06.661" v="1531"/>
          <ac:spMkLst>
            <pc:docMk/>
            <pc:sldMk cId="3099325582" sldId="289"/>
            <ac:spMk id="27" creationId="{9142C7E8-3F8A-6410-8B29-ECC93850CB01}"/>
          </ac:spMkLst>
        </pc:spChg>
        <pc:spChg chg="add mod">
          <ac:chgData name="José Chirif" userId="b5cbf5bd5648e6bf" providerId="LiveId" clId="{D3582916-9D51-4E42-A5BB-9BC94AB6DB4B}" dt="2024-09-11T18:15:06.663" v="1536"/>
          <ac:spMkLst>
            <pc:docMk/>
            <pc:sldMk cId="3099325582" sldId="289"/>
            <ac:spMk id="28" creationId="{EF85565B-EF88-B056-0F7C-4679B26D9A19}"/>
          </ac:spMkLst>
        </pc:spChg>
        <pc:spChg chg="add mod">
          <ac:chgData name="José Chirif" userId="b5cbf5bd5648e6bf" providerId="LiveId" clId="{D3582916-9D51-4E42-A5BB-9BC94AB6DB4B}" dt="2024-09-11T18:15:06.665" v="1541"/>
          <ac:spMkLst>
            <pc:docMk/>
            <pc:sldMk cId="3099325582" sldId="289"/>
            <ac:spMk id="29" creationId="{6BA72829-54C5-664B-661A-11FAF7E5FD54}"/>
          </ac:spMkLst>
        </pc:spChg>
        <pc:spChg chg="add mod">
          <ac:chgData name="José Chirif" userId="b5cbf5bd5648e6bf" providerId="LiveId" clId="{D3582916-9D51-4E42-A5BB-9BC94AB6DB4B}" dt="2024-09-11T18:15:06.667" v="1546"/>
          <ac:spMkLst>
            <pc:docMk/>
            <pc:sldMk cId="3099325582" sldId="289"/>
            <ac:spMk id="30" creationId="{1C4215C1-8CF5-8076-6E96-48452F1A98A1}"/>
          </ac:spMkLst>
        </pc:spChg>
        <pc:spChg chg="add mod">
          <ac:chgData name="José Chirif" userId="b5cbf5bd5648e6bf" providerId="LiveId" clId="{D3582916-9D51-4E42-A5BB-9BC94AB6DB4B}" dt="2024-09-11T18:15:06.668" v="1551"/>
          <ac:spMkLst>
            <pc:docMk/>
            <pc:sldMk cId="3099325582" sldId="289"/>
            <ac:spMk id="31" creationId="{BFB422BF-9685-A842-1BB0-2C034EA66D86}"/>
          </ac:spMkLst>
        </pc:spChg>
        <pc:spChg chg="add mod">
          <ac:chgData name="José Chirif" userId="b5cbf5bd5648e6bf" providerId="LiveId" clId="{D3582916-9D51-4E42-A5BB-9BC94AB6DB4B}" dt="2024-09-11T18:15:06.670" v="1556"/>
          <ac:spMkLst>
            <pc:docMk/>
            <pc:sldMk cId="3099325582" sldId="289"/>
            <ac:spMk id="32" creationId="{D56A7CDB-DEE3-A09B-44A8-7ED9E4C4510D}"/>
          </ac:spMkLst>
        </pc:spChg>
        <pc:spChg chg="add mod">
          <ac:chgData name="José Chirif" userId="b5cbf5bd5648e6bf" providerId="LiveId" clId="{D3582916-9D51-4E42-A5BB-9BC94AB6DB4B}" dt="2024-09-11T18:15:06.672" v="1561"/>
          <ac:spMkLst>
            <pc:docMk/>
            <pc:sldMk cId="3099325582" sldId="289"/>
            <ac:spMk id="33" creationId="{E14208DC-B873-1F18-658E-5C2E7656B44F}"/>
          </ac:spMkLst>
        </pc:spChg>
        <pc:spChg chg="add mod">
          <ac:chgData name="José Chirif" userId="b5cbf5bd5648e6bf" providerId="LiveId" clId="{D3582916-9D51-4E42-A5BB-9BC94AB6DB4B}" dt="2024-09-11T18:15:06.674" v="1566"/>
          <ac:spMkLst>
            <pc:docMk/>
            <pc:sldMk cId="3099325582" sldId="289"/>
            <ac:spMk id="34" creationId="{319CE77B-C7DC-867D-22C5-E6B7BFC3DF8E}"/>
          </ac:spMkLst>
        </pc:spChg>
        <pc:spChg chg="add mod">
          <ac:chgData name="José Chirif" userId="b5cbf5bd5648e6bf" providerId="LiveId" clId="{D3582916-9D51-4E42-A5BB-9BC94AB6DB4B}" dt="2024-09-11T18:15:06.677" v="1571"/>
          <ac:spMkLst>
            <pc:docMk/>
            <pc:sldMk cId="3099325582" sldId="289"/>
            <ac:spMk id="35" creationId="{86575730-6889-223F-D321-F859A97EAAB9}"/>
          </ac:spMkLst>
        </pc:spChg>
        <pc:spChg chg="add mod">
          <ac:chgData name="José Chirif" userId="b5cbf5bd5648e6bf" providerId="LiveId" clId="{D3582916-9D51-4E42-A5BB-9BC94AB6DB4B}" dt="2024-09-11T18:15:06.679" v="1576"/>
          <ac:spMkLst>
            <pc:docMk/>
            <pc:sldMk cId="3099325582" sldId="289"/>
            <ac:spMk id="36" creationId="{FC913920-F2F1-E630-EE50-6CC4EA6247C0}"/>
          </ac:spMkLst>
        </pc:spChg>
        <pc:spChg chg="add mod">
          <ac:chgData name="José Chirif" userId="b5cbf5bd5648e6bf" providerId="LiveId" clId="{D3582916-9D51-4E42-A5BB-9BC94AB6DB4B}" dt="2024-09-11T18:15:06.681" v="1581"/>
          <ac:spMkLst>
            <pc:docMk/>
            <pc:sldMk cId="3099325582" sldId="289"/>
            <ac:spMk id="37" creationId="{EEC9F63D-5916-AA9A-6508-BD0115D6BB3A}"/>
          </ac:spMkLst>
        </pc:spChg>
        <pc:spChg chg="add mod">
          <ac:chgData name="José Chirif" userId="b5cbf5bd5648e6bf" providerId="LiveId" clId="{D3582916-9D51-4E42-A5BB-9BC94AB6DB4B}" dt="2024-09-11T18:15:06.683" v="1586"/>
          <ac:spMkLst>
            <pc:docMk/>
            <pc:sldMk cId="3099325582" sldId="289"/>
            <ac:spMk id="38" creationId="{29E1E71A-6EEE-CE19-5ED1-006F0DDD420E}"/>
          </ac:spMkLst>
        </pc:spChg>
      </pc:sldChg>
      <pc:sldChg chg="addSp delSp modSp mod">
        <pc:chgData name="José Chirif" userId="b5cbf5bd5648e6bf" providerId="LiveId" clId="{D3582916-9D51-4E42-A5BB-9BC94AB6DB4B}" dt="2024-09-11T18:15:06.754" v="1756"/>
        <pc:sldMkLst>
          <pc:docMk/>
          <pc:sldMk cId="2635539522" sldId="291"/>
        </pc:sldMkLst>
        <pc:spChg chg="del">
          <ac:chgData name="José Chirif" userId="b5cbf5bd5648e6bf" providerId="LiveId" clId="{D3582916-9D51-4E42-A5BB-9BC94AB6DB4B}" dt="2024-09-11T18:15:06.236" v="449"/>
          <ac:spMkLst>
            <pc:docMk/>
            <pc:sldMk cId="2635539522" sldId="291"/>
            <ac:spMk id="6" creationId="{F48AEDC8-8B5A-34AB-D9E1-11A2A5466F83}"/>
          </ac:spMkLst>
        </pc:spChg>
        <pc:spChg chg="del">
          <ac:chgData name="José Chirif" userId="b5cbf5bd5648e6bf" providerId="LiveId" clId="{D3582916-9D51-4E42-A5BB-9BC94AB6DB4B}" dt="2024-09-11T18:15:06.235" v="447"/>
          <ac:spMkLst>
            <pc:docMk/>
            <pc:sldMk cId="2635539522" sldId="291"/>
            <ac:spMk id="7" creationId="{049ED457-F77C-EBE8-9E2A-75758E2F97E3}"/>
          </ac:spMkLst>
        </pc:spChg>
        <pc:spChg chg="del">
          <ac:chgData name="José Chirif" userId="b5cbf5bd5648e6bf" providerId="LiveId" clId="{D3582916-9D51-4E42-A5BB-9BC94AB6DB4B}" dt="2024-09-11T18:15:06.234" v="445"/>
          <ac:spMkLst>
            <pc:docMk/>
            <pc:sldMk cId="2635539522" sldId="291"/>
            <ac:spMk id="8" creationId="{D6ABBFC2-6500-BE7E-2CEC-D7A85867AF73}"/>
          </ac:spMkLst>
        </pc:spChg>
        <pc:spChg chg="del">
          <ac:chgData name="José Chirif" userId="b5cbf5bd5648e6bf" providerId="LiveId" clId="{D3582916-9D51-4E42-A5BB-9BC94AB6DB4B}" dt="2024-09-11T18:15:06.234" v="443"/>
          <ac:spMkLst>
            <pc:docMk/>
            <pc:sldMk cId="2635539522" sldId="291"/>
            <ac:spMk id="9" creationId="{C342FB2D-E9CB-E9A0-5211-21F3C5E9C13D}"/>
          </ac:spMkLst>
        </pc:spChg>
        <pc:spChg chg="del">
          <ac:chgData name="José Chirif" userId="b5cbf5bd5648e6bf" providerId="LiveId" clId="{D3582916-9D51-4E42-A5BB-9BC94AB6DB4B}" dt="2024-09-11T18:15:06.233" v="441"/>
          <ac:spMkLst>
            <pc:docMk/>
            <pc:sldMk cId="2635539522" sldId="291"/>
            <ac:spMk id="10" creationId="{BF8BAB9E-1A5B-83FF-1320-9A6DA519625F}"/>
          </ac:spMkLst>
        </pc:spChg>
        <pc:spChg chg="del">
          <ac:chgData name="José Chirif" userId="b5cbf5bd5648e6bf" providerId="LiveId" clId="{D3582916-9D51-4E42-A5BB-9BC94AB6DB4B}" dt="2024-09-11T18:15:06.232" v="439"/>
          <ac:spMkLst>
            <pc:docMk/>
            <pc:sldMk cId="2635539522" sldId="291"/>
            <ac:spMk id="11" creationId="{220D4436-B970-E7C5-F746-476AF87A4B91}"/>
          </ac:spMkLst>
        </pc:spChg>
        <pc:spChg chg="del">
          <ac:chgData name="José Chirif" userId="b5cbf5bd5648e6bf" providerId="LiveId" clId="{D3582916-9D51-4E42-A5BB-9BC94AB6DB4B}" dt="2024-09-11T18:15:06.231" v="437"/>
          <ac:spMkLst>
            <pc:docMk/>
            <pc:sldMk cId="2635539522" sldId="291"/>
            <ac:spMk id="12" creationId="{FA4DA0D5-4E11-8658-BCF4-DC0EE3DE2500}"/>
          </ac:spMkLst>
        </pc:spChg>
        <pc:spChg chg="del">
          <ac:chgData name="José Chirif" userId="b5cbf5bd5648e6bf" providerId="LiveId" clId="{D3582916-9D51-4E42-A5BB-9BC94AB6DB4B}" dt="2024-09-11T18:15:06.230" v="435"/>
          <ac:spMkLst>
            <pc:docMk/>
            <pc:sldMk cId="2635539522" sldId="291"/>
            <ac:spMk id="13" creationId="{7D3CA7E4-1BB3-70FE-3E76-81434839CC23}"/>
          </ac:spMkLst>
        </pc:spChg>
        <pc:spChg chg="del">
          <ac:chgData name="José Chirif" userId="b5cbf5bd5648e6bf" providerId="LiveId" clId="{D3582916-9D51-4E42-A5BB-9BC94AB6DB4B}" dt="2024-09-11T18:15:06.229" v="433"/>
          <ac:spMkLst>
            <pc:docMk/>
            <pc:sldMk cId="2635539522" sldId="291"/>
            <ac:spMk id="14" creationId="{D43EE7FF-E02F-473D-4545-BD2AFE236954}"/>
          </ac:spMkLst>
        </pc:spChg>
        <pc:spChg chg="del">
          <ac:chgData name="José Chirif" userId="b5cbf5bd5648e6bf" providerId="LiveId" clId="{D3582916-9D51-4E42-A5BB-9BC94AB6DB4B}" dt="2024-09-11T18:15:06.228" v="431"/>
          <ac:spMkLst>
            <pc:docMk/>
            <pc:sldMk cId="2635539522" sldId="291"/>
            <ac:spMk id="15" creationId="{5B055ACB-14DE-E5F2-3544-8D21E445A1BF}"/>
          </ac:spMkLst>
        </pc:spChg>
        <pc:spChg chg="del">
          <ac:chgData name="José Chirif" userId="b5cbf5bd5648e6bf" providerId="LiveId" clId="{D3582916-9D51-4E42-A5BB-9BC94AB6DB4B}" dt="2024-09-11T18:15:06.227" v="429"/>
          <ac:spMkLst>
            <pc:docMk/>
            <pc:sldMk cId="2635539522" sldId="291"/>
            <ac:spMk id="16" creationId="{809B63FF-DDE6-A695-E4E6-6814DCE8C45D}"/>
          </ac:spMkLst>
        </pc:spChg>
        <pc:spChg chg="del">
          <ac:chgData name="José Chirif" userId="b5cbf5bd5648e6bf" providerId="LiveId" clId="{D3582916-9D51-4E42-A5BB-9BC94AB6DB4B}" dt="2024-09-11T18:15:06.226" v="427"/>
          <ac:spMkLst>
            <pc:docMk/>
            <pc:sldMk cId="2635539522" sldId="291"/>
            <ac:spMk id="17" creationId="{4670B0BA-C654-12EA-93EE-0F6B10118A75}"/>
          </ac:spMkLst>
        </pc:spChg>
        <pc:spChg chg="del">
          <ac:chgData name="José Chirif" userId="b5cbf5bd5648e6bf" providerId="LiveId" clId="{D3582916-9D51-4E42-A5BB-9BC94AB6DB4B}" dt="2024-09-11T18:15:06.225" v="425"/>
          <ac:spMkLst>
            <pc:docMk/>
            <pc:sldMk cId="2635539522" sldId="291"/>
            <ac:spMk id="18" creationId="{B33F56C2-3E55-54C4-5963-9CEBEDDF8ADF}"/>
          </ac:spMkLst>
        </pc:spChg>
        <pc:spChg chg="del">
          <ac:chgData name="José Chirif" userId="b5cbf5bd5648e6bf" providerId="LiveId" clId="{D3582916-9D51-4E42-A5BB-9BC94AB6DB4B}" dt="2024-09-11T18:15:06.225" v="423"/>
          <ac:spMkLst>
            <pc:docMk/>
            <pc:sldMk cId="2635539522" sldId="291"/>
            <ac:spMk id="19" creationId="{CACD7FFE-4219-1457-70FB-E267CB2BE7E5}"/>
          </ac:spMkLst>
        </pc:spChg>
        <pc:spChg chg="del">
          <ac:chgData name="José Chirif" userId="b5cbf5bd5648e6bf" providerId="LiveId" clId="{D3582916-9D51-4E42-A5BB-9BC94AB6DB4B}" dt="2024-09-11T18:15:06.224" v="421"/>
          <ac:spMkLst>
            <pc:docMk/>
            <pc:sldMk cId="2635539522" sldId="291"/>
            <ac:spMk id="20" creationId="{C675A95A-6EBB-8015-FFE4-4411D1AEA0FB}"/>
          </ac:spMkLst>
        </pc:spChg>
        <pc:spChg chg="del">
          <ac:chgData name="José Chirif" userId="b5cbf5bd5648e6bf" providerId="LiveId" clId="{D3582916-9D51-4E42-A5BB-9BC94AB6DB4B}" dt="2024-09-11T18:15:06.223" v="419"/>
          <ac:spMkLst>
            <pc:docMk/>
            <pc:sldMk cId="2635539522" sldId="291"/>
            <ac:spMk id="21" creationId="{5F65EC0B-60BC-8AD9-7C72-6224BFA30E62}"/>
          </ac:spMkLst>
        </pc:spChg>
        <pc:spChg chg="add mod">
          <ac:chgData name="José Chirif" userId="b5cbf5bd5648e6bf" providerId="LiveId" clId="{D3582916-9D51-4E42-A5BB-9BC94AB6DB4B}" dt="2024-09-11T18:15:06.720" v="1676"/>
          <ac:spMkLst>
            <pc:docMk/>
            <pc:sldMk cId="2635539522" sldId="291"/>
            <ac:spMk id="22" creationId="{C21CE2D9-604C-B6B5-8C1B-89529B44C3E0}"/>
          </ac:spMkLst>
        </pc:spChg>
        <pc:spChg chg="add mod">
          <ac:chgData name="José Chirif" userId="b5cbf5bd5648e6bf" providerId="LiveId" clId="{D3582916-9D51-4E42-A5BB-9BC94AB6DB4B}" dt="2024-09-11T18:15:06.722" v="1681"/>
          <ac:spMkLst>
            <pc:docMk/>
            <pc:sldMk cId="2635539522" sldId="291"/>
            <ac:spMk id="23" creationId="{A3FEB611-A259-80A5-FFC8-46C2D1EA706A}"/>
          </ac:spMkLst>
        </pc:spChg>
        <pc:spChg chg="add mod">
          <ac:chgData name="José Chirif" userId="b5cbf5bd5648e6bf" providerId="LiveId" clId="{D3582916-9D51-4E42-A5BB-9BC94AB6DB4B}" dt="2024-09-11T18:15:06.724" v="1686"/>
          <ac:spMkLst>
            <pc:docMk/>
            <pc:sldMk cId="2635539522" sldId="291"/>
            <ac:spMk id="24" creationId="{889E9635-7904-1F65-8EB7-0F0576B79ACD}"/>
          </ac:spMkLst>
        </pc:spChg>
        <pc:spChg chg="add mod">
          <ac:chgData name="José Chirif" userId="b5cbf5bd5648e6bf" providerId="LiveId" clId="{D3582916-9D51-4E42-A5BB-9BC94AB6DB4B}" dt="2024-09-11T18:15:06.726" v="1691"/>
          <ac:spMkLst>
            <pc:docMk/>
            <pc:sldMk cId="2635539522" sldId="291"/>
            <ac:spMk id="25" creationId="{4496D60C-0FF6-7129-545F-F92929CD7CAB}"/>
          </ac:spMkLst>
        </pc:spChg>
        <pc:spChg chg="add mod">
          <ac:chgData name="José Chirif" userId="b5cbf5bd5648e6bf" providerId="LiveId" clId="{D3582916-9D51-4E42-A5BB-9BC94AB6DB4B}" dt="2024-09-11T18:15:06.728" v="1696"/>
          <ac:spMkLst>
            <pc:docMk/>
            <pc:sldMk cId="2635539522" sldId="291"/>
            <ac:spMk id="26" creationId="{EE96D513-E550-63F6-E82B-6926EA56BBFE}"/>
          </ac:spMkLst>
        </pc:spChg>
        <pc:spChg chg="add mod">
          <ac:chgData name="José Chirif" userId="b5cbf5bd5648e6bf" providerId="LiveId" clId="{D3582916-9D51-4E42-A5BB-9BC94AB6DB4B}" dt="2024-09-11T18:15:06.730" v="1701"/>
          <ac:spMkLst>
            <pc:docMk/>
            <pc:sldMk cId="2635539522" sldId="291"/>
            <ac:spMk id="27" creationId="{DB786FBB-FDBA-CFDE-63AC-A9DA2346AE8D}"/>
          </ac:spMkLst>
        </pc:spChg>
        <pc:spChg chg="add mod">
          <ac:chgData name="José Chirif" userId="b5cbf5bd5648e6bf" providerId="LiveId" clId="{D3582916-9D51-4E42-A5BB-9BC94AB6DB4B}" dt="2024-09-11T18:15:06.732" v="1706"/>
          <ac:spMkLst>
            <pc:docMk/>
            <pc:sldMk cId="2635539522" sldId="291"/>
            <ac:spMk id="28" creationId="{6ABDCFAC-336B-8993-769B-EBACA6A6A5D0}"/>
          </ac:spMkLst>
        </pc:spChg>
        <pc:spChg chg="add mod">
          <ac:chgData name="José Chirif" userId="b5cbf5bd5648e6bf" providerId="LiveId" clId="{D3582916-9D51-4E42-A5BB-9BC94AB6DB4B}" dt="2024-09-11T18:15:06.735" v="1711"/>
          <ac:spMkLst>
            <pc:docMk/>
            <pc:sldMk cId="2635539522" sldId="291"/>
            <ac:spMk id="29" creationId="{02ECDCB8-01D7-67FF-40D8-EA1DBADF9BF3}"/>
          </ac:spMkLst>
        </pc:spChg>
        <pc:spChg chg="add mod">
          <ac:chgData name="José Chirif" userId="b5cbf5bd5648e6bf" providerId="LiveId" clId="{D3582916-9D51-4E42-A5BB-9BC94AB6DB4B}" dt="2024-09-11T18:15:06.737" v="1716"/>
          <ac:spMkLst>
            <pc:docMk/>
            <pc:sldMk cId="2635539522" sldId="291"/>
            <ac:spMk id="30" creationId="{5CBD0C5F-A705-24A2-D401-3BAC0AD2623E}"/>
          </ac:spMkLst>
        </pc:spChg>
        <pc:spChg chg="add mod">
          <ac:chgData name="José Chirif" userId="b5cbf5bd5648e6bf" providerId="LiveId" clId="{D3582916-9D51-4E42-A5BB-9BC94AB6DB4B}" dt="2024-09-11T18:15:06.739" v="1721"/>
          <ac:spMkLst>
            <pc:docMk/>
            <pc:sldMk cId="2635539522" sldId="291"/>
            <ac:spMk id="31" creationId="{8D6D2F29-2B25-62A2-B65E-C30E72A57458}"/>
          </ac:spMkLst>
        </pc:spChg>
        <pc:spChg chg="add mod">
          <ac:chgData name="José Chirif" userId="b5cbf5bd5648e6bf" providerId="LiveId" clId="{D3582916-9D51-4E42-A5BB-9BC94AB6DB4B}" dt="2024-09-11T18:15:06.741" v="1726"/>
          <ac:spMkLst>
            <pc:docMk/>
            <pc:sldMk cId="2635539522" sldId="291"/>
            <ac:spMk id="32" creationId="{C5D3E662-AF83-7933-935A-CDB86F8FAB65}"/>
          </ac:spMkLst>
        </pc:spChg>
        <pc:spChg chg="add mod">
          <ac:chgData name="José Chirif" userId="b5cbf5bd5648e6bf" providerId="LiveId" clId="{D3582916-9D51-4E42-A5BB-9BC94AB6DB4B}" dt="2024-09-11T18:15:06.743" v="1731"/>
          <ac:spMkLst>
            <pc:docMk/>
            <pc:sldMk cId="2635539522" sldId="291"/>
            <ac:spMk id="33" creationId="{2CB327D6-D131-456B-4858-EABCE8603559}"/>
          </ac:spMkLst>
        </pc:spChg>
        <pc:spChg chg="add mod">
          <ac:chgData name="José Chirif" userId="b5cbf5bd5648e6bf" providerId="LiveId" clId="{D3582916-9D51-4E42-A5BB-9BC94AB6DB4B}" dt="2024-09-11T18:15:06.745" v="1736"/>
          <ac:spMkLst>
            <pc:docMk/>
            <pc:sldMk cId="2635539522" sldId="291"/>
            <ac:spMk id="34" creationId="{C7F7304D-B0E6-8960-3A7A-63C6C263E205}"/>
          </ac:spMkLst>
        </pc:spChg>
        <pc:spChg chg="add mod">
          <ac:chgData name="José Chirif" userId="b5cbf5bd5648e6bf" providerId="LiveId" clId="{D3582916-9D51-4E42-A5BB-9BC94AB6DB4B}" dt="2024-09-11T18:15:06.748" v="1741"/>
          <ac:spMkLst>
            <pc:docMk/>
            <pc:sldMk cId="2635539522" sldId="291"/>
            <ac:spMk id="35" creationId="{746C22DC-9C98-A3EB-6CC5-851065CAF99B}"/>
          </ac:spMkLst>
        </pc:spChg>
        <pc:spChg chg="add mod">
          <ac:chgData name="José Chirif" userId="b5cbf5bd5648e6bf" providerId="LiveId" clId="{D3582916-9D51-4E42-A5BB-9BC94AB6DB4B}" dt="2024-09-11T18:15:06.750" v="1746"/>
          <ac:spMkLst>
            <pc:docMk/>
            <pc:sldMk cId="2635539522" sldId="291"/>
            <ac:spMk id="36" creationId="{2B6304FF-E2F5-28CF-AE23-B8BE6F0253E2}"/>
          </ac:spMkLst>
        </pc:spChg>
        <pc:spChg chg="add mod">
          <ac:chgData name="José Chirif" userId="b5cbf5bd5648e6bf" providerId="LiveId" clId="{D3582916-9D51-4E42-A5BB-9BC94AB6DB4B}" dt="2024-09-11T18:15:06.752" v="1751"/>
          <ac:spMkLst>
            <pc:docMk/>
            <pc:sldMk cId="2635539522" sldId="291"/>
            <ac:spMk id="37" creationId="{55EAB403-D31D-A41F-F911-20794BAD89CC}"/>
          </ac:spMkLst>
        </pc:spChg>
        <pc:spChg chg="add mod">
          <ac:chgData name="José Chirif" userId="b5cbf5bd5648e6bf" providerId="LiveId" clId="{D3582916-9D51-4E42-A5BB-9BC94AB6DB4B}" dt="2024-09-11T18:15:06.754" v="1756"/>
          <ac:spMkLst>
            <pc:docMk/>
            <pc:sldMk cId="2635539522" sldId="291"/>
            <ac:spMk id="38" creationId="{DE9A906A-E68A-6F22-6CC3-799CB8E0D578}"/>
          </ac:spMkLst>
        </pc:spChg>
      </pc:sldChg>
      <pc:sldChg chg="addSp delSp modSp mod">
        <pc:chgData name="José Chirif" userId="b5cbf5bd5648e6bf" providerId="LiveId" clId="{D3582916-9D51-4E42-A5BB-9BC94AB6DB4B}" dt="2024-09-11T18:15:06.790" v="1841"/>
        <pc:sldMkLst>
          <pc:docMk/>
          <pc:sldMk cId="2837607010" sldId="294"/>
        </pc:sldMkLst>
        <pc:spChg chg="del">
          <ac:chgData name="José Chirif" userId="b5cbf5bd5648e6bf" providerId="LiveId" clId="{D3582916-9D51-4E42-A5BB-9BC94AB6DB4B}" dt="2024-09-11T18:15:06.249" v="481"/>
          <ac:spMkLst>
            <pc:docMk/>
            <pc:sldMk cId="2837607010" sldId="294"/>
            <ac:spMk id="5" creationId="{5FA2F8AD-CCEB-7534-3273-68F01767C033}"/>
          </ac:spMkLst>
        </pc:spChg>
        <pc:spChg chg="del">
          <ac:chgData name="José Chirif" userId="b5cbf5bd5648e6bf" providerId="LiveId" clId="{D3582916-9D51-4E42-A5BB-9BC94AB6DB4B}" dt="2024-09-11T18:15:06.248" v="479"/>
          <ac:spMkLst>
            <pc:docMk/>
            <pc:sldMk cId="2837607010" sldId="294"/>
            <ac:spMk id="6" creationId="{4A70C256-28A7-66C8-4866-65128F6C0305}"/>
          </ac:spMkLst>
        </pc:spChg>
        <pc:spChg chg="del">
          <ac:chgData name="José Chirif" userId="b5cbf5bd5648e6bf" providerId="LiveId" clId="{D3582916-9D51-4E42-A5BB-9BC94AB6DB4B}" dt="2024-09-11T18:15:06.247" v="477"/>
          <ac:spMkLst>
            <pc:docMk/>
            <pc:sldMk cId="2837607010" sldId="294"/>
            <ac:spMk id="7" creationId="{8A65B4DA-F18C-2C37-B7D4-173940C89045}"/>
          </ac:spMkLst>
        </pc:spChg>
        <pc:spChg chg="del">
          <ac:chgData name="José Chirif" userId="b5cbf5bd5648e6bf" providerId="LiveId" clId="{D3582916-9D51-4E42-A5BB-9BC94AB6DB4B}" dt="2024-09-11T18:15:06.246" v="475"/>
          <ac:spMkLst>
            <pc:docMk/>
            <pc:sldMk cId="2837607010" sldId="294"/>
            <ac:spMk id="8" creationId="{97295E45-A97D-2BD3-D7DF-77F68EACCF0A}"/>
          </ac:spMkLst>
        </pc:spChg>
        <pc:spChg chg="del">
          <ac:chgData name="José Chirif" userId="b5cbf5bd5648e6bf" providerId="LiveId" clId="{D3582916-9D51-4E42-A5BB-9BC94AB6DB4B}" dt="2024-09-11T18:15:06.245" v="473"/>
          <ac:spMkLst>
            <pc:docMk/>
            <pc:sldMk cId="2837607010" sldId="294"/>
            <ac:spMk id="9" creationId="{D72FBB7F-CD5E-3D8E-F120-AEC1B6501381}"/>
          </ac:spMkLst>
        </pc:spChg>
        <pc:spChg chg="del">
          <ac:chgData name="José Chirif" userId="b5cbf5bd5648e6bf" providerId="LiveId" clId="{D3582916-9D51-4E42-A5BB-9BC94AB6DB4B}" dt="2024-09-11T18:15:06.244" v="471"/>
          <ac:spMkLst>
            <pc:docMk/>
            <pc:sldMk cId="2837607010" sldId="294"/>
            <ac:spMk id="11" creationId="{0FF88337-276E-5765-C3A3-CD6C9D3A2EEA}"/>
          </ac:spMkLst>
        </pc:spChg>
        <pc:spChg chg="del">
          <ac:chgData name="José Chirif" userId="b5cbf5bd5648e6bf" providerId="LiveId" clId="{D3582916-9D51-4E42-A5BB-9BC94AB6DB4B}" dt="2024-09-11T18:15:06.243" v="469"/>
          <ac:spMkLst>
            <pc:docMk/>
            <pc:sldMk cId="2837607010" sldId="294"/>
            <ac:spMk id="12" creationId="{9D47799E-CC36-0E19-FD34-7DAECD79B547}"/>
          </ac:spMkLst>
        </pc:spChg>
        <pc:spChg chg="del">
          <ac:chgData name="José Chirif" userId="b5cbf5bd5648e6bf" providerId="LiveId" clId="{D3582916-9D51-4E42-A5BB-9BC94AB6DB4B}" dt="2024-09-11T18:15:06.243" v="467"/>
          <ac:spMkLst>
            <pc:docMk/>
            <pc:sldMk cId="2837607010" sldId="294"/>
            <ac:spMk id="13" creationId="{E86D764C-007D-02F6-419B-B9E250A4084B}"/>
          </ac:spMkLst>
        </pc:spChg>
        <pc:spChg chg="del">
          <ac:chgData name="José Chirif" userId="b5cbf5bd5648e6bf" providerId="LiveId" clId="{D3582916-9D51-4E42-A5BB-9BC94AB6DB4B}" dt="2024-09-11T18:15:06.242" v="465"/>
          <ac:spMkLst>
            <pc:docMk/>
            <pc:sldMk cId="2837607010" sldId="294"/>
            <ac:spMk id="14" creationId="{B9B25D27-2F77-D95C-B45C-405F860941A4}"/>
          </ac:spMkLst>
        </pc:spChg>
        <pc:spChg chg="del">
          <ac:chgData name="José Chirif" userId="b5cbf5bd5648e6bf" providerId="LiveId" clId="{D3582916-9D51-4E42-A5BB-9BC94AB6DB4B}" dt="2024-09-11T18:15:06.241" v="463"/>
          <ac:spMkLst>
            <pc:docMk/>
            <pc:sldMk cId="2837607010" sldId="294"/>
            <ac:spMk id="15" creationId="{3A8154CC-2E10-2D59-5632-656055EA4665}"/>
          </ac:spMkLst>
        </pc:spChg>
        <pc:spChg chg="del">
          <ac:chgData name="José Chirif" userId="b5cbf5bd5648e6bf" providerId="LiveId" clId="{D3582916-9D51-4E42-A5BB-9BC94AB6DB4B}" dt="2024-09-11T18:15:06.240" v="461"/>
          <ac:spMkLst>
            <pc:docMk/>
            <pc:sldMk cId="2837607010" sldId="294"/>
            <ac:spMk id="16" creationId="{A9FBF96F-F7B1-9D83-42AA-707A3B31C7B0}"/>
          </ac:spMkLst>
        </pc:spChg>
        <pc:spChg chg="del">
          <ac:chgData name="José Chirif" userId="b5cbf5bd5648e6bf" providerId="LiveId" clId="{D3582916-9D51-4E42-A5BB-9BC94AB6DB4B}" dt="2024-09-11T18:15:06.239" v="459"/>
          <ac:spMkLst>
            <pc:docMk/>
            <pc:sldMk cId="2837607010" sldId="294"/>
            <ac:spMk id="17" creationId="{D054A3F0-2DEF-A59B-2B83-1BA042EC7E66}"/>
          </ac:spMkLst>
        </pc:spChg>
        <pc:spChg chg="del">
          <ac:chgData name="José Chirif" userId="b5cbf5bd5648e6bf" providerId="LiveId" clId="{D3582916-9D51-4E42-A5BB-9BC94AB6DB4B}" dt="2024-09-11T18:15:06.239" v="457"/>
          <ac:spMkLst>
            <pc:docMk/>
            <pc:sldMk cId="2837607010" sldId="294"/>
            <ac:spMk id="18" creationId="{9F121BFF-9961-83D8-23B8-BE9929819DC9}"/>
          </ac:spMkLst>
        </pc:spChg>
        <pc:spChg chg="del">
          <ac:chgData name="José Chirif" userId="b5cbf5bd5648e6bf" providerId="LiveId" clId="{D3582916-9D51-4E42-A5BB-9BC94AB6DB4B}" dt="2024-09-11T18:15:06.238" v="455"/>
          <ac:spMkLst>
            <pc:docMk/>
            <pc:sldMk cId="2837607010" sldId="294"/>
            <ac:spMk id="19" creationId="{3512EAFE-E743-3D98-CC20-8579A422D5CC}"/>
          </ac:spMkLst>
        </pc:spChg>
        <pc:spChg chg="del">
          <ac:chgData name="José Chirif" userId="b5cbf5bd5648e6bf" providerId="LiveId" clId="{D3582916-9D51-4E42-A5BB-9BC94AB6DB4B}" dt="2024-09-11T18:15:06.237" v="453"/>
          <ac:spMkLst>
            <pc:docMk/>
            <pc:sldMk cId="2837607010" sldId="294"/>
            <ac:spMk id="20" creationId="{EEF10F35-D68C-9247-FE66-3CFB73D2D19C}"/>
          </ac:spMkLst>
        </pc:spChg>
        <pc:spChg chg="del">
          <ac:chgData name="José Chirif" userId="b5cbf5bd5648e6bf" providerId="LiveId" clId="{D3582916-9D51-4E42-A5BB-9BC94AB6DB4B}" dt="2024-09-11T18:15:06.237" v="451"/>
          <ac:spMkLst>
            <pc:docMk/>
            <pc:sldMk cId="2837607010" sldId="294"/>
            <ac:spMk id="21" creationId="{70901700-608E-AB1E-7445-60E40120F90A}"/>
          </ac:spMkLst>
        </pc:spChg>
        <pc:spChg chg="add mod">
          <ac:chgData name="José Chirif" userId="b5cbf5bd5648e6bf" providerId="LiveId" clId="{D3582916-9D51-4E42-A5BB-9BC94AB6DB4B}" dt="2024-09-11T18:15:06.756" v="1761"/>
          <ac:spMkLst>
            <pc:docMk/>
            <pc:sldMk cId="2837607010" sldId="294"/>
            <ac:spMk id="22" creationId="{1A025FD5-FF21-E51B-163D-E028B9DD1683}"/>
          </ac:spMkLst>
        </pc:spChg>
        <pc:spChg chg="add mod">
          <ac:chgData name="José Chirif" userId="b5cbf5bd5648e6bf" providerId="LiveId" clId="{D3582916-9D51-4E42-A5BB-9BC94AB6DB4B}" dt="2024-09-11T18:15:06.758" v="1766"/>
          <ac:spMkLst>
            <pc:docMk/>
            <pc:sldMk cId="2837607010" sldId="294"/>
            <ac:spMk id="23" creationId="{867475D1-66B1-A274-A48C-600420F6FB9D}"/>
          </ac:spMkLst>
        </pc:spChg>
        <pc:spChg chg="add mod">
          <ac:chgData name="José Chirif" userId="b5cbf5bd5648e6bf" providerId="LiveId" clId="{D3582916-9D51-4E42-A5BB-9BC94AB6DB4B}" dt="2024-09-11T18:15:06.760" v="1771"/>
          <ac:spMkLst>
            <pc:docMk/>
            <pc:sldMk cId="2837607010" sldId="294"/>
            <ac:spMk id="24" creationId="{7175E36D-02E9-31A7-03AD-50FA27C3EEF6}"/>
          </ac:spMkLst>
        </pc:spChg>
        <pc:spChg chg="add mod">
          <ac:chgData name="José Chirif" userId="b5cbf5bd5648e6bf" providerId="LiveId" clId="{D3582916-9D51-4E42-A5BB-9BC94AB6DB4B}" dt="2024-09-11T18:15:06.762" v="1776"/>
          <ac:spMkLst>
            <pc:docMk/>
            <pc:sldMk cId="2837607010" sldId="294"/>
            <ac:spMk id="25" creationId="{52E814D2-27CA-52F4-E0DC-0B3CA9F1E545}"/>
          </ac:spMkLst>
        </pc:spChg>
        <pc:spChg chg="add mod">
          <ac:chgData name="José Chirif" userId="b5cbf5bd5648e6bf" providerId="LiveId" clId="{D3582916-9D51-4E42-A5BB-9BC94AB6DB4B}" dt="2024-09-11T18:15:06.765" v="1781"/>
          <ac:spMkLst>
            <pc:docMk/>
            <pc:sldMk cId="2837607010" sldId="294"/>
            <ac:spMk id="26" creationId="{81801248-2852-FA2E-B262-DA343CE6947D}"/>
          </ac:spMkLst>
        </pc:spChg>
        <pc:spChg chg="add mod">
          <ac:chgData name="José Chirif" userId="b5cbf5bd5648e6bf" providerId="LiveId" clId="{D3582916-9D51-4E42-A5BB-9BC94AB6DB4B}" dt="2024-09-11T18:15:06.767" v="1786"/>
          <ac:spMkLst>
            <pc:docMk/>
            <pc:sldMk cId="2837607010" sldId="294"/>
            <ac:spMk id="27" creationId="{BD84FFEA-1AB6-1A04-5998-84CC7772FD21}"/>
          </ac:spMkLst>
        </pc:spChg>
        <pc:spChg chg="add mod">
          <ac:chgData name="José Chirif" userId="b5cbf5bd5648e6bf" providerId="LiveId" clId="{D3582916-9D51-4E42-A5BB-9BC94AB6DB4B}" dt="2024-09-11T18:15:06.769" v="1791"/>
          <ac:spMkLst>
            <pc:docMk/>
            <pc:sldMk cId="2837607010" sldId="294"/>
            <ac:spMk id="28" creationId="{37288860-402A-3196-563F-C64B1C5D2184}"/>
          </ac:spMkLst>
        </pc:spChg>
        <pc:spChg chg="add mod">
          <ac:chgData name="José Chirif" userId="b5cbf5bd5648e6bf" providerId="LiveId" clId="{D3582916-9D51-4E42-A5BB-9BC94AB6DB4B}" dt="2024-09-11T18:15:06.771" v="1796"/>
          <ac:spMkLst>
            <pc:docMk/>
            <pc:sldMk cId="2837607010" sldId="294"/>
            <ac:spMk id="29" creationId="{56235A78-5771-F556-408F-8DCF19C8FBF4}"/>
          </ac:spMkLst>
        </pc:spChg>
        <pc:spChg chg="add mod">
          <ac:chgData name="José Chirif" userId="b5cbf5bd5648e6bf" providerId="LiveId" clId="{D3582916-9D51-4E42-A5BB-9BC94AB6DB4B}" dt="2024-09-11T18:15:06.773" v="1801"/>
          <ac:spMkLst>
            <pc:docMk/>
            <pc:sldMk cId="2837607010" sldId="294"/>
            <ac:spMk id="30" creationId="{964031F2-68E8-7786-2B04-4E9FC6E97727}"/>
          </ac:spMkLst>
        </pc:spChg>
        <pc:spChg chg="add mod">
          <ac:chgData name="José Chirif" userId="b5cbf5bd5648e6bf" providerId="LiveId" clId="{D3582916-9D51-4E42-A5BB-9BC94AB6DB4B}" dt="2024-09-11T18:15:06.775" v="1806"/>
          <ac:spMkLst>
            <pc:docMk/>
            <pc:sldMk cId="2837607010" sldId="294"/>
            <ac:spMk id="31" creationId="{E92EFBEE-87B4-6A8D-36AD-DFA075417817}"/>
          </ac:spMkLst>
        </pc:spChg>
        <pc:spChg chg="add mod">
          <ac:chgData name="José Chirif" userId="b5cbf5bd5648e6bf" providerId="LiveId" clId="{D3582916-9D51-4E42-A5BB-9BC94AB6DB4B}" dt="2024-09-11T18:15:06.777" v="1811"/>
          <ac:spMkLst>
            <pc:docMk/>
            <pc:sldMk cId="2837607010" sldId="294"/>
            <ac:spMk id="32" creationId="{FBE7D32A-3107-AFF7-A5AD-98BC3C61EF9A}"/>
          </ac:spMkLst>
        </pc:spChg>
        <pc:spChg chg="add mod">
          <ac:chgData name="José Chirif" userId="b5cbf5bd5648e6bf" providerId="LiveId" clId="{D3582916-9D51-4E42-A5BB-9BC94AB6DB4B}" dt="2024-09-11T18:15:06.780" v="1816"/>
          <ac:spMkLst>
            <pc:docMk/>
            <pc:sldMk cId="2837607010" sldId="294"/>
            <ac:spMk id="33" creationId="{4EADED12-0313-5425-942C-3E86BE505864}"/>
          </ac:spMkLst>
        </pc:spChg>
        <pc:spChg chg="add mod">
          <ac:chgData name="José Chirif" userId="b5cbf5bd5648e6bf" providerId="LiveId" clId="{D3582916-9D51-4E42-A5BB-9BC94AB6DB4B}" dt="2024-09-11T18:15:06.782" v="1821"/>
          <ac:spMkLst>
            <pc:docMk/>
            <pc:sldMk cId="2837607010" sldId="294"/>
            <ac:spMk id="34" creationId="{08E5F3EB-DCD1-C300-859A-BDA201A160BB}"/>
          </ac:spMkLst>
        </pc:spChg>
        <pc:spChg chg="add mod">
          <ac:chgData name="José Chirif" userId="b5cbf5bd5648e6bf" providerId="LiveId" clId="{D3582916-9D51-4E42-A5BB-9BC94AB6DB4B}" dt="2024-09-11T18:15:06.784" v="1826"/>
          <ac:spMkLst>
            <pc:docMk/>
            <pc:sldMk cId="2837607010" sldId="294"/>
            <ac:spMk id="35" creationId="{6B0A0D17-4832-8A3E-9CE6-0CB23902BA93}"/>
          </ac:spMkLst>
        </pc:spChg>
        <pc:spChg chg="add mod">
          <ac:chgData name="José Chirif" userId="b5cbf5bd5648e6bf" providerId="LiveId" clId="{D3582916-9D51-4E42-A5BB-9BC94AB6DB4B}" dt="2024-09-11T18:15:06.786" v="1831"/>
          <ac:spMkLst>
            <pc:docMk/>
            <pc:sldMk cId="2837607010" sldId="294"/>
            <ac:spMk id="36" creationId="{F4B0263C-7401-2546-A3EC-4B6E5939FFB0}"/>
          </ac:spMkLst>
        </pc:spChg>
        <pc:spChg chg="add mod">
          <ac:chgData name="José Chirif" userId="b5cbf5bd5648e6bf" providerId="LiveId" clId="{D3582916-9D51-4E42-A5BB-9BC94AB6DB4B}" dt="2024-09-11T18:15:06.788" v="1836"/>
          <ac:spMkLst>
            <pc:docMk/>
            <pc:sldMk cId="2837607010" sldId="294"/>
            <ac:spMk id="37" creationId="{4007FD9D-B468-88F1-2C6D-4C2A1ECFF1BB}"/>
          </ac:spMkLst>
        </pc:spChg>
        <pc:spChg chg="add mod">
          <ac:chgData name="José Chirif" userId="b5cbf5bd5648e6bf" providerId="LiveId" clId="{D3582916-9D51-4E42-A5BB-9BC94AB6DB4B}" dt="2024-09-11T18:15:06.790" v="1841"/>
          <ac:spMkLst>
            <pc:docMk/>
            <pc:sldMk cId="2837607010" sldId="294"/>
            <ac:spMk id="38" creationId="{80BDBA20-5F0B-5C72-31F6-F81DD928F9C1}"/>
          </ac:spMkLst>
        </pc:spChg>
      </pc:sldChg>
      <pc:sldChg chg="addSp delSp modSp mod">
        <pc:chgData name="José Chirif" userId="b5cbf5bd5648e6bf" providerId="LiveId" clId="{D3582916-9D51-4E42-A5BB-9BC94AB6DB4B}" dt="2024-09-11T18:15:06.583" v="1331"/>
        <pc:sldMkLst>
          <pc:docMk/>
          <pc:sldMk cId="1721825195" sldId="295"/>
        </pc:sldMkLst>
        <pc:spChg chg="del">
          <ac:chgData name="José Chirif" userId="b5cbf5bd5648e6bf" providerId="LiveId" clId="{D3582916-9D51-4E42-A5BB-9BC94AB6DB4B}" dt="2024-09-11T18:15:06.169" v="289"/>
          <ac:spMkLst>
            <pc:docMk/>
            <pc:sldMk cId="1721825195" sldId="295"/>
            <ac:spMk id="3" creationId="{3F2233E3-9BF1-499B-EDB8-3F30D4C013F9}"/>
          </ac:spMkLst>
        </pc:spChg>
        <pc:spChg chg="del">
          <ac:chgData name="José Chirif" userId="b5cbf5bd5648e6bf" providerId="LiveId" clId="{D3582916-9D51-4E42-A5BB-9BC94AB6DB4B}" dt="2024-09-11T18:15:06.168" v="287"/>
          <ac:spMkLst>
            <pc:docMk/>
            <pc:sldMk cId="1721825195" sldId="295"/>
            <ac:spMk id="6" creationId="{47E55EB9-3759-0632-3BF6-35D4CED31070}"/>
          </ac:spMkLst>
        </pc:spChg>
        <pc:spChg chg="del">
          <ac:chgData name="José Chirif" userId="b5cbf5bd5648e6bf" providerId="LiveId" clId="{D3582916-9D51-4E42-A5BB-9BC94AB6DB4B}" dt="2024-09-11T18:15:06.168" v="285"/>
          <ac:spMkLst>
            <pc:docMk/>
            <pc:sldMk cId="1721825195" sldId="295"/>
            <ac:spMk id="8" creationId="{1EAAA766-FFB1-226A-E945-8EB1A0F28100}"/>
          </ac:spMkLst>
        </pc:spChg>
        <pc:spChg chg="del">
          <ac:chgData name="José Chirif" userId="b5cbf5bd5648e6bf" providerId="LiveId" clId="{D3582916-9D51-4E42-A5BB-9BC94AB6DB4B}" dt="2024-09-11T18:15:06.167" v="283"/>
          <ac:spMkLst>
            <pc:docMk/>
            <pc:sldMk cId="1721825195" sldId="295"/>
            <ac:spMk id="10" creationId="{87D946E1-0288-9E6D-8365-751024817F88}"/>
          </ac:spMkLst>
        </pc:spChg>
        <pc:spChg chg="del">
          <ac:chgData name="José Chirif" userId="b5cbf5bd5648e6bf" providerId="LiveId" clId="{D3582916-9D51-4E42-A5BB-9BC94AB6DB4B}" dt="2024-09-11T18:15:06.166" v="281"/>
          <ac:spMkLst>
            <pc:docMk/>
            <pc:sldMk cId="1721825195" sldId="295"/>
            <ac:spMk id="11" creationId="{D80C6C71-5356-86C9-D1FA-7D70F3A63B48}"/>
          </ac:spMkLst>
        </pc:spChg>
        <pc:spChg chg="del">
          <ac:chgData name="José Chirif" userId="b5cbf5bd5648e6bf" providerId="LiveId" clId="{D3582916-9D51-4E42-A5BB-9BC94AB6DB4B}" dt="2024-09-11T18:15:06.165" v="279"/>
          <ac:spMkLst>
            <pc:docMk/>
            <pc:sldMk cId="1721825195" sldId="295"/>
            <ac:spMk id="12" creationId="{FC4E0851-EAB9-48F4-BA1F-61F0B5FFEE3C}"/>
          </ac:spMkLst>
        </pc:spChg>
        <pc:spChg chg="del">
          <ac:chgData name="José Chirif" userId="b5cbf5bd5648e6bf" providerId="LiveId" clId="{D3582916-9D51-4E42-A5BB-9BC94AB6DB4B}" dt="2024-09-11T18:15:06.164" v="277"/>
          <ac:spMkLst>
            <pc:docMk/>
            <pc:sldMk cId="1721825195" sldId="295"/>
            <ac:spMk id="13" creationId="{EE43B4CC-36D6-7809-A393-A0607B8CF363}"/>
          </ac:spMkLst>
        </pc:spChg>
        <pc:spChg chg="del">
          <ac:chgData name="José Chirif" userId="b5cbf5bd5648e6bf" providerId="LiveId" clId="{D3582916-9D51-4E42-A5BB-9BC94AB6DB4B}" dt="2024-09-11T18:15:06.163" v="275"/>
          <ac:spMkLst>
            <pc:docMk/>
            <pc:sldMk cId="1721825195" sldId="295"/>
            <ac:spMk id="14" creationId="{F78876AA-77F2-AE4A-A9EC-1A7AB0DD0C63}"/>
          </ac:spMkLst>
        </pc:spChg>
        <pc:spChg chg="del">
          <ac:chgData name="José Chirif" userId="b5cbf5bd5648e6bf" providerId="LiveId" clId="{D3582916-9D51-4E42-A5BB-9BC94AB6DB4B}" dt="2024-09-11T18:15:06.162" v="273"/>
          <ac:spMkLst>
            <pc:docMk/>
            <pc:sldMk cId="1721825195" sldId="295"/>
            <ac:spMk id="15" creationId="{F442726E-43A9-782D-1B34-37ED1648A3F3}"/>
          </ac:spMkLst>
        </pc:spChg>
        <pc:spChg chg="del">
          <ac:chgData name="José Chirif" userId="b5cbf5bd5648e6bf" providerId="LiveId" clId="{D3582916-9D51-4E42-A5BB-9BC94AB6DB4B}" dt="2024-09-11T18:15:06.161" v="271"/>
          <ac:spMkLst>
            <pc:docMk/>
            <pc:sldMk cId="1721825195" sldId="295"/>
            <ac:spMk id="16" creationId="{9608F307-28A0-7D04-2F65-BE838E85517B}"/>
          </ac:spMkLst>
        </pc:spChg>
        <pc:spChg chg="del">
          <ac:chgData name="José Chirif" userId="b5cbf5bd5648e6bf" providerId="LiveId" clId="{D3582916-9D51-4E42-A5BB-9BC94AB6DB4B}" dt="2024-09-11T18:15:06.161" v="269"/>
          <ac:spMkLst>
            <pc:docMk/>
            <pc:sldMk cId="1721825195" sldId="295"/>
            <ac:spMk id="17" creationId="{0361C482-FA1A-A742-6AC7-328D67428650}"/>
          </ac:spMkLst>
        </pc:spChg>
        <pc:spChg chg="del">
          <ac:chgData name="José Chirif" userId="b5cbf5bd5648e6bf" providerId="LiveId" clId="{D3582916-9D51-4E42-A5BB-9BC94AB6DB4B}" dt="2024-09-11T18:15:06.160" v="267"/>
          <ac:spMkLst>
            <pc:docMk/>
            <pc:sldMk cId="1721825195" sldId="295"/>
            <ac:spMk id="18" creationId="{CE5C3CB4-2B73-33DD-0F9B-623B41E62782}"/>
          </ac:spMkLst>
        </pc:spChg>
        <pc:spChg chg="del">
          <ac:chgData name="José Chirif" userId="b5cbf5bd5648e6bf" providerId="LiveId" clId="{D3582916-9D51-4E42-A5BB-9BC94AB6DB4B}" dt="2024-09-11T18:15:06.159" v="265"/>
          <ac:spMkLst>
            <pc:docMk/>
            <pc:sldMk cId="1721825195" sldId="295"/>
            <ac:spMk id="19" creationId="{100C957E-1255-43B1-8044-48097E869CA3}"/>
          </ac:spMkLst>
        </pc:spChg>
        <pc:spChg chg="del">
          <ac:chgData name="José Chirif" userId="b5cbf5bd5648e6bf" providerId="LiveId" clId="{D3582916-9D51-4E42-A5BB-9BC94AB6DB4B}" dt="2024-09-11T18:15:06.158" v="263"/>
          <ac:spMkLst>
            <pc:docMk/>
            <pc:sldMk cId="1721825195" sldId="295"/>
            <ac:spMk id="20" creationId="{0BFFA436-116D-045A-27E3-EE2348B5F20A}"/>
          </ac:spMkLst>
        </pc:spChg>
        <pc:spChg chg="del">
          <ac:chgData name="José Chirif" userId="b5cbf5bd5648e6bf" providerId="LiveId" clId="{D3582916-9D51-4E42-A5BB-9BC94AB6DB4B}" dt="2024-09-11T18:15:06.158" v="261"/>
          <ac:spMkLst>
            <pc:docMk/>
            <pc:sldMk cId="1721825195" sldId="295"/>
            <ac:spMk id="21" creationId="{C925122E-330E-132C-510C-B36C63BA0196}"/>
          </ac:spMkLst>
        </pc:spChg>
        <pc:spChg chg="del">
          <ac:chgData name="José Chirif" userId="b5cbf5bd5648e6bf" providerId="LiveId" clId="{D3582916-9D51-4E42-A5BB-9BC94AB6DB4B}" dt="2024-09-11T18:15:06.157" v="259"/>
          <ac:spMkLst>
            <pc:docMk/>
            <pc:sldMk cId="1721825195" sldId="295"/>
            <ac:spMk id="22" creationId="{1AB05AAF-B3F1-39F2-B85C-26658C156DDB}"/>
          </ac:spMkLst>
        </pc:spChg>
        <pc:spChg chg="add mod">
          <ac:chgData name="José Chirif" userId="b5cbf5bd5648e6bf" providerId="LiveId" clId="{D3582916-9D51-4E42-A5BB-9BC94AB6DB4B}" dt="2024-09-11T18:15:06.552" v="1251"/>
          <ac:spMkLst>
            <pc:docMk/>
            <pc:sldMk cId="1721825195" sldId="295"/>
            <ac:spMk id="24" creationId="{BEBF1EEC-53FE-8BD7-FCBC-448782A88341}"/>
          </ac:spMkLst>
        </pc:spChg>
        <pc:spChg chg="add mod">
          <ac:chgData name="José Chirif" userId="b5cbf5bd5648e6bf" providerId="LiveId" clId="{D3582916-9D51-4E42-A5BB-9BC94AB6DB4B}" dt="2024-09-11T18:15:06.554" v="1256"/>
          <ac:spMkLst>
            <pc:docMk/>
            <pc:sldMk cId="1721825195" sldId="295"/>
            <ac:spMk id="25" creationId="{DB6BC53E-4878-B32D-02B9-C49D1861F1D9}"/>
          </ac:spMkLst>
        </pc:spChg>
        <pc:spChg chg="add mod">
          <ac:chgData name="José Chirif" userId="b5cbf5bd5648e6bf" providerId="LiveId" clId="{D3582916-9D51-4E42-A5BB-9BC94AB6DB4B}" dt="2024-09-11T18:15:06.556" v="1261"/>
          <ac:spMkLst>
            <pc:docMk/>
            <pc:sldMk cId="1721825195" sldId="295"/>
            <ac:spMk id="26" creationId="{595AB262-518E-7908-947D-A80CADF29908}"/>
          </ac:spMkLst>
        </pc:spChg>
        <pc:spChg chg="add mod">
          <ac:chgData name="José Chirif" userId="b5cbf5bd5648e6bf" providerId="LiveId" clId="{D3582916-9D51-4E42-A5BB-9BC94AB6DB4B}" dt="2024-09-11T18:15:06.558" v="1266"/>
          <ac:spMkLst>
            <pc:docMk/>
            <pc:sldMk cId="1721825195" sldId="295"/>
            <ac:spMk id="27" creationId="{745092D7-0B01-597C-6DB2-40197838AC7C}"/>
          </ac:spMkLst>
        </pc:spChg>
        <pc:spChg chg="add mod">
          <ac:chgData name="José Chirif" userId="b5cbf5bd5648e6bf" providerId="LiveId" clId="{D3582916-9D51-4E42-A5BB-9BC94AB6DB4B}" dt="2024-09-11T18:15:06.560" v="1271"/>
          <ac:spMkLst>
            <pc:docMk/>
            <pc:sldMk cId="1721825195" sldId="295"/>
            <ac:spMk id="28" creationId="{2C1541AB-3B70-B276-B530-74942E389359}"/>
          </ac:spMkLst>
        </pc:spChg>
        <pc:spChg chg="add mod">
          <ac:chgData name="José Chirif" userId="b5cbf5bd5648e6bf" providerId="LiveId" clId="{D3582916-9D51-4E42-A5BB-9BC94AB6DB4B}" dt="2024-09-11T18:15:06.562" v="1276"/>
          <ac:spMkLst>
            <pc:docMk/>
            <pc:sldMk cId="1721825195" sldId="295"/>
            <ac:spMk id="29" creationId="{FA7488DE-4203-9CED-0253-1F4FF281FD3F}"/>
          </ac:spMkLst>
        </pc:spChg>
        <pc:spChg chg="add mod">
          <ac:chgData name="José Chirif" userId="b5cbf5bd5648e6bf" providerId="LiveId" clId="{D3582916-9D51-4E42-A5BB-9BC94AB6DB4B}" dt="2024-09-11T18:15:06.564" v="1281"/>
          <ac:spMkLst>
            <pc:docMk/>
            <pc:sldMk cId="1721825195" sldId="295"/>
            <ac:spMk id="30" creationId="{889FB5CC-B513-FE1F-E082-FDF540C908B3}"/>
          </ac:spMkLst>
        </pc:spChg>
        <pc:spChg chg="add mod">
          <ac:chgData name="José Chirif" userId="b5cbf5bd5648e6bf" providerId="LiveId" clId="{D3582916-9D51-4E42-A5BB-9BC94AB6DB4B}" dt="2024-09-11T18:15:06.566" v="1286"/>
          <ac:spMkLst>
            <pc:docMk/>
            <pc:sldMk cId="1721825195" sldId="295"/>
            <ac:spMk id="31" creationId="{18E64014-131C-B933-6C0D-F3AD2B1460BE}"/>
          </ac:spMkLst>
        </pc:spChg>
        <pc:spChg chg="add mod">
          <ac:chgData name="José Chirif" userId="b5cbf5bd5648e6bf" providerId="LiveId" clId="{D3582916-9D51-4E42-A5BB-9BC94AB6DB4B}" dt="2024-09-11T18:15:06.568" v="1291"/>
          <ac:spMkLst>
            <pc:docMk/>
            <pc:sldMk cId="1721825195" sldId="295"/>
            <ac:spMk id="32" creationId="{06E622DF-3C83-B4B3-D9D3-F25BA0F447F3}"/>
          </ac:spMkLst>
        </pc:spChg>
        <pc:spChg chg="add mod">
          <ac:chgData name="José Chirif" userId="b5cbf5bd5648e6bf" providerId="LiveId" clId="{D3582916-9D51-4E42-A5BB-9BC94AB6DB4B}" dt="2024-09-11T18:15:06.570" v="1296"/>
          <ac:spMkLst>
            <pc:docMk/>
            <pc:sldMk cId="1721825195" sldId="295"/>
            <ac:spMk id="33" creationId="{B20A3DE7-928E-350B-DB30-483E6F171958}"/>
          </ac:spMkLst>
        </pc:spChg>
        <pc:spChg chg="add mod">
          <ac:chgData name="José Chirif" userId="b5cbf5bd5648e6bf" providerId="LiveId" clId="{D3582916-9D51-4E42-A5BB-9BC94AB6DB4B}" dt="2024-09-11T18:15:06.572" v="1301"/>
          <ac:spMkLst>
            <pc:docMk/>
            <pc:sldMk cId="1721825195" sldId="295"/>
            <ac:spMk id="34" creationId="{9B92398A-AC6A-59B5-9AB0-FF054776974F}"/>
          </ac:spMkLst>
        </pc:spChg>
        <pc:spChg chg="add mod">
          <ac:chgData name="José Chirif" userId="b5cbf5bd5648e6bf" providerId="LiveId" clId="{D3582916-9D51-4E42-A5BB-9BC94AB6DB4B}" dt="2024-09-11T18:15:06.574" v="1306"/>
          <ac:spMkLst>
            <pc:docMk/>
            <pc:sldMk cId="1721825195" sldId="295"/>
            <ac:spMk id="35" creationId="{71E06F46-A9C2-21A9-5778-F2FFB31EEFAA}"/>
          </ac:spMkLst>
        </pc:spChg>
        <pc:spChg chg="add mod">
          <ac:chgData name="José Chirif" userId="b5cbf5bd5648e6bf" providerId="LiveId" clId="{D3582916-9D51-4E42-A5BB-9BC94AB6DB4B}" dt="2024-09-11T18:15:06.576" v="1311"/>
          <ac:spMkLst>
            <pc:docMk/>
            <pc:sldMk cId="1721825195" sldId="295"/>
            <ac:spMk id="36" creationId="{0DD7AC0D-339F-160A-EADD-BD3AE8C308A8}"/>
          </ac:spMkLst>
        </pc:spChg>
        <pc:spChg chg="add mod">
          <ac:chgData name="José Chirif" userId="b5cbf5bd5648e6bf" providerId="LiveId" clId="{D3582916-9D51-4E42-A5BB-9BC94AB6DB4B}" dt="2024-09-11T18:15:06.578" v="1316"/>
          <ac:spMkLst>
            <pc:docMk/>
            <pc:sldMk cId="1721825195" sldId="295"/>
            <ac:spMk id="37" creationId="{0387FA43-0966-74AC-64E9-09D66CE56D5D}"/>
          </ac:spMkLst>
        </pc:spChg>
        <pc:spChg chg="add mod">
          <ac:chgData name="José Chirif" userId="b5cbf5bd5648e6bf" providerId="LiveId" clId="{D3582916-9D51-4E42-A5BB-9BC94AB6DB4B}" dt="2024-09-11T18:15:06.579" v="1321"/>
          <ac:spMkLst>
            <pc:docMk/>
            <pc:sldMk cId="1721825195" sldId="295"/>
            <ac:spMk id="38" creationId="{AD8B3757-2083-CEB9-240F-FCA5EC6DB86E}"/>
          </ac:spMkLst>
        </pc:spChg>
        <pc:spChg chg="add mod">
          <ac:chgData name="José Chirif" userId="b5cbf5bd5648e6bf" providerId="LiveId" clId="{D3582916-9D51-4E42-A5BB-9BC94AB6DB4B}" dt="2024-09-11T18:15:06.581" v="1326"/>
          <ac:spMkLst>
            <pc:docMk/>
            <pc:sldMk cId="1721825195" sldId="295"/>
            <ac:spMk id="39" creationId="{767940DD-E7D3-27D9-F383-A2B7643672AA}"/>
          </ac:spMkLst>
        </pc:spChg>
        <pc:spChg chg="add mod">
          <ac:chgData name="José Chirif" userId="b5cbf5bd5648e6bf" providerId="LiveId" clId="{D3582916-9D51-4E42-A5BB-9BC94AB6DB4B}" dt="2024-09-11T18:15:06.583" v="1331"/>
          <ac:spMkLst>
            <pc:docMk/>
            <pc:sldMk cId="1721825195" sldId="295"/>
            <ac:spMk id="40" creationId="{057324DD-B7C0-449C-C88B-D6349AF3270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A38E8-A981-49F2-A9D1-2075A32D1EDB}" type="datetimeFigureOut">
              <a:rPr lang="es-PE" smtClean="0"/>
              <a:t>3/11/2024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96F437-E881-40A7-998E-957576B8F62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06803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3A3FAB-CBC1-86FC-F12E-136D3DF84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DB461D-9D32-EC6F-4999-0E87A9493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CE79B8-6BE9-DDC6-95DE-7428FDD5F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47CDE9-95FB-432F-82A3-1D01A6C2F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80411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C44D13-0218-54EF-B37D-8211C6D11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FDF4F38-E0BF-D084-FBD3-ED95F08FD7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CF71E46-9C50-C025-3131-0D52BA5FC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6EFCC9-7BA5-F4D3-2541-A8F12FB0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72F7C6C-2867-80F4-18A8-D5EAB2E08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0B597E-3241-5DC5-3EF4-CA7713201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5915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9A3562-57C6-59ED-F315-E4D3009AA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88D0432-2E90-F6D9-F1D9-D15D3C539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542830-7131-9817-E053-4C9A01158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13E479-199A-75D7-96B2-260D924CE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ADA824-B263-AA9A-7E4B-6B5A5E389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1260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E3431A4-D54C-B38D-1FB5-AE57178E4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A8DD66E-5DB3-82E2-527D-DAD07F2D8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6EAB57-4A9B-EAA6-2FA6-D47548A49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6DC6C9-BA95-58B2-3741-6C256B0FE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8C5B27-5BDC-E38F-9895-E6B0655C5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46788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B64055B6-153D-70E3-BEC2-4CEEE64ADCF4}"/>
              </a:ext>
            </a:extLst>
          </p:cNvPr>
          <p:cNvSpPr/>
          <p:nvPr userDrawn="1"/>
        </p:nvSpPr>
        <p:spPr>
          <a:xfrm>
            <a:off x="0" y="6329656"/>
            <a:ext cx="12192000" cy="528344"/>
          </a:xfrm>
          <a:prstGeom prst="rect">
            <a:avLst/>
          </a:prstGeom>
          <a:solidFill>
            <a:srgbClr val="E8FF3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A80E2D-CD13-3386-A8F5-5F6AB549D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FCB6D9-1E1D-058B-BC36-2FC83AFCD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9396"/>
            <a:ext cx="10515600" cy="5017567"/>
          </a:xfrm>
        </p:spPr>
        <p:txBody>
          <a:bodyPr/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pic>
        <p:nvPicPr>
          <p:cNvPr id="2050" name="Picture 2" descr="Coderhouse y Endeavor se unen para promover el potencial emprendedor de la  región a través de la educación">
            <a:extLst>
              <a:ext uri="{FF2B5EF4-FFF2-40B4-BE49-F238E27FC236}">
                <a16:creationId xmlns:a16="http://schemas.microsoft.com/office/drawing/2014/main" id="{2CDC51AE-3FBF-EA32-E994-149C54A5CC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5718" y="6406002"/>
            <a:ext cx="1356163" cy="37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43E85A-A6B1-8F48-D510-316E0F07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501080"/>
            <a:ext cx="2743200" cy="365125"/>
          </a:xfrm>
        </p:spPr>
        <p:txBody>
          <a:bodyPr anchor="ctr"/>
          <a:lstStyle>
            <a:lvl1pPr algn="ctr">
              <a:defRPr sz="1300" b="0" i="0">
                <a:solidFill>
                  <a:schemeClr val="tx1"/>
                </a:solidFill>
              </a:defRPr>
            </a:lvl1pPr>
          </a:lstStyle>
          <a:p>
            <a:fld id="{973910BB-74C0-4080-A479-597185DC8685}" type="slidenum">
              <a:rPr lang="es-PE" smtClean="0"/>
              <a:pPr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32366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80E2D-CD13-3386-A8F5-5F6AB549D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FCB6D9-1E1D-058B-BC36-2FC83AFCD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9718A8-4B9E-A8D4-17ED-3C9B9C93B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BF70AC-779D-4F31-7947-693A17693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43E85A-A6B1-8F48-D510-316E0F07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75689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9C6775-91CE-10C5-3245-0649AFD9B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BA4CA6-803D-A135-A1F0-C482DD2A5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9D3197-1007-0637-EEC8-53A7C3781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E07427-549B-4598-DED0-D65904AED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58FC28-D5A3-F20E-8548-1A6F95ECE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5377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BECA47-BC0E-E257-0A7E-FDFC3E9BA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F6753B-1002-34A4-A359-8F10715C7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A654731-E751-429A-D730-CA9B36724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CD23E74-0FC7-FDB8-FC1C-9A408EE4F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630AF37-B898-02A9-8BD0-ECECA9A33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C1D6288-0ED1-5A95-FD2B-9618AF389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44930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6BD6F8-CF73-6B25-F14F-B7C73D291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3E2B44-F7FA-0A30-C3EB-9E31639AE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DF8E831-5FE4-766F-9134-42456F2925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3AFCD21-189D-9993-9DBE-8790E6D2F7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2438526-B5F6-7875-6934-98C2126795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102B757-E7B8-782D-5B9A-6EB941593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9176EB5-48AE-8B1D-1242-023060950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265FA71-002A-0D8E-AA6B-63D66FA34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00994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C861D7-E171-DE97-8350-6E60A5BF0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8ED4D2A-C1BC-7CD7-FAF0-C452B2537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F3E910F-0CA0-B35C-D631-6AD9F22E8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7DE7528-2F43-CBDA-17CB-D9256C66B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28402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176A8B7-6E54-6A0A-AF3A-3AD745271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6FFDA7B-CCF7-E312-6485-DDB5868C2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E66D304-CAF5-C3B4-CDCE-65F996D3D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2330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3F50BD-8085-C0F6-83A0-4AEC61A8C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8EFDB7-E695-0AA0-C3C2-3A541F592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6E0172B-B341-8BE7-410F-5AEF43F33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5C6D2F-B8A6-532C-C94D-CDD1679EB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3F6E9C-F828-E017-1DB7-97898E61D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8E81170-B082-2CCF-2C5C-A350BAFF9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18886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8734543-5244-C93A-5F5E-E10B4111B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28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E69D1C-9F1B-7E8A-3DFF-0292DF8C1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34814"/>
            <a:ext cx="10515600" cy="4842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4BD8FF-FAC5-0C1B-26CC-AC9E48C2FB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0D5E6C-AA27-B3D1-9D10-FA16EA1F3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0F20CD-F01C-3C25-3796-FFEE5C3EBB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3910BB-74C0-4080-A479-597185DC86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95782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70.png"/><Relationship Id="rId3" Type="http://schemas.openxmlformats.org/officeDocument/2006/relationships/slide" Target="slide3.xml"/><Relationship Id="rId7" Type="http://schemas.openxmlformats.org/officeDocument/2006/relationships/image" Target="../media/image50.png"/><Relationship Id="rId12" Type="http://schemas.openxmlformats.org/officeDocument/2006/relationships/slide" Target="slide23.xml"/><Relationship Id="rId17" Type="http://schemas.openxmlformats.org/officeDocument/2006/relationships/image" Target="../media/image80.png"/><Relationship Id="rId2" Type="http://schemas.openxmlformats.org/officeDocument/2006/relationships/image" Target="../media/image4.png"/><Relationship Id="rId16" Type="http://schemas.openxmlformats.org/officeDocument/2006/relationships/slide" Target="slide1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image" Target="../media/image7.png"/><Relationship Id="rId5" Type="http://schemas.openxmlformats.org/officeDocument/2006/relationships/image" Target="../media/image5.png"/><Relationship Id="rId15" Type="http://schemas.openxmlformats.org/officeDocument/2006/relationships/image" Target="../media/image8.png"/><Relationship Id="rId10" Type="http://schemas.openxmlformats.org/officeDocument/2006/relationships/image" Target="../media/image60.png"/><Relationship Id="rId4" Type="http://schemas.openxmlformats.org/officeDocument/2006/relationships/image" Target="../media/image40.png"/><Relationship Id="rId9" Type="http://schemas.openxmlformats.org/officeDocument/2006/relationships/slide" Target="slide16.xml"/><Relationship Id="rId14" Type="http://schemas.openxmlformats.org/officeDocument/2006/relationships/slide" Target="slide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JoseChirif/Estudios-y-empleabilidad-Encuesta-kaggle" TargetMode="Externa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lainguyn123/employee-survey?select=employee_survey.csv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www.kaggle.com/datasets/lainguyn123/employee-survey?select=employee_survey.csv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No hay descripción de texto alternativo para esta imagen">
            <a:extLst>
              <a:ext uri="{FF2B5EF4-FFF2-40B4-BE49-F238E27FC236}">
                <a16:creationId xmlns:a16="http://schemas.microsoft.com/office/drawing/2014/main" id="{E5695AF3-8FA5-47D0-4790-0D8FF8B00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4559BCD-191A-F9C4-0AA2-14C6C12CF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7500" y="928052"/>
            <a:ext cx="6002020" cy="2890739"/>
          </a:xfrm>
        </p:spPr>
        <p:txBody>
          <a:bodyPr>
            <a:normAutofit/>
          </a:bodyPr>
          <a:lstStyle/>
          <a:p>
            <a:r>
              <a:rPr lang="es-PE" sz="5400" dirty="0">
                <a:solidFill>
                  <a:schemeClr val="bg1"/>
                </a:solidFill>
              </a:rPr>
              <a:t>Estudios y empleabilidad – Encuesta </a:t>
            </a:r>
            <a:r>
              <a:rPr lang="es-PE" sz="5400" dirty="0" err="1">
                <a:solidFill>
                  <a:schemeClr val="bg1"/>
                </a:solidFill>
              </a:rPr>
              <a:t>Kaggle</a:t>
            </a:r>
            <a:endParaRPr lang="es-PE" sz="54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263728-BD13-5E22-0543-917D7CF8DE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7705" y="3817361"/>
            <a:ext cx="5261610" cy="752792"/>
          </a:xfrm>
        </p:spPr>
        <p:txBody>
          <a:bodyPr/>
          <a:lstStyle/>
          <a:p>
            <a:r>
              <a:rPr lang="es-PE" dirty="0">
                <a:solidFill>
                  <a:schemeClr val="bg1"/>
                </a:solidFill>
              </a:rPr>
              <a:t>Alumno: José Chirif Molina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DD12F5CB-3B72-4C32-2665-C6A447D40E86}"/>
              </a:ext>
            </a:extLst>
          </p:cNvPr>
          <p:cNvSpPr txBox="1">
            <a:spLocks/>
          </p:cNvSpPr>
          <p:nvPr/>
        </p:nvSpPr>
        <p:spPr>
          <a:xfrm>
            <a:off x="8088630" y="6167752"/>
            <a:ext cx="3928110" cy="53181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s-ES" sz="1000" i="1" dirty="0" err="1">
                <a:solidFill>
                  <a:schemeClr val="bg1"/>
                </a:solidFill>
              </a:rPr>
              <a:t>Coderhouse</a:t>
            </a:r>
            <a:endParaRPr lang="es-ES" sz="1000" i="1" dirty="0">
              <a:solidFill>
                <a:schemeClr val="bg1"/>
              </a:solidFill>
            </a:endParaRP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s-ES" sz="1000" i="1" dirty="0">
                <a:solidFill>
                  <a:schemeClr val="bg1"/>
                </a:solidFill>
              </a:rPr>
              <a:t>Data </a:t>
            </a:r>
            <a:r>
              <a:rPr lang="es-ES" sz="1000" i="1" dirty="0" err="1">
                <a:solidFill>
                  <a:schemeClr val="bg1"/>
                </a:solidFill>
              </a:rPr>
              <a:t>Science</a:t>
            </a:r>
            <a:r>
              <a:rPr lang="es-ES" sz="1000" i="1" dirty="0">
                <a:solidFill>
                  <a:schemeClr val="bg1"/>
                </a:solidFill>
              </a:rPr>
              <a:t> II: Machine </a:t>
            </a:r>
            <a:r>
              <a:rPr lang="es-ES" sz="1000" i="1" dirty="0" err="1">
                <a:solidFill>
                  <a:schemeClr val="bg1"/>
                </a:solidFill>
              </a:rPr>
              <a:t>Learning</a:t>
            </a:r>
            <a:r>
              <a:rPr lang="es-ES" sz="1000" i="1" dirty="0">
                <a:solidFill>
                  <a:schemeClr val="bg1"/>
                </a:solidFill>
              </a:rPr>
              <a:t> para la Ciencia de Datos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s-PE" sz="1000" i="1" dirty="0">
                <a:solidFill>
                  <a:schemeClr val="bg1"/>
                </a:solidFill>
              </a:rPr>
              <a:t>Comisión 61115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C56B436D-0C97-2525-D067-86D1C1163998}"/>
              </a:ext>
            </a:extLst>
          </p:cNvPr>
          <p:cNvSpPr txBox="1">
            <a:spLocks/>
          </p:cNvSpPr>
          <p:nvPr/>
        </p:nvSpPr>
        <p:spPr>
          <a:xfrm>
            <a:off x="7302500" y="5256525"/>
            <a:ext cx="2190750" cy="752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000" dirty="0">
                <a:solidFill>
                  <a:schemeClr val="bg1"/>
                </a:solidFill>
              </a:rPr>
              <a:t>Octubre 2024</a:t>
            </a:r>
          </a:p>
        </p:txBody>
      </p:sp>
      <p:pic>
        <p:nvPicPr>
          <p:cNvPr id="10" name="Imagen 9" descr="Avatar del usuario">
            <a:extLst>
              <a:ext uri="{FF2B5EF4-FFF2-40B4-BE49-F238E27FC236}">
                <a16:creationId xmlns:a16="http://schemas.microsoft.com/office/drawing/2014/main" id="{B80B626E-7E94-6A23-4BDD-57AADCD08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" t="2660" r="3097" b="2803"/>
          <a:stretch>
            <a:fillRect/>
          </a:stretch>
        </p:blipFill>
        <p:spPr bwMode="auto">
          <a:xfrm>
            <a:off x="1581150" y="1770334"/>
            <a:ext cx="3299460" cy="3317332"/>
          </a:xfrm>
          <a:custGeom>
            <a:avLst/>
            <a:gdLst>
              <a:gd name="connsiteX0" fmla="*/ 2700000 w 5400000"/>
              <a:gd name="connsiteY0" fmla="*/ 0 h 5429250"/>
              <a:gd name="connsiteX1" fmla="*/ 5400000 w 5400000"/>
              <a:gd name="connsiteY1" fmla="*/ 2714625 h 5429250"/>
              <a:gd name="connsiteX2" fmla="*/ 2700000 w 5400000"/>
              <a:gd name="connsiteY2" fmla="*/ 5429250 h 5429250"/>
              <a:gd name="connsiteX3" fmla="*/ 0 w 5400000"/>
              <a:gd name="connsiteY3" fmla="*/ 2714625 h 5429250"/>
              <a:gd name="connsiteX4" fmla="*/ 2700000 w 5400000"/>
              <a:gd name="connsiteY4" fmla="*/ 0 h 542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00000" h="5429250">
                <a:moveTo>
                  <a:pt x="2700000" y="0"/>
                </a:moveTo>
                <a:cubicBezTo>
                  <a:pt x="4191169" y="0"/>
                  <a:pt x="5400000" y="1215379"/>
                  <a:pt x="5400000" y="2714625"/>
                </a:cubicBezTo>
                <a:cubicBezTo>
                  <a:pt x="5400000" y="4213871"/>
                  <a:pt x="4191169" y="5429250"/>
                  <a:pt x="2700000" y="5429250"/>
                </a:cubicBezTo>
                <a:cubicBezTo>
                  <a:pt x="1208831" y="5429250"/>
                  <a:pt x="0" y="4213871"/>
                  <a:pt x="0" y="2714625"/>
                </a:cubicBezTo>
                <a:cubicBezTo>
                  <a:pt x="0" y="1215379"/>
                  <a:pt x="1208831" y="0"/>
                  <a:pt x="2700000" y="0"/>
                </a:cubicBezTo>
                <a:close/>
              </a:path>
            </a:pathLst>
          </a:custGeom>
          <a:noFill/>
          <a:ln>
            <a:solidFill>
              <a:srgbClr val="FFFFFF">
                <a:alpha val="14118"/>
              </a:srgb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80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266AEE-6BB7-A03D-99AA-FA21F7F55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Nivel Educativo vs Nivel de trabajo</a:t>
            </a:r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C32F6C0-9FD6-1F2B-8702-07E3487CF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pPr/>
              <a:t>10</a:t>
            </a:fld>
            <a:endParaRPr lang="es-PE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6F9CEF1E-C0A6-904A-EBD7-E695C167AD79}"/>
              </a:ext>
            </a:extLst>
          </p:cNvPr>
          <p:cNvSpPr txBox="1">
            <a:spLocks/>
          </p:cNvSpPr>
          <p:nvPr/>
        </p:nvSpPr>
        <p:spPr>
          <a:xfrm>
            <a:off x="582930" y="5383176"/>
            <a:ext cx="11177270" cy="97370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dirty="0"/>
              <a:t>Se observa que los puestos más altos son a mayores estudios y los más bajos a menores estudios. Sin embargo, la relación se ve media. (Hipótesis a: verdadera).</a:t>
            </a:r>
          </a:p>
        </p:txBody>
      </p:sp>
      <p:pic>
        <p:nvPicPr>
          <p:cNvPr id="23" name="Gráfico 22" descr="Información contorno">
            <a:hlinkClick r:id="rId2" action="ppaction://hlinksldjump" tooltip="Hipótesis a: Mientras mayor es el nivel de estudios, mayor es el nivel de trabajo que tiene (JobLevel). "/>
            <a:extLst>
              <a:ext uri="{FF2B5EF4-FFF2-40B4-BE49-F238E27FC236}">
                <a16:creationId xmlns:a16="http://schemas.microsoft.com/office/drawing/2014/main" id="{AE113044-5896-6D3C-0181-CC957A3912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15700" y="519342"/>
            <a:ext cx="388800" cy="388800"/>
          </a:xfrm>
          <a:prstGeom prst="rect">
            <a:avLst/>
          </a:prstGeom>
        </p:spPr>
      </p:pic>
      <p:pic>
        <p:nvPicPr>
          <p:cNvPr id="5" name="Imagen 4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05C42C48-6FC0-674D-18E3-9E03E14A31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835" y="908142"/>
            <a:ext cx="9214330" cy="4474800"/>
          </a:xfrm>
          <a:prstGeom prst="rect">
            <a:avLst/>
          </a:prstGeom>
        </p:spPr>
      </p:pic>
      <p:sp>
        <p:nvSpPr>
          <p:cNvPr id="35" name="ProgressDot">
            <a:extLst>
              <a:ext uri="{FF2B5EF4-FFF2-40B4-BE49-F238E27FC236}">
                <a16:creationId xmlns:a16="http://schemas.microsoft.com/office/drawing/2014/main" id="{78007370-E231-E79D-9738-9F98F6BA5DCF}"/>
              </a:ext>
            </a:extLst>
          </p:cNvPr>
          <p:cNvSpPr/>
          <p:nvPr/>
        </p:nvSpPr>
        <p:spPr>
          <a:xfrm>
            <a:off x="3238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6" name="ProgressDot">
            <a:extLst>
              <a:ext uri="{FF2B5EF4-FFF2-40B4-BE49-F238E27FC236}">
                <a16:creationId xmlns:a16="http://schemas.microsoft.com/office/drawing/2014/main" id="{C275A9A8-436F-2BEF-096D-949B945436F8}"/>
              </a:ext>
            </a:extLst>
          </p:cNvPr>
          <p:cNvSpPr/>
          <p:nvPr/>
        </p:nvSpPr>
        <p:spPr>
          <a:xfrm>
            <a:off x="3492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7" name="ProgressDot">
            <a:extLst>
              <a:ext uri="{FF2B5EF4-FFF2-40B4-BE49-F238E27FC236}">
                <a16:creationId xmlns:a16="http://schemas.microsoft.com/office/drawing/2014/main" id="{7B82344E-B05A-4DC1-1D0E-C28D6AC7C762}"/>
              </a:ext>
            </a:extLst>
          </p:cNvPr>
          <p:cNvSpPr/>
          <p:nvPr/>
        </p:nvSpPr>
        <p:spPr>
          <a:xfrm>
            <a:off x="3746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8" name="ProgressDot">
            <a:extLst>
              <a:ext uri="{FF2B5EF4-FFF2-40B4-BE49-F238E27FC236}">
                <a16:creationId xmlns:a16="http://schemas.microsoft.com/office/drawing/2014/main" id="{2C80AFDC-0B19-5778-AC4A-EE5C7450F310}"/>
              </a:ext>
            </a:extLst>
          </p:cNvPr>
          <p:cNvSpPr/>
          <p:nvPr/>
        </p:nvSpPr>
        <p:spPr>
          <a:xfrm>
            <a:off x="4000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9" name="ProgressDot">
            <a:extLst>
              <a:ext uri="{FF2B5EF4-FFF2-40B4-BE49-F238E27FC236}">
                <a16:creationId xmlns:a16="http://schemas.microsoft.com/office/drawing/2014/main" id="{AF58FD0D-0830-9C13-DC29-2D1CC019C422}"/>
              </a:ext>
            </a:extLst>
          </p:cNvPr>
          <p:cNvSpPr/>
          <p:nvPr/>
        </p:nvSpPr>
        <p:spPr>
          <a:xfrm>
            <a:off x="4254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0" name="ProgressDot">
            <a:extLst>
              <a:ext uri="{FF2B5EF4-FFF2-40B4-BE49-F238E27FC236}">
                <a16:creationId xmlns:a16="http://schemas.microsoft.com/office/drawing/2014/main" id="{BB7C7647-3F70-B99A-41E5-7A8266929051}"/>
              </a:ext>
            </a:extLst>
          </p:cNvPr>
          <p:cNvSpPr/>
          <p:nvPr/>
        </p:nvSpPr>
        <p:spPr>
          <a:xfrm>
            <a:off x="4508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1" name="ProgressDot">
            <a:extLst>
              <a:ext uri="{FF2B5EF4-FFF2-40B4-BE49-F238E27FC236}">
                <a16:creationId xmlns:a16="http://schemas.microsoft.com/office/drawing/2014/main" id="{462198EA-EEF7-CC5A-0CE0-D6EB39BA04CA}"/>
              </a:ext>
            </a:extLst>
          </p:cNvPr>
          <p:cNvSpPr/>
          <p:nvPr/>
        </p:nvSpPr>
        <p:spPr>
          <a:xfrm>
            <a:off x="4762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2" name="ProgressDot">
            <a:extLst>
              <a:ext uri="{FF2B5EF4-FFF2-40B4-BE49-F238E27FC236}">
                <a16:creationId xmlns:a16="http://schemas.microsoft.com/office/drawing/2014/main" id="{84B108DD-0781-65E5-9794-00DE3C8C4829}"/>
              </a:ext>
            </a:extLst>
          </p:cNvPr>
          <p:cNvSpPr/>
          <p:nvPr/>
        </p:nvSpPr>
        <p:spPr>
          <a:xfrm>
            <a:off x="5016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3" name="ProgressDot">
            <a:extLst>
              <a:ext uri="{FF2B5EF4-FFF2-40B4-BE49-F238E27FC236}">
                <a16:creationId xmlns:a16="http://schemas.microsoft.com/office/drawing/2014/main" id="{5E739781-80F6-AD67-3B34-EDBA53658C0C}"/>
              </a:ext>
            </a:extLst>
          </p:cNvPr>
          <p:cNvSpPr/>
          <p:nvPr/>
        </p:nvSpPr>
        <p:spPr>
          <a:xfrm>
            <a:off x="5270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4" name="ProgressDot">
            <a:extLst>
              <a:ext uri="{FF2B5EF4-FFF2-40B4-BE49-F238E27FC236}">
                <a16:creationId xmlns:a16="http://schemas.microsoft.com/office/drawing/2014/main" id="{7E592A14-CE06-07A5-043D-CC98C26930E5}"/>
              </a:ext>
            </a:extLst>
          </p:cNvPr>
          <p:cNvSpPr/>
          <p:nvPr/>
        </p:nvSpPr>
        <p:spPr>
          <a:xfrm>
            <a:off x="5524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5" name="ProgressDot">
            <a:extLst>
              <a:ext uri="{FF2B5EF4-FFF2-40B4-BE49-F238E27FC236}">
                <a16:creationId xmlns:a16="http://schemas.microsoft.com/office/drawing/2014/main" id="{CE716286-47DB-4F84-2A9B-C3E4B09232C2}"/>
              </a:ext>
            </a:extLst>
          </p:cNvPr>
          <p:cNvSpPr/>
          <p:nvPr/>
        </p:nvSpPr>
        <p:spPr>
          <a:xfrm>
            <a:off x="5778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6" name="ProgressDot">
            <a:extLst>
              <a:ext uri="{FF2B5EF4-FFF2-40B4-BE49-F238E27FC236}">
                <a16:creationId xmlns:a16="http://schemas.microsoft.com/office/drawing/2014/main" id="{3A2CC9BD-E3B6-7C96-7C09-6CC1BC40A94B}"/>
              </a:ext>
            </a:extLst>
          </p:cNvPr>
          <p:cNvSpPr/>
          <p:nvPr/>
        </p:nvSpPr>
        <p:spPr>
          <a:xfrm>
            <a:off x="6032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7" name="ProgressDot">
            <a:extLst>
              <a:ext uri="{FF2B5EF4-FFF2-40B4-BE49-F238E27FC236}">
                <a16:creationId xmlns:a16="http://schemas.microsoft.com/office/drawing/2014/main" id="{44ECAB4F-CEAE-15EF-7330-8FFD97CA55F4}"/>
              </a:ext>
            </a:extLst>
          </p:cNvPr>
          <p:cNvSpPr/>
          <p:nvPr/>
        </p:nvSpPr>
        <p:spPr>
          <a:xfrm>
            <a:off x="6286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8" name="ProgressDot">
            <a:extLst>
              <a:ext uri="{FF2B5EF4-FFF2-40B4-BE49-F238E27FC236}">
                <a16:creationId xmlns:a16="http://schemas.microsoft.com/office/drawing/2014/main" id="{4B61CE7E-4391-6AA1-31EC-6B7AFC233F95}"/>
              </a:ext>
            </a:extLst>
          </p:cNvPr>
          <p:cNvSpPr/>
          <p:nvPr/>
        </p:nvSpPr>
        <p:spPr>
          <a:xfrm>
            <a:off x="6540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9" name="ProgressDot">
            <a:extLst>
              <a:ext uri="{FF2B5EF4-FFF2-40B4-BE49-F238E27FC236}">
                <a16:creationId xmlns:a16="http://schemas.microsoft.com/office/drawing/2014/main" id="{EB665EAB-7325-0930-27E4-D750D40504CA}"/>
              </a:ext>
            </a:extLst>
          </p:cNvPr>
          <p:cNvSpPr/>
          <p:nvPr/>
        </p:nvSpPr>
        <p:spPr>
          <a:xfrm>
            <a:off x="6794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0" name="ProgressDot">
            <a:extLst>
              <a:ext uri="{FF2B5EF4-FFF2-40B4-BE49-F238E27FC236}">
                <a16:creationId xmlns:a16="http://schemas.microsoft.com/office/drawing/2014/main" id="{353D05B0-1AFB-D1AD-EDD3-D7EA83C4A79A}"/>
              </a:ext>
            </a:extLst>
          </p:cNvPr>
          <p:cNvSpPr/>
          <p:nvPr/>
        </p:nvSpPr>
        <p:spPr>
          <a:xfrm>
            <a:off x="7048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1" name="ProgressDot">
            <a:extLst>
              <a:ext uri="{FF2B5EF4-FFF2-40B4-BE49-F238E27FC236}">
                <a16:creationId xmlns:a16="http://schemas.microsoft.com/office/drawing/2014/main" id="{F1422A0A-D843-D8A9-9028-52690D0FEDDB}"/>
              </a:ext>
            </a:extLst>
          </p:cNvPr>
          <p:cNvSpPr/>
          <p:nvPr/>
        </p:nvSpPr>
        <p:spPr>
          <a:xfrm>
            <a:off x="7302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2" name="ProgressDot">
            <a:extLst>
              <a:ext uri="{FF2B5EF4-FFF2-40B4-BE49-F238E27FC236}">
                <a16:creationId xmlns:a16="http://schemas.microsoft.com/office/drawing/2014/main" id="{87BAC983-75C5-FCA6-F368-D8A9F4390C2A}"/>
              </a:ext>
            </a:extLst>
          </p:cNvPr>
          <p:cNvSpPr/>
          <p:nvPr/>
        </p:nvSpPr>
        <p:spPr>
          <a:xfrm>
            <a:off x="7556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3" name="ProgressDot">
            <a:extLst>
              <a:ext uri="{FF2B5EF4-FFF2-40B4-BE49-F238E27FC236}">
                <a16:creationId xmlns:a16="http://schemas.microsoft.com/office/drawing/2014/main" id="{38DF5E82-0B0F-BBE6-9FC6-61D874027801}"/>
              </a:ext>
            </a:extLst>
          </p:cNvPr>
          <p:cNvSpPr/>
          <p:nvPr/>
        </p:nvSpPr>
        <p:spPr>
          <a:xfrm>
            <a:off x="7810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4" name="ProgressDot">
            <a:extLst>
              <a:ext uri="{FF2B5EF4-FFF2-40B4-BE49-F238E27FC236}">
                <a16:creationId xmlns:a16="http://schemas.microsoft.com/office/drawing/2014/main" id="{EA72CE0D-09AB-AFF9-F811-291C45AD51BF}"/>
              </a:ext>
            </a:extLst>
          </p:cNvPr>
          <p:cNvSpPr/>
          <p:nvPr/>
        </p:nvSpPr>
        <p:spPr>
          <a:xfrm>
            <a:off x="8064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5" name="ProgressDot">
            <a:extLst>
              <a:ext uri="{FF2B5EF4-FFF2-40B4-BE49-F238E27FC236}">
                <a16:creationId xmlns:a16="http://schemas.microsoft.com/office/drawing/2014/main" id="{2403401A-9FF0-3DA0-E2C4-9A9B980680E2}"/>
              </a:ext>
            </a:extLst>
          </p:cNvPr>
          <p:cNvSpPr/>
          <p:nvPr/>
        </p:nvSpPr>
        <p:spPr>
          <a:xfrm>
            <a:off x="8318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6" name="ProgressDot">
            <a:extLst>
              <a:ext uri="{FF2B5EF4-FFF2-40B4-BE49-F238E27FC236}">
                <a16:creationId xmlns:a16="http://schemas.microsoft.com/office/drawing/2014/main" id="{5CADFB8F-8079-4779-52E5-C2959C08AE7E}"/>
              </a:ext>
            </a:extLst>
          </p:cNvPr>
          <p:cNvSpPr/>
          <p:nvPr/>
        </p:nvSpPr>
        <p:spPr>
          <a:xfrm>
            <a:off x="8572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7" name="ProgressDot">
            <a:extLst>
              <a:ext uri="{FF2B5EF4-FFF2-40B4-BE49-F238E27FC236}">
                <a16:creationId xmlns:a16="http://schemas.microsoft.com/office/drawing/2014/main" id="{4BA2C312-7B9C-6206-D584-449333DE1AE8}"/>
              </a:ext>
            </a:extLst>
          </p:cNvPr>
          <p:cNvSpPr/>
          <p:nvPr/>
        </p:nvSpPr>
        <p:spPr>
          <a:xfrm>
            <a:off x="8826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80743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7CF7E-D2DD-8720-D52F-97D5887C4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060184-E071-DA5B-4344-822E993F3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Nivel Educativo vs Nivel de trabajo</a:t>
            </a:r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6CD52AA-364E-4DAE-7327-1CBDBDBF7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pPr/>
              <a:t>11</a:t>
            </a:fld>
            <a:endParaRPr lang="es-PE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B8C455FA-2E85-02E5-BAD7-D4AAFD9DAB70}"/>
              </a:ext>
            </a:extLst>
          </p:cNvPr>
          <p:cNvSpPr txBox="1">
            <a:spLocks/>
          </p:cNvSpPr>
          <p:nvPr/>
        </p:nvSpPr>
        <p:spPr>
          <a:xfrm>
            <a:off x="582930" y="5383176"/>
            <a:ext cx="11177270" cy="97370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dirty="0"/>
              <a:t>Se observa la relación media, donde los bachilleres ocupan la mayoría de puestos Junior, </a:t>
            </a:r>
            <a:r>
              <a:rPr lang="es-PE" dirty="0" err="1"/>
              <a:t>Semi-senior</a:t>
            </a:r>
            <a:r>
              <a:rPr lang="es-PE" dirty="0"/>
              <a:t> y senior (65.7 % en total).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195A9C2-7EF8-62A8-3E1F-ECA6D959D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763" y="1305690"/>
            <a:ext cx="4361547" cy="2260470"/>
          </a:xfrm>
          <a:prstGeom prst="rect">
            <a:avLst/>
          </a:prstGeom>
        </p:spPr>
      </p:pic>
      <p:pic>
        <p:nvPicPr>
          <p:cNvPr id="3" name="Gráfico 2" descr="Información contorno">
            <a:hlinkClick r:id="rId3" action="ppaction://hlinksldjump" tooltip="Hipótesis a: Mientras mayor es el nivel de estudios, mayor es el nivel de trabajo que tiene (JobLevel). "/>
            <a:extLst>
              <a:ext uri="{FF2B5EF4-FFF2-40B4-BE49-F238E27FC236}">
                <a16:creationId xmlns:a16="http://schemas.microsoft.com/office/drawing/2014/main" id="{FC76F12A-060A-08B1-3E32-C26CD61A89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15700" y="519342"/>
            <a:ext cx="388800" cy="388800"/>
          </a:xfrm>
          <a:prstGeom prst="rect">
            <a:avLst/>
          </a:prstGeom>
        </p:spPr>
      </p:pic>
      <p:pic>
        <p:nvPicPr>
          <p:cNvPr id="8" name="Imagen 7" descr="Tabla&#10;&#10;Descripción generada automáticamente con confianza media">
            <a:extLst>
              <a:ext uri="{FF2B5EF4-FFF2-40B4-BE49-F238E27FC236}">
                <a16:creationId xmlns:a16="http://schemas.microsoft.com/office/drawing/2014/main" id="{4439F81F-BC4D-A74E-6141-37F03E39B0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30" y="1060072"/>
            <a:ext cx="7125833" cy="4251003"/>
          </a:xfrm>
          <a:prstGeom prst="rect">
            <a:avLst/>
          </a:prstGeom>
        </p:spPr>
      </p:pic>
      <p:sp>
        <p:nvSpPr>
          <p:cNvPr id="36" name="ProgressDot">
            <a:extLst>
              <a:ext uri="{FF2B5EF4-FFF2-40B4-BE49-F238E27FC236}">
                <a16:creationId xmlns:a16="http://schemas.microsoft.com/office/drawing/2014/main" id="{DE379A77-B72A-7127-4175-8F0AD754EDE3}"/>
              </a:ext>
            </a:extLst>
          </p:cNvPr>
          <p:cNvSpPr/>
          <p:nvPr/>
        </p:nvSpPr>
        <p:spPr>
          <a:xfrm>
            <a:off x="3238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7" name="ProgressDot">
            <a:extLst>
              <a:ext uri="{FF2B5EF4-FFF2-40B4-BE49-F238E27FC236}">
                <a16:creationId xmlns:a16="http://schemas.microsoft.com/office/drawing/2014/main" id="{3F1F5353-8EA4-4CC7-5711-41900896CAD0}"/>
              </a:ext>
            </a:extLst>
          </p:cNvPr>
          <p:cNvSpPr/>
          <p:nvPr/>
        </p:nvSpPr>
        <p:spPr>
          <a:xfrm>
            <a:off x="3492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8" name="ProgressDot">
            <a:extLst>
              <a:ext uri="{FF2B5EF4-FFF2-40B4-BE49-F238E27FC236}">
                <a16:creationId xmlns:a16="http://schemas.microsoft.com/office/drawing/2014/main" id="{5C8385D1-9728-6A1F-4337-66DE2599B920}"/>
              </a:ext>
            </a:extLst>
          </p:cNvPr>
          <p:cNvSpPr/>
          <p:nvPr/>
        </p:nvSpPr>
        <p:spPr>
          <a:xfrm>
            <a:off x="3746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9" name="ProgressDot">
            <a:extLst>
              <a:ext uri="{FF2B5EF4-FFF2-40B4-BE49-F238E27FC236}">
                <a16:creationId xmlns:a16="http://schemas.microsoft.com/office/drawing/2014/main" id="{431732EC-7E3F-9815-7C69-50222C5B906D}"/>
              </a:ext>
            </a:extLst>
          </p:cNvPr>
          <p:cNvSpPr/>
          <p:nvPr/>
        </p:nvSpPr>
        <p:spPr>
          <a:xfrm>
            <a:off x="4000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0" name="ProgressDot">
            <a:extLst>
              <a:ext uri="{FF2B5EF4-FFF2-40B4-BE49-F238E27FC236}">
                <a16:creationId xmlns:a16="http://schemas.microsoft.com/office/drawing/2014/main" id="{00D2F125-A30B-6DEE-2F5D-B72439AA5924}"/>
              </a:ext>
            </a:extLst>
          </p:cNvPr>
          <p:cNvSpPr/>
          <p:nvPr/>
        </p:nvSpPr>
        <p:spPr>
          <a:xfrm>
            <a:off x="4254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1" name="ProgressDot">
            <a:extLst>
              <a:ext uri="{FF2B5EF4-FFF2-40B4-BE49-F238E27FC236}">
                <a16:creationId xmlns:a16="http://schemas.microsoft.com/office/drawing/2014/main" id="{85E98722-ADCA-F73A-42CE-DF0B3D045B12}"/>
              </a:ext>
            </a:extLst>
          </p:cNvPr>
          <p:cNvSpPr/>
          <p:nvPr/>
        </p:nvSpPr>
        <p:spPr>
          <a:xfrm>
            <a:off x="4508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2" name="ProgressDot">
            <a:extLst>
              <a:ext uri="{FF2B5EF4-FFF2-40B4-BE49-F238E27FC236}">
                <a16:creationId xmlns:a16="http://schemas.microsoft.com/office/drawing/2014/main" id="{9ED5CE47-B630-2793-CD3F-DCC39D9D4E13}"/>
              </a:ext>
            </a:extLst>
          </p:cNvPr>
          <p:cNvSpPr/>
          <p:nvPr/>
        </p:nvSpPr>
        <p:spPr>
          <a:xfrm>
            <a:off x="4762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3" name="ProgressDot">
            <a:extLst>
              <a:ext uri="{FF2B5EF4-FFF2-40B4-BE49-F238E27FC236}">
                <a16:creationId xmlns:a16="http://schemas.microsoft.com/office/drawing/2014/main" id="{6A20B5BE-B3CE-7691-95E7-4CFEED0C90A5}"/>
              </a:ext>
            </a:extLst>
          </p:cNvPr>
          <p:cNvSpPr/>
          <p:nvPr/>
        </p:nvSpPr>
        <p:spPr>
          <a:xfrm>
            <a:off x="5016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4" name="ProgressDot">
            <a:extLst>
              <a:ext uri="{FF2B5EF4-FFF2-40B4-BE49-F238E27FC236}">
                <a16:creationId xmlns:a16="http://schemas.microsoft.com/office/drawing/2014/main" id="{3C32E9DB-E288-F448-EA64-4D201E66F208}"/>
              </a:ext>
            </a:extLst>
          </p:cNvPr>
          <p:cNvSpPr/>
          <p:nvPr/>
        </p:nvSpPr>
        <p:spPr>
          <a:xfrm>
            <a:off x="5270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5" name="ProgressDot">
            <a:extLst>
              <a:ext uri="{FF2B5EF4-FFF2-40B4-BE49-F238E27FC236}">
                <a16:creationId xmlns:a16="http://schemas.microsoft.com/office/drawing/2014/main" id="{25F8EACD-57D9-1D97-8429-E43BE05EF14E}"/>
              </a:ext>
            </a:extLst>
          </p:cNvPr>
          <p:cNvSpPr/>
          <p:nvPr/>
        </p:nvSpPr>
        <p:spPr>
          <a:xfrm>
            <a:off x="5524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6" name="ProgressDot">
            <a:extLst>
              <a:ext uri="{FF2B5EF4-FFF2-40B4-BE49-F238E27FC236}">
                <a16:creationId xmlns:a16="http://schemas.microsoft.com/office/drawing/2014/main" id="{F58F5B81-1D42-75CA-9DC0-8CE7C0E2DA40}"/>
              </a:ext>
            </a:extLst>
          </p:cNvPr>
          <p:cNvSpPr/>
          <p:nvPr/>
        </p:nvSpPr>
        <p:spPr>
          <a:xfrm>
            <a:off x="5778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7" name="ProgressDot">
            <a:extLst>
              <a:ext uri="{FF2B5EF4-FFF2-40B4-BE49-F238E27FC236}">
                <a16:creationId xmlns:a16="http://schemas.microsoft.com/office/drawing/2014/main" id="{29277A73-9848-6DE6-B2C5-736DF29CB871}"/>
              </a:ext>
            </a:extLst>
          </p:cNvPr>
          <p:cNvSpPr/>
          <p:nvPr/>
        </p:nvSpPr>
        <p:spPr>
          <a:xfrm>
            <a:off x="6032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8" name="ProgressDot">
            <a:extLst>
              <a:ext uri="{FF2B5EF4-FFF2-40B4-BE49-F238E27FC236}">
                <a16:creationId xmlns:a16="http://schemas.microsoft.com/office/drawing/2014/main" id="{D2A6A5A8-61CA-F9C6-8DDE-FC44F1C54D32}"/>
              </a:ext>
            </a:extLst>
          </p:cNvPr>
          <p:cNvSpPr/>
          <p:nvPr/>
        </p:nvSpPr>
        <p:spPr>
          <a:xfrm>
            <a:off x="6286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9" name="ProgressDot">
            <a:extLst>
              <a:ext uri="{FF2B5EF4-FFF2-40B4-BE49-F238E27FC236}">
                <a16:creationId xmlns:a16="http://schemas.microsoft.com/office/drawing/2014/main" id="{2A578EE7-5DD6-4BAD-22EA-9E9C6DFED63F}"/>
              </a:ext>
            </a:extLst>
          </p:cNvPr>
          <p:cNvSpPr/>
          <p:nvPr/>
        </p:nvSpPr>
        <p:spPr>
          <a:xfrm>
            <a:off x="6540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0" name="ProgressDot">
            <a:extLst>
              <a:ext uri="{FF2B5EF4-FFF2-40B4-BE49-F238E27FC236}">
                <a16:creationId xmlns:a16="http://schemas.microsoft.com/office/drawing/2014/main" id="{19F484B7-94CD-B717-8A65-1DFF64791289}"/>
              </a:ext>
            </a:extLst>
          </p:cNvPr>
          <p:cNvSpPr/>
          <p:nvPr/>
        </p:nvSpPr>
        <p:spPr>
          <a:xfrm>
            <a:off x="6794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1" name="ProgressDot">
            <a:extLst>
              <a:ext uri="{FF2B5EF4-FFF2-40B4-BE49-F238E27FC236}">
                <a16:creationId xmlns:a16="http://schemas.microsoft.com/office/drawing/2014/main" id="{DC2C4BDA-C6C6-00EA-8454-0EF6C48C2E9B}"/>
              </a:ext>
            </a:extLst>
          </p:cNvPr>
          <p:cNvSpPr/>
          <p:nvPr/>
        </p:nvSpPr>
        <p:spPr>
          <a:xfrm>
            <a:off x="7048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2" name="ProgressDot">
            <a:extLst>
              <a:ext uri="{FF2B5EF4-FFF2-40B4-BE49-F238E27FC236}">
                <a16:creationId xmlns:a16="http://schemas.microsoft.com/office/drawing/2014/main" id="{C8ECE2AB-39ED-9132-C103-225630715F20}"/>
              </a:ext>
            </a:extLst>
          </p:cNvPr>
          <p:cNvSpPr/>
          <p:nvPr/>
        </p:nvSpPr>
        <p:spPr>
          <a:xfrm>
            <a:off x="7302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3" name="ProgressDot">
            <a:extLst>
              <a:ext uri="{FF2B5EF4-FFF2-40B4-BE49-F238E27FC236}">
                <a16:creationId xmlns:a16="http://schemas.microsoft.com/office/drawing/2014/main" id="{AF839B31-8D12-9475-1BC6-E8929B28E989}"/>
              </a:ext>
            </a:extLst>
          </p:cNvPr>
          <p:cNvSpPr/>
          <p:nvPr/>
        </p:nvSpPr>
        <p:spPr>
          <a:xfrm>
            <a:off x="7556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4" name="ProgressDot">
            <a:extLst>
              <a:ext uri="{FF2B5EF4-FFF2-40B4-BE49-F238E27FC236}">
                <a16:creationId xmlns:a16="http://schemas.microsoft.com/office/drawing/2014/main" id="{50DDFF66-B241-BD67-5099-33FF7E41546C}"/>
              </a:ext>
            </a:extLst>
          </p:cNvPr>
          <p:cNvSpPr/>
          <p:nvPr/>
        </p:nvSpPr>
        <p:spPr>
          <a:xfrm>
            <a:off x="7810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5" name="ProgressDot">
            <a:extLst>
              <a:ext uri="{FF2B5EF4-FFF2-40B4-BE49-F238E27FC236}">
                <a16:creationId xmlns:a16="http://schemas.microsoft.com/office/drawing/2014/main" id="{ED4A95D7-3DA9-FCC8-8502-0808D91A8FFF}"/>
              </a:ext>
            </a:extLst>
          </p:cNvPr>
          <p:cNvSpPr/>
          <p:nvPr/>
        </p:nvSpPr>
        <p:spPr>
          <a:xfrm>
            <a:off x="8064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6" name="ProgressDot">
            <a:extLst>
              <a:ext uri="{FF2B5EF4-FFF2-40B4-BE49-F238E27FC236}">
                <a16:creationId xmlns:a16="http://schemas.microsoft.com/office/drawing/2014/main" id="{07D85502-F61B-C2B2-967A-89178FD3B39A}"/>
              </a:ext>
            </a:extLst>
          </p:cNvPr>
          <p:cNvSpPr/>
          <p:nvPr/>
        </p:nvSpPr>
        <p:spPr>
          <a:xfrm>
            <a:off x="8318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7" name="ProgressDot">
            <a:extLst>
              <a:ext uri="{FF2B5EF4-FFF2-40B4-BE49-F238E27FC236}">
                <a16:creationId xmlns:a16="http://schemas.microsoft.com/office/drawing/2014/main" id="{608893B8-8EBB-B03B-5010-58EA12F57A20}"/>
              </a:ext>
            </a:extLst>
          </p:cNvPr>
          <p:cNvSpPr/>
          <p:nvPr/>
        </p:nvSpPr>
        <p:spPr>
          <a:xfrm>
            <a:off x="8572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8" name="ProgressDot">
            <a:extLst>
              <a:ext uri="{FF2B5EF4-FFF2-40B4-BE49-F238E27FC236}">
                <a16:creationId xmlns:a16="http://schemas.microsoft.com/office/drawing/2014/main" id="{0AFA1CEE-5A44-55F5-0FBB-812C50DBC026}"/>
              </a:ext>
            </a:extLst>
          </p:cNvPr>
          <p:cNvSpPr/>
          <p:nvPr/>
        </p:nvSpPr>
        <p:spPr>
          <a:xfrm>
            <a:off x="8826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21825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1CEC8B-6CA1-0C0F-FDB7-848CF0B4A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8AADB21C-8C83-F355-0586-2CD749164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913" y="987972"/>
            <a:ext cx="9112173" cy="4521600"/>
          </a:xfrm>
          <a:prstGeom prst="rect">
            <a:avLst/>
          </a:prstGeo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7A5A887F-B142-2193-EBA9-5EAA7DF1BBC0}"/>
              </a:ext>
            </a:extLst>
          </p:cNvPr>
          <p:cNvSpPr txBox="1">
            <a:spLocks/>
          </p:cNvSpPr>
          <p:nvPr/>
        </p:nvSpPr>
        <p:spPr>
          <a:xfrm>
            <a:off x="582930" y="5383177"/>
            <a:ext cx="11609070" cy="83982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dirty="0"/>
              <a:t>Se observa similitud en la satisfacción en el trabajo (máxima diferencia de 0.053 puntos), independiente del genero. Ello corrobora como verdadera nuestra segunda hipótesis (b).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DC7703-AA45-7E88-8568-20401256F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Género vs Satisfacción en el trabajo</a:t>
            </a:r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8EB997-C4F7-7E22-32EA-0D8943B1B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pPr/>
              <a:t>12</a:t>
            </a:fld>
            <a:endParaRPr lang="es-PE" dirty="0"/>
          </a:p>
        </p:txBody>
      </p:sp>
      <p:pic>
        <p:nvPicPr>
          <p:cNvPr id="21" name="Gráfico 20" descr="Información contorno">
            <a:hlinkClick r:id="rId3" action="ppaction://hlinksldjump" tooltip="Hipótesis b: Por políticas de igualdad de género, la diferencia entre el nivel de satisfacción entre hombres y mujeres debe ser menor a 0.5 puntos. "/>
            <a:extLst>
              <a:ext uri="{FF2B5EF4-FFF2-40B4-BE49-F238E27FC236}">
                <a16:creationId xmlns:a16="http://schemas.microsoft.com/office/drawing/2014/main" id="{9799A89C-3790-5BB6-BE4B-E4D49C67F3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15700" y="530772"/>
            <a:ext cx="388620" cy="388620"/>
          </a:xfrm>
          <a:prstGeom prst="rect">
            <a:avLst/>
          </a:prstGeom>
        </p:spPr>
      </p:pic>
      <p:sp>
        <p:nvSpPr>
          <p:cNvPr id="35" name="ProgressDot">
            <a:extLst>
              <a:ext uri="{FF2B5EF4-FFF2-40B4-BE49-F238E27FC236}">
                <a16:creationId xmlns:a16="http://schemas.microsoft.com/office/drawing/2014/main" id="{536BF5CE-8CE2-06A3-DE89-488EED4356FC}"/>
              </a:ext>
            </a:extLst>
          </p:cNvPr>
          <p:cNvSpPr/>
          <p:nvPr/>
        </p:nvSpPr>
        <p:spPr>
          <a:xfrm>
            <a:off x="3238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6" name="ProgressDot">
            <a:extLst>
              <a:ext uri="{FF2B5EF4-FFF2-40B4-BE49-F238E27FC236}">
                <a16:creationId xmlns:a16="http://schemas.microsoft.com/office/drawing/2014/main" id="{0F5272C8-ED16-9B15-D437-4D88062E889F}"/>
              </a:ext>
            </a:extLst>
          </p:cNvPr>
          <p:cNvSpPr/>
          <p:nvPr/>
        </p:nvSpPr>
        <p:spPr>
          <a:xfrm>
            <a:off x="3492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7" name="ProgressDot">
            <a:extLst>
              <a:ext uri="{FF2B5EF4-FFF2-40B4-BE49-F238E27FC236}">
                <a16:creationId xmlns:a16="http://schemas.microsoft.com/office/drawing/2014/main" id="{9F7C6355-0C37-0265-13CC-6E741CEBBD15}"/>
              </a:ext>
            </a:extLst>
          </p:cNvPr>
          <p:cNvSpPr/>
          <p:nvPr/>
        </p:nvSpPr>
        <p:spPr>
          <a:xfrm>
            <a:off x="3746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8" name="ProgressDot">
            <a:extLst>
              <a:ext uri="{FF2B5EF4-FFF2-40B4-BE49-F238E27FC236}">
                <a16:creationId xmlns:a16="http://schemas.microsoft.com/office/drawing/2014/main" id="{B010B03F-54B8-93B9-C26D-7FC87BA67FB0}"/>
              </a:ext>
            </a:extLst>
          </p:cNvPr>
          <p:cNvSpPr/>
          <p:nvPr/>
        </p:nvSpPr>
        <p:spPr>
          <a:xfrm>
            <a:off x="4000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9" name="ProgressDot">
            <a:extLst>
              <a:ext uri="{FF2B5EF4-FFF2-40B4-BE49-F238E27FC236}">
                <a16:creationId xmlns:a16="http://schemas.microsoft.com/office/drawing/2014/main" id="{59682EAA-ACFC-DD1D-FEF8-1E6D8C300C7C}"/>
              </a:ext>
            </a:extLst>
          </p:cNvPr>
          <p:cNvSpPr/>
          <p:nvPr/>
        </p:nvSpPr>
        <p:spPr>
          <a:xfrm>
            <a:off x="4254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0" name="ProgressDot">
            <a:extLst>
              <a:ext uri="{FF2B5EF4-FFF2-40B4-BE49-F238E27FC236}">
                <a16:creationId xmlns:a16="http://schemas.microsoft.com/office/drawing/2014/main" id="{D200C625-75E5-C0BE-7861-23CA7F1992CD}"/>
              </a:ext>
            </a:extLst>
          </p:cNvPr>
          <p:cNvSpPr/>
          <p:nvPr/>
        </p:nvSpPr>
        <p:spPr>
          <a:xfrm>
            <a:off x="4508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1" name="ProgressDot">
            <a:extLst>
              <a:ext uri="{FF2B5EF4-FFF2-40B4-BE49-F238E27FC236}">
                <a16:creationId xmlns:a16="http://schemas.microsoft.com/office/drawing/2014/main" id="{6F029001-A6A1-4B3A-11F3-332B9F3E7608}"/>
              </a:ext>
            </a:extLst>
          </p:cNvPr>
          <p:cNvSpPr/>
          <p:nvPr/>
        </p:nvSpPr>
        <p:spPr>
          <a:xfrm>
            <a:off x="4762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2" name="ProgressDot">
            <a:extLst>
              <a:ext uri="{FF2B5EF4-FFF2-40B4-BE49-F238E27FC236}">
                <a16:creationId xmlns:a16="http://schemas.microsoft.com/office/drawing/2014/main" id="{C7C4D4E2-5367-7AAD-6F21-D62553E93502}"/>
              </a:ext>
            </a:extLst>
          </p:cNvPr>
          <p:cNvSpPr/>
          <p:nvPr/>
        </p:nvSpPr>
        <p:spPr>
          <a:xfrm>
            <a:off x="5016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3" name="ProgressDot">
            <a:extLst>
              <a:ext uri="{FF2B5EF4-FFF2-40B4-BE49-F238E27FC236}">
                <a16:creationId xmlns:a16="http://schemas.microsoft.com/office/drawing/2014/main" id="{20AB67B4-C3C9-A6B2-A7F5-A006ED0F0AD4}"/>
              </a:ext>
            </a:extLst>
          </p:cNvPr>
          <p:cNvSpPr/>
          <p:nvPr/>
        </p:nvSpPr>
        <p:spPr>
          <a:xfrm>
            <a:off x="5270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4" name="ProgressDot">
            <a:extLst>
              <a:ext uri="{FF2B5EF4-FFF2-40B4-BE49-F238E27FC236}">
                <a16:creationId xmlns:a16="http://schemas.microsoft.com/office/drawing/2014/main" id="{A500BA2D-F6F3-4123-6B9C-EFC238D32D36}"/>
              </a:ext>
            </a:extLst>
          </p:cNvPr>
          <p:cNvSpPr/>
          <p:nvPr/>
        </p:nvSpPr>
        <p:spPr>
          <a:xfrm>
            <a:off x="5524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5" name="ProgressDot">
            <a:extLst>
              <a:ext uri="{FF2B5EF4-FFF2-40B4-BE49-F238E27FC236}">
                <a16:creationId xmlns:a16="http://schemas.microsoft.com/office/drawing/2014/main" id="{F30E667C-6DFF-BDEB-D45F-7816C11A908F}"/>
              </a:ext>
            </a:extLst>
          </p:cNvPr>
          <p:cNvSpPr/>
          <p:nvPr/>
        </p:nvSpPr>
        <p:spPr>
          <a:xfrm>
            <a:off x="5778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6" name="ProgressDot">
            <a:extLst>
              <a:ext uri="{FF2B5EF4-FFF2-40B4-BE49-F238E27FC236}">
                <a16:creationId xmlns:a16="http://schemas.microsoft.com/office/drawing/2014/main" id="{4F6C2EA6-9202-B851-9BE6-6D0EA3FE8D4A}"/>
              </a:ext>
            </a:extLst>
          </p:cNvPr>
          <p:cNvSpPr/>
          <p:nvPr/>
        </p:nvSpPr>
        <p:spPr>
          <a:xfrm>
            <a:off x="6032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7" name="ProgressDot">
            <a:extLst>
              <a:ext uri="{FF2B5EF4-FFF2-40B4-BE49-F238E27FC236}">
                <a16:creationId xmlns:a16="http://schemas.microsoft.com/office/drawing/2014/main" id="{3C80FD8D-C505-C19B-9230-E9A908FF56AD}"/>
              </a:ext>
            </a:extLst>
          </p:cNvPr>
          <p:cNvSpPr/>
          <p:nvPr/>
        </p:nvSpPr>
        <p:spPr>
          <a:xfrm>
            <a:off x="6286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8" name="ProgressDot">
            <a:extLst>
              <a:ext uri="{FF2B5EF4-FFF2-40B4-BE49-F238E27FC236}">
                <a16:creationId xmlns:a16="http://schemas.microsoft.com/office/drawing/2014/main" id="{EE002661-78FC-F4A3-FB86-757989F423BB}"/>
              </a:ext>
            </a:extLst>
          </p:cNvPr>
          <p:cNvSpPr/>
          <p:nvPr/>
        </p:nvSpPr>
        <p:spPr>
          <a:xfrm>
            <a:off x="6540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9" name="ProgressDot">
            <a:extLst>
              <a:ext uri="{FF2B5EF4-FFF2-40B4-BE49-F238E27FC236}">
                <a16:creationId xmlns:a16="http://schemas.microsoft.com/office/drawing/2014/main" id="{6843C06D-B056-FEFF-107A-502543981BED}"/>
              </a:ext>
            </a:extLst>
          </p:cNvPr>
          <p:cNvSpPr/>
          <p:nvPr/>
        </p:nvSpPr>
        <p:spPr>
          <a:xfrm>
            <a:off x="6794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0" name="ProgressDot">
            <a:extLst>
              <a:ext uri="{FF2B5EF4-FFF2-40B4-BE49-F238E27FC236}">
                <a16:creationId xmlns:a16="http://schemas.microsoft.com/office/drawing/2014/main" id="{6ADF5E7C-3BD8-6867-6AA1-A930F278DA9B}"/>
              </a:ext>
            </a:extLst>
          </p:cNvPr>
          <p:cNvSpPr/>
          <p:nvPr/>
        </p:nvSpPr>
        <p:spPr>
          <a:xfrm>
            <a:off x="7048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1" name="ProgressDot">
            <a:extLst>
              <a:ext uri="{FF2B5EF4-FFF2-40B4-BE49-F238E27FC236}">
                <a16:creationId xmlns:a16="http://schemas.microsoft.com/office/drawing/2014/main" id="{BC17137B-8DCE-D21E-D3A3-8A21F4144238}"/>
              </a:ext>
            </a:extLst>
          </p:cNvPr>
          <p:cNvSpPr/>
          <p:nvPr/>
        </p:nvSpPr>
        <p:spPr>
          <a:xfrm>
            <a:off x="7302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2" name="ProgressDot">
            <a:extLst>
              <a:ext uri="{FF2B5EF4-FFF2-40B4-BE49-F238E27FC236}">
                <a16:creationId xmlns:a16="http://schemas.microsoft.com/office/drawing/2014/main" id="{BB822F64-5D12-14BB-B603-7671745D8B9C}"/>
              </a:ext>
            </a:extLst>
          </p:cNvPr>
          <p:cNvSpPr/>
          <p:nvPr/>
        </p:nvSpPr>
        <p:spPr>
          <a:xfrm>
            <a:off x="7556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3" name="ProgressDot">
            <a:extLst>
              <a:ext uri="{FF2B5EF4-FFF2-40B4-BE49-F238E27FC236}">
                <a16:creationId xmlns:a16="http://schemas.microsoft.com/office/drawing/2014/main" id="{6F8416DD-5B39-BAC2-9D46-A0C9A781D1AC}"/>
              </a:ext>
            </a:extLst>
          </p:cNvPr>
          <p:cNvSpPr/>
          <p:nvPr/>
        </p:nvSpPr>
        <p:spPr>
          <a:xfrm>
            <a:off x="7810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4" name="ProgressDot">
            <a:extLst>
              <a:ext uri="{FF2B5EF4-FFF2-40B4-BE49-F238E27FC236}">
                <a16:creationId xmlns:a16="http://schemas.microsoft.com/office/drawing/2014/main" id="{592FA267-EA2B-68BC-5083-1D19BD025C84}"/>
              </a:ext>
            </a:extLst>
          </p:cNvPr>
          <p:cNvSpPr/>
          <p:nvPr/>
        </p:nvSpPr>
        <p:spPr>
          <a:xfrm>
            <a:off x="8064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5" name="ProgressDot">
            <a:extLst>
              <a:ext uri="{FF2B5EF4-FFF2-40B4-BE49-F238E27FC236}">
                <a16:creationId xmlns:a16="http://schemas.microsoft.com/office/drawing/2014/main" id="{2FD03419-AC02-3353-519A-D22F5D280BC2}"/>
              </a:ext>
            </a:extLst>
          </p:cNvPr>
          <p:cNvSpPr/>
          <p:nvPr/>
        </p:nvSpPr>
        <p:spPr>
          <a:xfrm>
            <a:off x="8318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6" name="ProgressDot">
            <a:extLst>
              <a:ext uri="{FF2B5EF4-FFF2-40B4-BE49-F238E27FC236}">
                <a16:creationId xmlns:a16="http://schemas.microsoft.com/office/drawing/2014/main" id="{9B6ED1F8-5872-9351-AFBC-1323A9942356}"/>
              </a:ext>
            </a:extLst>
          </p:cNvPr>
          <p:cNvSpPr/>
          <p:nvPr/>
        </p:nvSpPr>
        <p:spPr>
          <a:xfrm>
            <a:off x="8572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7" name="ProgressDot">
            <a:extLst>
              <a:ext uri="{FF2B5EF4-FFF2-40B4-BE49-F238E27FC236}">
                <a16:creationId xmlns:a16="http://schemas.microsoft.com/office/drawing/2014/main" id="{F63030E5-A9C7-85CB-5292-76BCC46197E8}"/>
              </a:ext>
            </a:extLst>
          </p:cNvPr>
          <p:cNvSpPr/>
          <p:nvPr/>
        </p:nvSpPr>
        <p:spPr>
          <a:xfrm>
            <a:off x="8826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31409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D4607C-D1C9-0028-F169-41919C199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D716B753-B239-F11E-0750-DE86FE86D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39" y="1127672"/>
            <a:ext cx="8635478" cy="51516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18AB81B-20FD-83B0-3934-98FA8A1D8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/>
              <a:t>JobLevel</a:t>
            </a:r>
            <a:r>
              <a:rPr lang="es-ES" dirty="0"/>
              <a:t> vs </a:t>
            </a:r>
            <a:r>
              <a:rPr lang="es-ES" dirty="0" err="1"/>
              <a:t>Overtime</a:t>
            </a:r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400D5A4-2AF3-919F-F5E9-3535F4ADF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pPr/>
              <a:t>13</a:t>
            </a:fld>
            <a:endParaRPr lang="es-PE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ABABBD2A-3555-4B35-53A6-EC0093CF1759}"/>
              </a:ext>
            </a:extLst>
          </p:cNvPr>
          <p:cNvSpPr txBox="1">
            <a:spLocks/>
          </p:cNvSpPr>
          <p:nvPr/>
        </p:nvSpPr>
        <p:spPr>
          <a:xfrm>
            <a:off x="7988300" y="2311401"/>
            <a:ext cx="4038600" cy="3784598"/>
          </a:xfrm>
          <a:prstGeom prst="roundRect">
            <a:avLst>
              <a:gd name="adj" fmla="val 8278"/>
            </a:avLst>
          </a:prstGeom>
          <a:ln w="6350"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dirty="0"/>
              <a:t>Se observa que el porcentaje de personas que hacen horas extras es independiente del nivel de puesto que tienen. </a:t>
            </a:r>
            <a:br>
              <a:rPr lang="es-PE" dirty="0"/>
            </a:br>
            <a:r>
              <a:rPr lang="es-PE" dirty="0"/>
              <a:t>Hipótesis c: falsa.</a:t>
            </a:r>
          </a:p>
        </p:txBody>
      </p:sp>
      <p:pic>
        <p:nvPicPr>
          <p:cNvPr id="3" name="Gráfico 2" descr="Información contorno">
            <a:hlinkClick r:id="rId3" action="ppaction://hlinksldjump" tooltip="Hipótesis c: Los trabajos de mayor rango (JobLevel: Senior y Lider) tienen más sobretiempo en promedio."/>
            <a:extLst>
              <a:ext uri="{FF2B5EF4-FFF2-40B4-BE49-F238E27FC236}">
                <a16:creationId xmlns:a16="http://schemas.microsoft.com/office/drawing/2014/main" id="{56A587A3-6294-F32B-0C3F-31CFD0AF82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15700" y="530772"/>
            <a:ext cx="388620" cy="388620"/>
          </a:xfrm>
          <a:prstGeom prst="rect">
            <a:avLst/>
          </a:prstGeom>
        </p:spPr>
      </p:pic>
      <p:sp>
        <p:nvSpPr>
          <p:cNvPr id="35" name="ProgressDot">
            <a:extLst>
              <a:ext uri="{FF2B5EF4-FFF2-40B4-BE49-F238E27FC236}">
                <a16:creationId xmlns:a16="http://schemas.microsoft.com/office/drawing/2014/main" id="{CACE6C11-2C16-D641-ECAF-FCC3F8DC3D31}"/>
              </a:ext>
            </a:extLst>
          </p:cNvPr>
          <p:cNvSpPr/>
          <p:nvPr/>
        </p:nvSpPr>
        <p:spPr>
          <a:xfrm>
            <a:off x="3238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6" name="ProgressDot">
            <a:extLst>
              <a:ext uri="{FF2B5EF4-FFF2-40B4-BE49-F238E27FC236}">
                <a16:creationId xmlns:a16="http://schemas.microsoft.com/office/drawing/2014/main" id="{F462F088-C917-EF0A-A01D-E43B4CE5212E}"/>
              </a:ext>
            </a:extLst>
          </p:cNvPr>
          <p:cNvSpPr/>
          <p:nvPr/>
        </p:nvSpPr>
        <p:spPr>
          <a:xfrm>
            <a:off x="3492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7" name="ProgressDot">
            <a:extLst>
              <a:ext uri="{FF2B5EF4-FFF2-40B4-BE49-F238E27FC236}">
                <a16:creationId xmlns:a16="http://schemas.microsoft.com/office/drawing/2014/main" id="{72473CD8-DAD7-6B79-4539-54A3191D86EC}"/>
              </a:ext>
            </a:extLst>
          </p:cNvPr>
          <p:cNvSpPr/>
          <p:nvPr/>
        </p:nvSpPr>
        <p:spPr>
          <a:xfrm>
            <a:off x="3746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8" name="ProgressDot">
            <a:extLst>
              <a:ext uri="{FF2B5EF4-FFF2-40B4-BE49-F238E27FC236}">
                <a16:creationId xmlns:a16="http://schemas.microsoft.com/office/drawing/2014/main" id="{838E7F58-054E-E098-9BC3-A18D3FBBF203}"/>
              </a:ext>
            </a:extLst>
          </p:cNvPr>
          <p:cNvSpPr/>
          <p:nvPr/>
        </p:nvSpPr>
        <p:spPr>
          <a:xfrm>
            <a:off x="4000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9" name="ProgressDot">
            <a:extLst>
              <a:ext uri="{FF2B5EF4-FFF2-40B4-BE49-F238E27FC236}">
                <a16:creationId xmlns:a16="http://schemas.microsoft.com/office/drawing/2014/main" id="{BFA93CA4-ADBB-464F-BD57-D81900310026}"/>
              </a:ext>
            </a:extLst>
          </p:cNvPr>
          <p:cNvSpPr/>
          <p:nvPr/>
        </p:nvSpPr>
        <p:spPr>
          <a:xfrm>
            <a:off x="4254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0" name="ProgressDot">
            <a:extLst>
              <a:ext uri="{FF2B5EF4-FFF2-40B4-BE49-F238E27FC236}">
                <a16:creationId xmlns:a16="http://schemas.microsoft.com/office/drawing/2014/main" id="{5D388040-E0B8-7BA5-44BC-62CB022977A9}"/>
              </a:ext>
            </a:extLst>
          </p:cNvPr>
          <p:cNvSpPr/>
          <p:nvPr/>
        </p:nvSpPr>
        <p:spPr>
          <a:xfrm>
            <a:off x="4508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1" name="ProgressDot">
            <a:extLst>
              <a:ext uri="{FF2B5EF4-FFF2-40B4-BE49-F238E27FC236}">
                <a16:creationId xmlns:a16="http://schemas.microsoft.com/office/drawing/2014/main" id="{F98830B6-8E84-3A27-72BE-55A8D2B67FF6}"/>
              </a:ext>
            </a:extLst>
          </p:cNvPr>
          <p:cNvSpPr/>
          <p:nvPr/>
        </p:nvSpPr>
        <p:spPr>
          <a:xfrm>
            <a:off x="4762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2" name="ProgressDot">
            <a:extLst>
              <a:ext uri="{FF2B5EF4-FFF2-40B4-BE49-F238E27FC236}">
                <a16:creationId xmlns:a16="http://schemas.microsoft.com/office/drawing/2014/main" id="{DB9F3DFC-5C38-60EF-DEB5-98014E8998EC}"/>
              </a:ext>
            </a:extLst>
          </p:cNvPr>
          <p:cNvSpPr/>
          <p:nvPr/>
        </p:nvSpPr>
        <p:spPr>
          <a:xfrm>
            <a:off x="5016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3" name="ProgressDot">
            <a:extLst>
              <a:ext uri="{FF2B5EF4-FFF2-40B4-BE49-F238E27FC236}">
                <a16:creationId xmlns:a16="http://schemas.microsoft.com/office/drawing/2014/main" id="{29F77A4D-2CEF-397D-ABF0-0392212A4F0D}"/>
              </a:ext>
            </a:extLst>
          </p:cNvPr>
          <p:cNvSpPr/>
          <p:nvPr/>
        </p:nvSpPr>
        <p:spPr>
          <a:xfrm>
            <a:off x="5270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4" name="ProgressDot">
            <a:extLst>
              <a:ext uri="{FF2B5EF4-FFF2-40B4-BE49-F238E27FC236}">
                <a16:creationId xmlns:a16="http://schemas.microsoft.com/office/drawing/2014/main" id="{78DAD43B-BD15-152A-8FB8-194641126649}"/>
              </a:ext>
            </a:extLst>
          </p:cNvPr>
          <p:cNvSpPr/>
          <p:nvPr/>
        </p:nvSpPr>
        <p:spPr>
          <a:xfrm>
            <a:off x="5524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5" name="ProgressDot">
            <a:extLst>
              <a:ext uri="{FF2B5EF4-FFF2-40B4-BE49-F238E27FC236}">
                <a16:creationId xmlns:a16="http://schemas.microsoft.com/office/drawing/2014/main" id="{C557224C-7CEB-B50A-CBE5-6DF640D757DE}"/>
              </a:ext>
            </a:extLst>
          </p:cNvPr>
          <p:cNvSpPr/>
          <p:nvPr/>
        </p:nvSpPr>
        <p:spPr>
          <a:xfrm>
            <a:off x="5778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6" name="ProgressDot">
            <a:extLst>
              <a:ext uri="{FF2B5EF4-FFF2-40B4-BE49-F238E27FC236}">
                <a16:creationId xmlns:a16="http://schemas.microsoft.com/office/drawing/2014/main" id="{129631B7-14DE-020F-F267-5F57D7943BFB}"/>
              </a:ext>
            </a:extLst>
          </p:cNvPr>
          <p:cNvSpPr/>
          <p:nvPr/>
        </p:nvSpPr>
        <p:spPr>
          <a:xfrm>
            <a:off x="6032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7" name="ProgressDot">
            <a:extLst>
              <a:ext uri="{FF2B5EF4-FFF2-40B4-BE49-F238E27FC236}">
                <a16:creationId xmlns:a16="http://schemas.microsoft.com/office/drawing/2014/main" id="{3448F81A-3E1F-8898-8D55-FB5DC1A9A492}"/>
              </a:ext>
            </a:extLst>
          </p:cNvPr>
          <p:cNvSpPr/>
          <p:nvPr/>
        </p:nvSpPr>
        <p:spPr>
          <a:xfrm>
            <a:off x="6286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8" name="ProgressDot">
            <a:extLst>
              <a:ext uri="{FF2B5EF4-FFF2-40B4-BE49-F238E27FC236}">
                <a16:creationId xmlns:a16="http://schemas.microsoft.com/office/drawing/2014/main" id="{F9C5927C-0210-72CC-D968-048F90D335EA}"/>
              </a:ext>
            </a:extLst>
          </p:cNvPr>
          <p:cNvSpPr/>
          <p:nvPr/>
        </p:nvSpPr>
        <p:spPr>
          <a:xfrm>
            <a:off x="6540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9" name="ProgressDot">
            <a:extLst>
              <a:ext uri="{FF2B5EF4-FFF2-40B4-BE49-F238E27FC236}">
                <a16:creationId xmlns:a16="http://schemas.microsoft.com/office/drawing/2014/main" id="{EA0C0364-F117-4514-77CB-EF9EB04E01C9}"/>
              </a:ext>
            </a:extLst>
          </p:cNvPr>
          <p:cNvSpPr/>
          <p:nvPr/>
        </p:nvSpPr>
        <p:spPr>
          <a:xfrm>
            <a:off x="6794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0" name="ProgressDot">
            <a:extLst>
              <a:ext uri="{FF2B5EF4-FFF2-40B4-BE49-F238E27FC236}">
                <a16:creationId xmlns:a16="http://schemas.microsoft.com/office/drawing/2014/main" id="{6BF18740-3499-8BA5-88B6-140FC6009DAA}"/>
              </a:ext>
            </a:extLst>
          </p:cNvPr>
          <p:cNvSpPr/>
          <p:nvPr/>
        </p:nvSpPr>
        <p:spPr>
          <a:xfrm>
            <a:off x="7048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1" name="ProgressDot">
            <a:extLst>
              <a:ext uri="{FF2B5EF4-FFF2-40B4-BE49-F238E27FC236}">
                <a16:creationId xmlns:a16="http://schemas.microsoft.com/office/drawing/2014/main" id="{16C188E0-4711-8E1C-54A8-242055A2EFFE}"/>
              </a:ext>
            </a:extLst>
          </p:cNvPr>
          <p:cNvSpPr/>
          <p:nvPr/>
        </p:nvSpPr>
        <p:spPr>
          <a:xfrm>
            <a:off x="7302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2" name="ProgressDot">
            <a:extLst>
              <a:ext uri="{FF2B5EF4-FFF2-40B4-BE49-F238E27FC236}">
                <a16:creationId xmlns:a16="http://schemas.microsoft.com/office/drawing/2014/main" id="{D177EE73-DA1B-8D74-3704-8C9286700BA3}"/>
              </a:ext>
            </a:extLst>
          </p:cNvPr>
          <p:cNvSpPr/>
          <p:nvPr/>
        </p:nvSpPr>
        <p:spPr>
          <a:xfrm>
            <a:off x="7556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3" name="ProgressDot">
            <a:extLst>
              <a:ext uri="{FF2B5EF4-FFF2-40B4-BE49-F238E27FC236}">
                <a16:creationId xmlns:a16="http://schemas.microsoft.com/office/drawing/2014/main" id="{55799853-147B-3145-4F7E-52AD61DC02B8}"/>
              </a:ext>
            </a:extLst>
          </p:cNvPr>
          <p:cNvSpPr/>
          <p:nvPr/>
        </p:nvSpPr>
        <p:spPr>
          <a:xfrm>
            <a:off x="7810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4" name="ProgressDot">
            <a:extLst>
              <a:ext uri="{FF2B5EF4-FFF2-40B4-BE49-F238E27FC236}">
                <a16:creationId xmlns:a16="http://schemas.microsoft.com/office/drawing/2014/main" id="{607AE539-7302-28D6-417C-23CDD91DE9AB}"/>
              </a:ext>
            </a:extLst>
          </p:cNvPr>
          <p:cNvSpPr/>
          <p:nvPr/>
        </p:nvSpPr>
        <p:spPr>
          <a:xfrm>
            <a:off x="8064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5" name="ProgressDot">
            <a:extLst>
              <a:ext uri="{FF2B5EF4-FFF2-40B4-BE49-F238E27FC236}">
                <a16:creationId xmlns:a16="http://schemas.microsoft.com/office/drawing/2014/main" id="{2B0A8EE1-075A-E08B-D3F9-49E65F956E02}"/>
              </a:ext>
            </a:extLst>
          </p:cNvPr>
          <p:cNvSpPr/>
          <p:nvPr/>
        </p:nvSpPr>
        <p:spPr>
          <a:xfrm>
            <a:off x="8318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6" name="ProgressDot">
            <a:extLst>
              <a:ext uri="{FF2B5EF4-FFF2-40B4-BE49-F238E27FC236}">
                <a16:creationId xmlns:a16="http://schemas.microsoft.com/office/drawing/2014/main" id="{D91BCB33-37B7-B802-6A83-62F1F00D7E83}"/>
              </a:ext>
            </a:extLst>
          </p:cNvPr>
          <p:cNvSpPr/>
          <p:nvPr/>
        </p:nvSpPr>
        <p:spPr>
          <a:xfrm>
            <a:off x="8572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7" name="ProgressDot">
            <a:extLst>
              <a:ext uri="{FF2B5EF4-FFF2-40B4-BE49-F238E27FC236}">
                <a16:creationId xmlns:a16="http://schemas.microsoft.com/office/drawing/2014/main" id="{4F8315D4-A964-4687-74C7-2FB6D41A1504}"/>
              </a:ext>
            </a:extLst>
          </p:cNvPr>
          <p:cNvSpPr/>
          <p:nvPr/>
        </p:nvSpPr>
        <p:spPr>
          <a:xfrm>
            <a:off x="8826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06972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6D6868-4BE3-0E2B-EEEF-A0BDE92ED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33D9B2-1283-6513-D08E-ECD2F6C0C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/>
              <a:t>Maphead</a:t>
            </a:r>
            <a:r>
              <a:rPr lang="es-ES" dirty="0"/>
              <a:t> de correlación</a:t>
            </a:r>
            <a:endParaRPr lang="es-PE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C20E4F4-AD0C-46C9-8DA6-2F45E5E61913}"/>
              </a:ext>
            </a:extLst>
          </p:cNvPr>
          <p:cNvSpPr txBox="1"/>
          <p:nvPr/>
        </p:nvSpPr>
        <p:spPr>
          <a:xfrm>
            <a:off x="11326057" y="536491"/>
            <a:ext cx="39305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PE" sz="1600" dirty="0" err="1"/>
              <a:t>h</a:t>
            </a:r>
            <a:r>
              <a:rPr lang="es-PE" sz="1200" dirty="0" err="1"/>
              <a:t>c</a:t>
            </a:r>
            <a:endParaRPr lang="es-PE" sz="1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D22C7BE-FA9A-91AA-9F57-FD044C028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pPr/>
              <a:t>14</a:t>
            </a:fld>
            <a:endParaRPr lang="es-PE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6C27AF35-1717-FF0D-1BF2-39312E126394}"/>
              </a:ext>
            </a:extLst>
          </p:cNvPr>
          <p:cNvSpPr txBox="1">
            <a:spLocks/>
          </p:cNvSpPr>
          <p:nvPr/>
        </p:nvSpPr>
        <p:spPr>
          <a:xfrm>
            <a:off x="6771246" y="1076872"/>
            <a:ext cx="5255654" cy="5019127"/>
          </a:xfrm>
          <a:prstGeom prst="roundRect">
            <a:avLst>
              <a:gd name="adj" fmla="val 0"/>
            </a:avLst>
          </a:prstGeom>
          <a:ln w="63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b="1" dirty="0"/>
              <a:t>Relaciones</a:t>
            </a:r>
          </a:p>
          <a:p>
            <a:r>
              <a:rPr lang="es-ES" dirty="0"/>
              <a:t>Nivel Educativo vs Nivel de trabajo = 0.52 (comprueba relación, hipótesis a verdadera).</a:t>
            </a:r>
          </a:p>
          <a:p>
            <a:r>
              <a:rPr lang="es-ES" dirty="0"/>
              <a:t>Género vs Satisfacción en el trabajo = 0.02 (comprueba que no hay relación, hipótesis b verdadera).</a:t>
            </a:r>
          </a:p>
          <a:p>
            <a:r>
              <a:rPr lang="es-ES" dirty="0" err="1"/>
              <a:t>JobLevel</a:t>
            </a:r>
            <a:r>
              <a:rPr lang="es-ES" dirty="0"/>
              <a:t> vs </a:t>
            </a:r>
            <a:r>
              <a:rPr lang="es-ES" dirty="0" err="1"/>
              <a:t>Overtime</a:t>
            </a:r>
            <a:r>
              <a:rPr lang="es-ES" dirty="0"/>
              <a:t> = 0.00 (Comprueba que no hay relación, hipótesis c falsa)</a:t>
            </a:r>
          </a:p>
          <a:p>
            <a:endParaRPr lang="es-PE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CAE98D8-C831-EA46-AB02-4DA8003AC959}"/>
              </a:ext>
            </a:extLst>
          </p:cNvPr>
          <p:cNvSpPr txBox="1"/>
          <p:nvPr/>
        </p:nvSpPr>
        <p:spPr>
          <a:xfrm>
            <a:off x="10569882" y="536491"/>
            <a:ext cx="39946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PE" sz="1600" dirty="0" err="1"/>
              <a:t>h</a:t>
            </a:r>
            <a:r>
              <a:rPr lang="es-PE" sz="1200" dirty="0" err="1"/>
              <a:t>b</a:t>
            </a:r>
            <a:endParaRPr lang="es-PE" sz="1600" dirty="0"/>
          </a:p>
        </p:txBody>
      </p:sp>
      <p:sp>
        <p:nvSpPr>
          <p:cNvPr id="8" name="CuadroTexto 7">
            <a:hlinkClick r:id="rId2" action="ppaction://hlinksldjump" tooltip="Hipótesis a: Mientras mayor es el nivel de estudios, mayor es el nivel de trabajo que tiene (JobLevel). "/>
            <a:extLst>
              <a:ext uri="{FF2B5EF4-FFF2-40B4-BE49-F238E27FC236}">
                <a16:creationId xmlns:a16="http://schemas.microsoft.com/office/drawing/2014/main" id="{321CD3D4-F263-A9F9-72A5-A8DAF6F77445}"/>
              </a:ext>
            </a:extLst>
          </p:cNvPr>
          <p:cNvSpPr txBox="1"/>
          <p:nvPr/>
        </p:nvSpPr>
        <p:spPr>
          <a:xfrm>
            <a:off x="9806630" y="547176"/>
            <a:ext cx="39466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PE" sz="1600" dirty="0"/>
              <a:t>h</a:t>
            </a:r>
            <a:r>
              <a:rPr lang="es-PE" sz="1200" dirty="0"/>
              <a:t>a</a:t>
            </a:r>
            <a:endParaRPr lang="es-PE" sz="1600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4F9011C1-5539-A803-19FF-502AAC94CBCC}"/>
              </a:ext>
            </a:extLst>
          </p:cNvPr>
          <p:cNvSpPr/>
          <p:nvPr/>
        </p:nvSpPr>
        <p:spPr>
          <a:xfrm>
            <a:off x="9809531" y="526757"/>
            <a:ext cx="360000" cy="360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Elipse 11">
            <a:hlinkClick r:id="rId2" action="ppaction://hlinksldjump" tooltip="Hipótesis b: Por políticas de igualdad de género, la diferencia entre el nivel de satisfacción entre hombres y mujeres debe ser menor a 0.5 puntos. "/>
            <a:extLst>
              <a:ext uri="{FF2B5EF4-FFF2-40B4-BE49-F238E27FC236}">
                <a16:creationId xmlns:a16="http://schemas.microsoft.com/office/drawing/2014/main" id="{04285C48-E0D2-A8FB-E889-BE0F82F4DDBC}"/>
              </a:ext>
            </a:extLst>
          </p:cNvPr>
          <p:cNvSpPr/>
          <p:nvPr/>
        </p:nvSpPr>
        <p:spPr>
          <a:xfrm>
            <a:off x="10579427" y="526757"/>
            <a:ext cx="360000" cy="360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Elipse 12">
            <a:hlinkClick r:id="rId2" action="ppaction://hlinksldjump" tooltip="Hipótesis c: Los trabajos de mayor rango (JobLevel: Senior y Lider) tienen más sobretiempo en promedio."/>
            <a:extLst>
              <a:ext uri="{FF2B5EF4-FFF2-40B4-BE49-F238E27FC236}">
                <a16:creationId xmlns:a16="http://schemas.microsoft.com/office/drawing/2014/main" id="{B63C4CBE-47AF-D6B6-0B6E-9B235E61D37E}"/>
              </a:ext>
            </a:extLst>
          </p:cNvPr>
          <p:cNvSpPr/>
          <p:nvPr/>
        </p:nvSpPr>
        <p:spPr>
          <a:xfrm>
            <a:off x="11331953" y="526757"/>
            <a:ext cx="360000" cy="360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5" name="Imagen 4" descr="Gráfico, Gráfico de rectángulos&#10;&#10;Descripción generada automáticamente">
            <a:extLst>
              <a:ext uri="{FF2B5EF4-FFF2-40B4-BE49-F238E27FC236}">
                <a16:creationId xmlns:a16="http://schemas.microsoft.com/office/drawing/2014/main" id="{A08CF4F4-6B25-3F73-CB55-CACDE4E872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1076872"/>
            <a:ext cx="6364512" cy="4762800"/>
          </a:xfrm>
          <a:prstGeom prst="rect">
            <a:avLst/>
          </a:prstGeom>
        </p:spPr>
      </p:pic>
      <p:sp>
        <p:nvSpPr>
          <p:cNvPr id="40" name="ProgressDot">
            <a:extLst>
              <a:ext uri="{FF2B5EF4-FFF2-40B4-BE49-F238E27FC236}">
                <a16:creationId xmlns:a16="http://schemas.microsoft.com/office/drawing/2014/main" id="{02BEFAD9-BFDB-DCD0-F4CA-A3A1121B12F5}"/>
              </a:ext>
            </a:extLst>
          </p:cNvPr>
          <p:cNvSpPr/>
          <p:nvPr/>
        </p:nvSpPr>
        <p:spPr>
          <a:xfrm>
            <a:off x="3238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1" name="ProgressDot">
            <a:extLst>
              <a:ext uri="{FF2B5EF4-FFF2-40B4-BE49-F238E27FC236}">
                <a16:creationId xmlns:a16="http://schemas.microsoft.com/office/drawing/2014/main" id="{92DAAE20-F678-D647-B3E0-9CAE177062FA}"/>
              </a:ext>
            </a:extLst>
          </p:cNvPr>
          <p:cNvSpPr/>
          <p:nvPr/>
        </p:nvSpPr>
        <p:spPr>
          <a:xfrm>
            <a:off x="3492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2" name="ProgressDot">
            <a:extLst>
              <a:ext uri="{FF2B5EF4-FFF2-40B4-BE49-F238E27FC236}">
                <a16:creationId xmlns:a16="http://schemas.microsoft.com/office/drawing/2014/main" id="{A387312D-E9F7-2202-5E8F-CB7FE5DCB83F}"/>
              </a:ext>
            </a:extLst>
          </p:cNvPr>
          <p:cNvSpPr/>
          <p:nvPr/>
        </p:nvSpPr>
        <p:spPr>
          <a:xfrm>
            <a:off x="3746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3" name="ProgressDot">
            <a:extLst>
              <a:ext uri="{FF2B5EF4-FFF2-40B4-BE49-F238E27FC236}">
                <a16:creationId xmlns:a16="http://schemas.microsoft.com/office/drawing/2014/main" id="{812FD20C-A323-D6F1-830B-7835C139CEF3}"/>
              </a:ext>
            </a:extLst>
          </p:cNvPr>
          <p:cNvSpPr/>
          <p:nvPr/>
        </p:nvSpPr>
        <p:spPr>
          <a:xfrm>
            <a:off x="4000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4" name="ProgressDot">
            <a:extLst>
              <a:ext uri="{FF2B5EF4-FFF2-40B4-BE49-F238E27FC236}">
                <a16:creationId xmlns:a16="http://schemas.microsoft.com/office/drawing/2014/main" id="{9696D94B-155E-C662-1BC5-F5581DCC6C8E}"/>
              </a:ext>
            </a:extLst>
          </p:cNvPr>
          <p:cNvSpPr/>
          <p:nvPr/>
        </p:nvSpPr>
        <p:spPr>
          <a:xfrm>
            <a:off x="4254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5" name="ProgressDot">
            <a:extLst>
              <a:ext uri="{FF2B5EF4-FFF2-40B4-BE49-F238E27FC236}">
                <a16:creationId xmlns:a16="http://schemas.microsoft.com/office/drawing/2014/main" id="{280734B0-E7A2-8E0A-E260-5870C25E46CF}"/>
              </a:ext>
            </a:extLst>
          </p:cNvPr>
          <p:cNvSpPr/>
          <p:nvPr/>
        </p:nvSpPr>
        <p:spPr>
          <a:xfrm>
            <a:off x="4508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6" name="ProgressDot">
            <a:extLst>
              <a:ext uri="{FF2B5EF4-FFF2-40B4-BE49-F238E27FC236}">
                <a16:creationId xmlns:a16="http://schemas.microsoft.com/office/drawing/2014/main" id="{39838FA9-E5B1-97A8-5B39-49A675CB3614}"/>
              </a:ext>
            </a:extLst>
          </p:cNvPr>
          <p:cNvSpPr/>
          <p:nvPr/>
        </p:nvSpPr>
        <p:spPr>
          <a:xfrm>
            <a:off x="4762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7" name="ProgressDot">
            <a:extLst>
              <a:ext uri="{FF2B5EF4-FFF2-40B4-BE49-F238E27FC236}">
                <a16:creationId xmlns:a16="http://schemas.microsoft.com/office/drawing/2014/main" id="{A9AB73A0-6B24-7796-73CE-D7422092AD45}"/>
              </a:ext>
            </a:extLst>
          </p:cNvPr>
          <p:cNvSpPr/>
          <p:nvPr/>
        </p:nvSpPr>
        <p:spPr>
          <a:xfrm>
            <a:off x="5016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8" name="ProgressDot">
            <a:extLst>
              <a:ext uri="{FF2B5EF4-FFF2-40B4-BE49-F238E27FC236}">
                <a16:creationId xmlns:a16="http://schemas.microsoft.com/office/drawing/2014/main" id="{BCC1F20A-09E9-76C8-A337-5F6BF77524F0}"/>
              </a:ext>
            </a:extLst>
          </p:cNvPr>
          <p:cNvSpPr/>
          <p:nvPr/>
        </p:nvSpPr>
        <p:spPr>
          <a:xfrm>
            <a:off x="5270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9" name="ProgressDot">
            <a:extLst>
              <a:ext uri="{FF2B5EF4-FFF2-40B4-BE49-F238E27FC236}">
                <a16:creationId xmlns:a16="http://schemas.microsoft.com/office/drawing/2014/main" id="{765A78EA-DF13-D558-F564-E9F62B4CAA3D}"/>
              </a:ext>
            </a:extLst>
          </p:cNvPr>
          <p:cNvSpPr/>
          <p:nvPr/>
        </p:nvSpPr>
        <p:spPr>
          <a:xfrm>
            <a:off x="5524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0" name="ProgressDot">
            <a:extLst>
              <a:ext uri="{FF2B5EF4-FFF2-40B4-BE49-F238E27FC236}">
                <a16:creationId xmlns:a16="http://schemas.microsoft.com/office/drawing/2014/main" id="{7E01C7CF-8EBF-3119-85B9-4AFC098A4ACC}"/>
              </a:ext>
            </a:extLst>
          </p:cNvPr>
          <p:cNvSpPr/>
          <p:nvPr/>
        </p:nvSpPr>
        <p:spPr>
          <a:xfrm>
            <a:off x="5778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1" name="ProgressDot">
            <a:extLst>
              <a:ext uri="{FF2B5EF4-FFF2-40B4-BE49-F238E27FC236}">
                <a16:creationId xmlns:a16="http://schemas.microsoft.com/office/drawing/2014/main" id="{618DF963-39D4-DCDC-EC24-77ED3ED9FF13}"/>
              </a:ext>
            </a:extLst>
          </p:cNvPr>
          <p:cNvSpPr/>
          <p:nvPr/>
        </p:nvSpPr>
        <p:spPr>
          <a:xfrm>
            <a:off x="6032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2" name="ProgressDot">
            <a:extLst>
              <a:ext uri="{FF2B5EF4-FFF2-40B4-BE49-F238E27FC236}">
                <a16:creationId xmlns:a16="http://schemas.microsoft.com/office/drawing/2014/main" id="{F0F2ABCC-2A02-2675-B8B1-D48530CB3E8B}"/>
              </a:ext>
            </a:extLst>
          </p:cNvPr>
          <p:cNvSpPr/>
          <p:nvPr/>
        </p:nvSpPr>
        <p:spPr>
          <a:xfrm>
            <a:off x="6286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3" name="ProgressDot">
            <a:extLst>
              <a:ext uri="{FF2B5EF4-FFF2-40B4-BE49-F238E27FC236}">
                <a16:creationId xmlns:a16="http://schemas.microsoft.com/office/drawing/2014/main" id="{4D0509C9-11FA-500B-0A7B-22BD7F03D4A1}"/>
              </a:ext>
            </a:extLst>
          </p:cNvPr>
          <p:cNvSpPr/>
          <p:nvPr/>
        </p:nvSpPr>
        <p:spPr>
          <a:xfrm>
            <a:off x="6540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4" name="ProgressDot">
            <a:extLst>
              <a:ext uri="{FF2B5EF4-FFF2-40B4-BE49-F238E27FC236}">
                <a16:creationId xmlns:a16="http://schemas.microsoft.com/office/drawing/2014/main" id="{D407C680-8BE8-EE9B-ECB0-894210468FFE}"/>
              </a:ext>
            </a:extLst>
          </p:cNvPr>
          <p:cNvSpPr/>
          <p:nvPr/>
        </p:nvSpPr>
        <p:spPr>
          <a:xfrm>
            <a:off x="6794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5" name="ProgressDot">
            <a:extLst>
              <a:ext uri="{FF2B5EF4-FFF2-40B4-BE49-F238E27FC236}">
                <a16:creationId xmlns:a16="http://schemas.microsoft.com/office/drawing/2014/main" id="{4A334F8D-7E0D-01A4-CDDB-709E072C233A}"/>
              </a:ext>
            </a:extLst>
          </p:cNvPr>
          <p:cNvSpPr/>
          <p:nvPr/>
        </p:nvSpPr>
        <p:spPr>
          <a:xfrm>
            <a:off x="7048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6" name="ProgressDot">
            <a:extLst>
              <a:ext uri="{FF2B5EF4-FFF2-40B4-BE49-F238E27FC236}">
                <a16:creationId xmlns:a16="http://schemas.microsoft.com/office/drawing/2014/main" id="{044361B3-ACE1-AEF2-6F5E-AFC65A2A2DE8}"/>
              </a:ext>
            </a:extLst>
          </p:cNvPr>
          <p:cNvSpPr/>
          <p:nvPr/>
        </p:nvSpPr>
        <p:spPr>
          <a:xfrm>
            <a:off x="7302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7" name="ProgressDot">
            <a:extLst>
              <a:ext uri="{FF2B5EF4-FFF2-40B4-BE49-F238E27FC236}">
                <a16:creationId xmlns:a16="http://schemas.microsoft.com/office/drawing/2014/main" id="{9E799332-B0D8-1710-1361-DF7D07D6608B}"/>
              </a:ext>
            </a:extLst>
          </p:cNvPr>
          <p:cNvSpPr/>
          <p:nvPr/>
        </p:nvSpPr>
        <p:spPr>
          <a:xfrm>
            <a:off x="7556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8" name="ProgressDot">
            <a:extLst>
              <a:ext uri="{FF2B5EF4-FFF2-40B4-BE49-F238E27FC236}">
                <a16:creationId xmlns:a16="http://schemas.microsoft.com/office/drawing/2014/main" id="{31659512-86C0-9517-5858-8B9141C414CC}"/>
              </a:ext>
            </a:extLst>
          </p:cNvPr>
          <p:cNvSpPr/>
          <p:nvPr/>
        </p:nvSpPr>
        <p:spPr>
          <a:xfrm>
            <a:off x="7810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9" name="ProgressDot">
            <a:extLst>
              <a:ext uri="{FF2B5EF4-FFF2-40B4-BE49-F238E27FC236}">
                <a16:creationId xmlns:a16="http://schemas.microsoft.com/office/drawing/2014/main" id="{D9DC4C37-7BCF-04CE-5213-727D11F84E1E}"/>
              </a:ext>
            </a:extLst>
          </p:cNvPr>
          <p:cNvSpPr/>
          <p:nvPr/>
        </p:nvSpPr>
        <p:spPr>
          <a:xfrm>
            <a:off x="8064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0" name="ProgressDot">
            <a:extLst>
              <a:ext uri="{FF2B5EF4-FFF2-40B4-BE49-F238E27FC236}">
                <a16:creationId xmlns:a16="http://schemas.microsoft.com/office/drawing/2014/main" id="{D1D58B9C-8227-64AD-F34C-1A0FC92D296B}"/>
              </a:ext>
            </a:extLst>
          </p:cNvPr>
          <p:cNvSpPr/>
          <p:nvPr/>
        </p:nvSpPr>
        <p:spPr>
          <a:xfrm>
            <a:off x="8318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1" name="ProgressDot">
            <a:extLst>
              <a:ext uri="{FF2B5EF4-FFF2-40B4-BE49-F238E27FC236}">
                <a16:creationId xmlns:a16="http://schemas.microsoft.com/office/drawing/2014/main" id="{4E0F5EC4-7036-3B42-A75C-7A279A03F6CA}"/>
              </a:ext>
            </a:extLst>
          </p:cNvPr>
          <p:cNvSpPr/>
          <p:nvPr/>
        </p:nvSpPr>
        <p:spPr>
          <a:xfrm>
            <a:off x="8572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2" name="ProgressDot">
            <a:extLst>
              <a:ext uri="{FF2B5EF4-FFF2-40B4-BE49-F238E27FC236}">
                <a16:creationId xmlns:a16="http://schemas.microsoft.com/office/drawing/2014/main" id="{04FEAF45-CEF4-696D-5F0E-0B302A8C0E75}"/>
              </a:ext>
            </a:extLst>
          </p:cNvPr>
          <p:cNvSpPr/>
          <p:nvPr/>
        </p:nvSpPr>
        <p:spPr>
          <a:xfrm>
            <a:off x="8826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99325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D60F2A-7DBC-992E-2A66-0402B7E32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D9DA34-466D-28C3-49A9-A69C0AC17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Conclusiones del análisis exploratorio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A7F1D1-1B13-2F3F-A488-5CD970E01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9397"/>
            <a:ext cx="10515600" cy="863714"/>
          </a:xfrm>
        </p:spPr>
        <p:txBody>
          <a:bodyPr>
            <a:normAutofit/>
          </a:bodyPr>
          <a:lstStyle/>
          <a:p>
            <a:r>
              <a:rPr lang="es-PE" sz="2400" dirty="0"/>
              <a:t>Respecto a las hipótesis las conclusiones son las siguientes: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0C80FD-7AA5-C21C-E397-620C79A99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3910BB-74C0-4080-A479-597185DC8685}" type="slidenum">
              <a:rPr kumimoji="0" lang="es-PE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s-PE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1281FA1C-E32C-BF5B-EF7E-BB41959F0E82}"/>
              </a:ext>
            </a:extLst>
          </p:cNvPr>
          <p:cNvGraphicFramePr>
            <a:graphicFrameLocks noGrp="1"/>
          </p:cNvGraphicFramePr>
          <p:nvPr/>
        </p:nvGraphicFramePr>
        <p:xfrm>
          <a:off x="422910" y="1851661"/>
          <a:ext cx="11487149" cy="42062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94385">
                  <a:extLst>
                    <a:ext uri="{9D8B030D-6E8A-4147-A177-3AD203B41FA5}">
                      <a16:colId xmlns:a16="http://schemas.microsoft.com/office/drawing/2014/main" val="3792707882"/>
                    </a:ext>
                  </a:extLst>
                </a:gridCol>
                <a:gridCol w="4544915">
                  <a:extLst>
                    <a:ext uri="{9D8B030D-6E8A-4147-A177-3AD203B41FA5}">
                      <a16:colId xmlns:a16="http://schemas.microsoft.com/office/drawing/2014/main" val="696775669"/>
                    </a:ext>
                  </a:extLst>
                </a:gridCol>
                <a:gridCol w="5647849">
                  <a:extLst>
                    <a:ext uri="{9D8B030D-6E8A-4147-A177-3AD203B41FA5}">
                      <a16:colId xmlns:a16="http://schemas.microsoft.com/office/drawing/2014/main" val="3950212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Hipótesis </a:t>
                      </a:r>
                      <a:r>
                        <a:rPr lang="es-PE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Index</a:t>
                      </a:r>
                      <a:endParaRPr lang="es-PE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Hipótesis</a:t>
                      </a:r>
                      <a:endParaRPr lang="es-PE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Relación</a:t>
                      </a:r>
                      <a:endParaRPr lang="es-PE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619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dirty="0"/>
                        <a:t>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dirty="0"/>
                        <a:t>Mientras mayor es el nivel de estudios, mayor es el nivel de trabajo que tiene (</a:t>
                      </a:r>
                      <a:r>
                        <a:rPr lang="es-PE" sz="1800" dirty="0" err="1"/>
                        <a:t>JobLevel</a:t>
                      </a:r>
                      <a:r>
                        <a:rPr lang="es-PE" sz="1800" dirty="0"/>
                        <a:t>).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Verdadero</a:t>
                      </a:r>
                      <a:r>
                        <a:rPr lang="es-E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, Los puestos más bajos pertenecen a personas con mayor instrucción, y los más bajos a menor instrucción. Sin embargo, la relación es media y el 65.7% de la población son bachilleres de Junior a Senior.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7304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s-PE" sz="1800" dirty="0"/>
                        <a:t>b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s-PE" sz="1800" dirty="0"/>
                        <a:t>Por políticas de igualdad de género, la diferencia entre el nivel de satisfacción entre hombres y mujeres debe ser menor a 0.5 puntos.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Verdadero</a:t>
                      </a:r>
                      <a:r>
                        <a:rPr lang="es-E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, la satisfacción era independiente al genero y la diferencia máxima es de 0.053 puntos.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838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s-PE" sz="1800" dirty="0"/>
                        <a:t>c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s-PE" sz="1800" dirty="0"/>
                        <a:t>Los trabajos de mayor rango (</a:t>
                      </a:r>
                      <a:r>
                        <a:rPr lang="es-PE" sz="1800" dirty="0" err="1"/>
                        <a:t>JobLevel</a:t>
                      </a:r>
                      <a:r>
                        <a:rPr lang="es-PE" sz="1800" dirty="0"/>
                        <a:t>: Senior y </a:t>
                      </a:r>
                      <a:r>
                        <a:rPr lang="es-PE" sz="1800" dirty="0" err="1"/>
                        <a:t>Lider</a:t>
                      </a:r>
                      <a:r>
                        <a:rPr lang="es-PE" sz="1800" dirty="0"/>
                        <a:t>) tienen más sobretiempo en promedio.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Falso</a:t>
                      </a:r>
                      <a:r>
                        <a:rPr lang="es-PE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, el </a:t>
                      </a:r>
                      <a:r>
                        <a:rPr lang="es-PE" sz="1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overtime</a:t>
                      </a:r>
                      <a:r>
                        <a:rPr lang="es-PE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es independiente al puesto de trabajo.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690381"/>
                  </a:ext>
                </a:extLst>
              </a:tr>
            </a:tbl>
          </a:graphicData>
        </a:graphic>
      </p:graphicFrame>
      <p:sp>
        <p:nvSpPr>
          <p:cNvPr id="34" name="ProgressDot">
            <a:extLst>
              <a:ext uri="{FF2B5EF4-FFF2-40B4-BE49-F238E27FC236}">
                <a16:creationId xmlns:a16="http://schemas.microsoft.com/office/drawing/2014/main" id="{EC14BB9D-BF26-FCD9-9206-5CD7110284F9}"/>
              </a:ext>
            </a:extLst>
          </p:cNvPr>
          <p:cNvSpPr/>
          <p:nvPr/>
        </p:nvSpPr>
        <p:spPr>
          <a:xfrm>
            <a:off x="3238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5" name="ProgressDot">
            <a:extLst>
              <a:ext uri="{FF2B5EF4-FFF2-40B4-BE49-F238E27FC236}">
                <a16:creationId xmlns:a16="http://schemas.microsoft.com/office/drawing/2014/main" id="{4821DD1D-827B-636D-3B7F-139D5753292C}"/>
              </a:ext>
            </a:extLst>
          </p:cNvPr>
          <p:cNvSpPr/>
          <p:nvPr/>
        </p:nvSpPr>
        <p:spPr>
          <a:xfrm>
            <a:off x="3492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6" name="ProgressDot">
            <a:extLst>
              <a:ext uri="{FF2B5EF4-FFF2-40B4-BE49-F238E27FC236}">
                <a16:creationId xmlns:a16="http://schemas.microsoft.com/office/drawing/2014/main" id="{07594337-960A-6BF0-C7B9-3B6135B37DC9}"/>
              </a:ext>
            </a:extLst>
          </p:cNvPr>
          <p:cNvSpPr/>
          <p:nvPr/>
        </p:nvSpPr>
        <p:spPr>
          <a:xfrm>
            <a:off x="3746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7" name="ProgressDot">
            <a:extLst>
              <a:ext uri="{FF2B5EF4-FFF2-40B4-BE49-F238E27FC236}">
                <a16:creationId xmlns:a16="http://schemas.microsoft.com/office/drawing/2014/main" id="{2C204F4F-5A85-A587-F178-54F1A6CA3170}"/>
              </a:ext>
            </a:extLst>
          </p:cNvPr>
          <p:cNvSpPr/>
          <p:nvPr/>
        </p:nvSpPr>
        <p:spPr>
          <a:xfrm>
            <a:off x="4000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8" name="ProgressDot">
            <a:extLst>
              <a:ext uri="{FF2B5EF4-FFF2-40B4-BE49-F238E27FC236}">
                <a16:creationId xmlns:a16="http://schemas.microsoft.com/office/drawing/2014/main" id="{F8FA6345-50A5-F3CA-72C7-0237D3DE2070}"/>
              </a:ext>
            </a:extLst>
          </p:cNvPr>
          <p:cNvSpPr/>
          <p:nvPr/>
        </p:nvSpPr>
        <p:spPr>
          <a:xfrm>
            <a:off x="4254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9" name="ProgressDot">
            <a:extLst>
              <a:ext uri="{FF2B5EF4-FFF2-40B4-BE49-F238E27FC236}">
                <a16:creationId xmlns:a16="http://schemas.microsoft.com/office/drawing/2014/main" id="{56450B98-FA47-AAF4-223C-39EABC6B146B}"/>
              </a:ext>
            </a:extLst>
          </p:cNvPr>
          <p:cNvSpPr/>
          <p:nvPr/>
        </p:nvSpPr>
        <p:spPr>
          <a:xfrm>
            <a:off x="4508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0" name="ProgressDot">
            <a:extLst>
              <a:ext uri="{FF2B5EF4-FFF2-40B4-BE49-F238E27FC236}">
                <a16:creationId xmlns:a16="http://schemas.microsoft.com/office/drawing/2014/main" id="{E494DD68-A01D-37A8-F099-AE67478DFA12}"/>
              </a:ext>
            </a:extLst>
          </p:cNvPr>
          <p:cNvSpPr/>
          <p:nvPr/>
        </p:nvSpPr>
        <p:spPr>
          <a:xfrm>
            <a:off x="4762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1" name="ProgressDot">
            <a:extLst>
              <a:ext uri="{FF2B5EF4-FFF2-40B4-BE49-F238E27FC236}">
                <a16:creationId xmlns:a16="http://schemas.microsoft.com/office/drawing/2014/main" id="{3FA687D6-04E9-3141-A75B-B08BF8481174}"/>
              </a:ext>
            </a:extLst>
          </p:cNvPr>
          <p:cNvSpPr/>
          <p:nvPr/>
        </p:nvSpPr>
        <p:spPr>
          <a:xfrm>
            <a:off x="5016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2" name="ProgressDot">
            <a:extLst>
              <a:ext uri="{FF2B5EF4-FFF2-40B4-BE49-F238E27FC236}">
                <a16:creationId xmlns:a16="http://schemas.microsoft.com/office/drawing/2014/main" id="{B23C41AA-1233-CC1F-33A1-F4A1196DAD82}"/>
              </a:ext>
            </a:extLst>
          </p:cNvPr>
          <p:cNvSpPr/>
          <p:nvPr/>
        </p:nvSpPr>
        <p:spPr>
          <a:xfrm>
            <a:off x="5270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3" name="ProgressDot">
            <a:extLst>
              <a:ext uri="{FF2B5EF4-FFF2-40B4-BE49-F238E27FC236}">
                <a16:creationId xmlns:a16="http://schemas.microsoft.com/office/drawing/2014/main" id="{CFDAAF67-4DAD-03C6-8976-4E581C8AE441}"/>
              </a:ext>
            </a:extLst>
          </p:cNvPr>
          <p:cNvSpPr/>
          <p:nvPr/>
        </p:nvSpPr>
        <p:spPr>
          <a:xfrm>
            <a:off x="5524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4" name="ProgressDot">
            <a:extLst>
              <a:ext uri="{FF2B5EF4-FFF2-40B4-BE49-F238E27FC236}">
                <a16:creationId xmlns:a16="http://schemas.microsoft.com/office/drawing/2014/main" id="{214E5B5E-03F5-67BB-F766-E6A925E490C2}"/>
              </a:ext>
            </a:extLst>
          </p:cNvPr>
          <p:cNvSpPr/>
          <p:nvPr/>
        </p:nvSpPr>
        <p:spPr>
          <a:xfrm>
            <a:off x="5778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5" name="ProgressDot">
            <a:extLst>
              <a:ext uri="{FF2B5EF4-FFF2-40B4-BE49-F238E27FC236}">
                <a16:creationId xmlns:a16="http://schemas.microsoft.com/office/drawing/2014/main" id="{70FA5C5E-420F-3A75-6E2A-E4B49D4E0460}"/>
              </a:ext>
            </a:extLst>
          </p:cNvPr>
          <p:cNvSpPr/>
          <p:nvPr/>
        </p:nvSpPr>
        <p:spPr>
          <a:xfrm>
            <a:off x="6032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6" name="ProgressDot">
            <a:extLst>
              <a:ext uri="{FF2B5EF4-FFF2-40B4-BE49-F238E27FC236}">
                <a16:creationId xmlns:a16="http://schemas.microsoft.com/office/drawing/2014/main" id="{6DC589CC-249B-2CDF-D541-8C38FFC0F2FC}"/>
              </a:ext>
            </a:extLst>
          </p:cNvPr>
          <p:cNvSpPr/>
          <p:nvPr/>
        </p:nvSpPr>
        <p:spPr>
          <a:xfrm>
            <a:off x="6286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7" name="ProgressDot">
            <a:extLst>
              <a:ext uri="{FF2B5EF4-FFF2-40B4-BE49-F238E27FC236}">
                <a16:creationId xmlns:a16="http://schemas.microsoft.com/office/drawing/2014/main" id="{1ED7DEA9-1275-3B12-1B38-E20B97B8F368}"/>
              </a:ext>
            </a:extLst>
          </p:cNvPr>
          <p:cNvSpPr/>
          <p:nvPr/>
        </p:nvSpPr>
        <p:spPr>
          <a:xfrm>
            <a:off x="6540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8" name="ProgressDot">
            <a:extLst>
              <a:ext uri="{FF2B5EF4-FFF2-40B4-BE49-F238E27FC236}">
                <a16:creationId xmlns:a16="http://schemas.microsoft.com/office/drawing/2014/main" id="{76B7D6A6-8DB9-5D60-5D43-BBDD7745AC7D}"/>
              </a:ext>
            </a:extLst>
          </p:cNvPr>
          <p:cNvSpPr/>
          <p:nvPr/>
        </p:nvSpPr>
        <p:spPr>
          <a:xfrm>
            <a:off x="6794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9" name="ProgressDot">
            <a:extLst>
              <a:ext uri="{FF2B5EF4-FFF2-40B4-BE49-F238E27FC236}">
                <a16:creationId xmlns:a16="http://schemas.microsoft.com/office/drawing/2014/main" id="{12FB915B-EDAC-FA04-B916-263EFD32F098}"/>
              </a:ext>
            </a:extLst>
          </p:cNvPr>
          <p:cNvSpPr/>
          <p:nvPr/>
        </p:nvSpPr>
        <p:spPr>
          <a:xfrm>
            <a:off x="7048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0" name="ProgressDot">
            <a:extLst>
              <a:ext uri="{FF2B5EF4-FFF2-40B4-BE49-F238E27FC236}">
                <a16:creationId xmlns:a16="http://schemas.microsoft.com/office/drawing/2014/main" id="{FE54A537-0FF4-4B24-9908-72A447AAEA9D}"/>
              </a:ext>
            </a:extLst>
          </p:cNvPr>
          <p:cNvSpPr/>
          <p:nvPr/>
        </p:nvSpPr>
        <p:spPr>
          <a:xfrm>
            <a:off x="7302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1" name="ProgressDot">
            <a:extLst>
              <a:ext uri="{FF2B5EF4-FFF2-40B4-BE49-F238E27FC236}">
                <a16:creationId xmlns:a16="http://schemas.microsoft.com/office/drawing/2014/main" id="{DBCDDE36-CB41-9F60-F18B-9E4BCF79A015}"/>
              </a:ext>
            </a:extLst>
          </p:cNvPr>
          <p:cNvSpPr/>
          <p:nvPr/>
        </p:nvSpPr>
        <p:spPr>
          <a:xfrm>
            <a:off x="7556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2" name="ProgressDot">
            <a:extLst>
              <a:ext uri="{FF2B5EF4-FFF2-40B4-BE49-F238E27FC236}">
                <a16:creationId xmlns:a16="http://schemas.microsoft.com/office/drawing/2014/main" id="{E22A2E5A-C209-AFF1-1F96-AACB9EC2E159}"/>
              </a:ext>
            </a:extLst>
          </p:cNvPr>
          <p:cNvSpPr/>
          <p:nvPr/>
        </p:nvSpPr>
        <p:spPr>
          <a:xfrm>
            <a:off x="7810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3" name="ProgressDot">
            <a:extLst>
              <a:ext uri="{FF2B5EF4-FFF2-40B4-BE49-F238E27FC236}">
                <a16:creationId xmlns:a16="http://schemas.microsoft.com/office/drawing/2014/main" id="{35153901-8D1F-AECC-487D-C2B15865B225}"/>
              </a:ext>
            </a:extLst>
          </p:cNvPr>
          <p:cNvSpPr/>
          <p:nvPr/>
        </p:nvSpPr>
        <p:spPr>
          <a:xfrm>
            <a:off x="8064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4" name="ProgressDot">
            <a:extLst>
              <a:ext uri="{FF2B5EF4-FFF2-40B4-BE49-F238E27FC236}">
                <a16:creationId xmlns:a16="http://schemas.microsoft.com/office/drawing/2014/main" id="{BD874473-5567-C6BD-40AF-EFA6BABE1883}"/>
              </a:ext>
            </a:extLst>
          </p:cNvPr>
          <p:cNvSpPr/>
          <p:nvPr/>
        </p:nvSpPr>
        <p:spPr>
          <a:xfrm>
            <a:off x="8318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5" name="ProgressDot">
            <a:extLst>
              <a:ext uri="{FF2B5EF4-FFF2-40B4-BE49-F238E27FC236}">
                <a16:creationId xmlns:a16="http://schemas.microsoft.com/office/drawing/2014/main" id="{0304BC27-DE5E-B8F1-9AF0-1E6DF0DF3CFF}"/>
              </a:ext>
            </a:extLst>
          </p:cNvPr>
          <p:cNvSpPr/>
          <p:nvPr/>
        </p:nvSpPr>
        <p:spPr>
          <a:xfrm>
            <a:off x="8572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6" name="ProgressDot">
            <a:extLst>
              <a:ext uri="{FF2B5EF4-FFF2-40B4-BE49-F238E27FC236}">
                <a16:creationId xmlns:a16="http://schemas.microsoft.com/office/drawing/2014/main" id="{3F7FD569-EA40-D519-E66F-49BF232C6A56}"/>
              </a:ext>
            </a:extLst>
          </p:cNvPr>
          <p:cNvSpPr/>
          <p:nvPr/>
        </p:nvSpPr>
        <p:spPr>
          <a:xfrm>
            <a:off x="8826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2666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4D53FE80-600A-3C32-0C96-5028290A0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1076"/>
            <a:ext cx="10515600" cy="622846"/>
          </a:xfrm>
        </p:spPr>
        <p:txBody>
          <a:bodyPr>
            <a:noAutofit/>
          </a:bodyPr>
          <a:lstStyle/>
          <a:p>
            <a:pPr algn="ctr"/>
            <a:r>
              <a:rPr lang="es-PE" sz="6600" dirty="0"/>
              <a:t>Machine </a:t>
            </a:r>
            <a:r>
              <a:rPr lang="es-PE" sz="6600" dirty="0" err="1"/>
              <a:t>Learning</a:t>
            </a:r>
            <a:endParaRPr lang="es-PE" sz="6600" dirty="0"/>
          </a:p>
        </p:txBody>
      </p:sp>
      <p:sp>
        <p:nvSpPr>
          <p:cNvPr id="2" name="ProgressDot">
            <a:extLst>
              <a:ext uri="{FF2B5EF4-FFF2-40B4-BE49-F238E27FC236}">
                <a16:creationId xmlns:a16="http://schemas.microsoft.com/office/drawing/2014/main" id="{7E8C79B1-936C-53B0-D733-08A6D615C226}"/>
              </a:ext>
            </a:extLst>
          </p:cNvPr>
          <p:cNvSpPr/>
          <p:nvPr/>
        </p:nvSpPr>
        <p:spPr>
          <a:xfrm>
            <a:off x="3238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ProgressDot">
            <a:extLst>
              <a:ext uri="{FF2B5EF4-FFF2-40B4-BE49-F238E27FC236}">
                <a16:creationId xmlns:a16="http://schemas.microsoft.com/office/drawing/2014/main" id="{767BECE7-96D1-2FFE-29E8-D41D724FE3FB}"/>
              </a:ext>
            </a:extLst>
          </p:cNvPr>
          <p:cNvSpPr/>
          <p:nvPr/>
        </p:nvSpPr>
        <p:spPr>
          <a:xfrm>
            <a:off x="3492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ProgressDot">
            <a:extLst>
              <a:ext uri="{FF2B5EF4-FFF2-40B4-BE49-F238E27FC236}">
                <a16:creationId xmlns:a16="http://schemas.microsoft.com/office/drawing/2014/main" id="{14F8F0A4-AFD7-D785-0704-3CE3CFA24080}"/>
              </a:ext>
            </a:extLst>
          </p:cNvPr>
          <p:cNvSpPr/>
          <p:nvPr/>
        </p:nvSpPr>
        <p:spPr>
          <a:xfrm>
            <a:off x="3746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ProgressDot">
            <a:extLst>
              <a:ext uri="{FF2B5EF4-FFF2-40B4-BE49-F238E27FC236}">
                <a16:creationId xmlns:a16="http://schemas.microsoft.com/office/drawing/2014/main" id="{ADA7A296-2696-F13C-E7E9-C7C36418FA55}"/>
              </a:ext>
            </a:extLst>
          </p:cNvPr>
          <p:cNvSpPr/>
          <p:nvPr/>
        </p:nvSpPr>
        <p:spPr>
          <a:xfrm>
            <a:off x="4000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ProgressDot">
            <a:extLst>
              <a:ext uri="{FF2B5EF4-FFF2-40B4-BE49-F238E27FC236}">
                <a16:creationId xmlns:a16="http://schemas.microsoft.com/office/drawing/2014/main" id="{D447A84D-F12D-00E9-52EF-D4646C1CADE1}"/>
              </a:ext>
            </a:extLst>
          </p:cNvPr>
          <p:cNvSpPr/>
          <p:nvPr/>
        </p:nvSpPr>
        <p:spPr>
          <a:xfrm>
            <a:off x="4254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ProgressDot">
            <a:extLst>
              <a:ext uri="{FF2B5EF4-FFF2-40B4-BE49-F238E27FC236}">
                <a16:creationId xmlns:a16="http://schemas.microsoft.com/office/drawing/2014/main" id="{D7A8A45B-35EC-1275-D35D-5670BA85AD07}"/>
              </a:ext>
            </a:extLst>
          </p:cNvPr>
          <p:cNvSpPr/>
          <p:nvPr/>
        </p:nvSpPr>
        <p:spPr>
          <a:xfrm>
            <a:off x="4508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ProgressDot">
            <a:extLst>
              <a:ext uri="{FF2B5EF4-FFF2-40B4-BE49-F238E27FC236}">
                <a16:creationId xmlns:a16="http://schemas.microsoft.com/office/drawing/2014/main" id="{1BF84D75-C746-1EB1-46F2-DDF7C7B9A0E3}"/>
              </a:ext>
            </a:extLst>
          </p:cNvPr>
          <p:cNvSpPr/>
          <p:nvPr/>
        </p:nvSpPr>
        <p:spPr>
          <a:xfrm>
            <a:off x="4762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ProgressDot">
            <a:extLst>
              <a:ext uri="{FF2B5EF4-FFF2-40B4-BE49-F238E27FC236}">
                <a16:creationId xmlns:a16="http://schemas.microsoft.com/office/drawing/2014/main" id="{6BCE411B-CDF0-9A4C-479D-D93B50397CD9}"/>
              </a:ext>
            </a:extLst>
          </p:cNvPr>
          <p:cNvSpPr/>
          <p:nvPr/>
        </p:nvSpPr>
        <p:spPr>
          <a:xfrm>
            <a:off x="5016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ProgressDot">
            <a:extLst>
              <a:ext uri="{FF2B5EF4-FFF2-40B4-BE49-F238E27FC236}">
                <a16:creationId xmlns:a16="http://schemas.microsoft.com/office/drawing/2014/main" id="{05A97810-DA63-0DC9-3E98-6D175DAAF5A3}"/>
              </a:ext>
            </a:extLst>
          </p:cNvPr>
          <p:cNvSpPr/>
          <p:nvPr/>
        </p:nvSpPr>
        <p:spPr>
          <a:xfrm>
            <a:off x="5270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ProgressDot">
            <a:extLst>
              <a:ext uri="{FF2B5EF4-FFF2-40B4-BE49-F238E27FC236}">
                <a16:creationId xmlns:a16="http://schemas.microsoft.com/office/drawing/2014/main" id="{696DCCD3-8CEB-8354-477D-A97AC4CEA859}"/>
              </a:ext>
            </a:extLst>
          </p:cNvPr>
          <p:cNvSpPr/>
          <p:nvPr/>
        </p:nvSpPr>
        <p:spPr>
          <a:xfrm>
            <a:off x="5524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ProgressDot">
            <a:extLst>
              <a:ext uri="{FF2B5EF4-FFF2-40B4-BE49-F238E27FC236}">
                <a16:creationId xmlns:a16="http://schemas.microsoft.com/office/drawing/2014/main" id="{FA35037C-D153-677C-4CF5-C2383B563373}"/>
              </a:ext>
            </a:extLst>
          </p:cNvPr>
          <p:cNvSpPr/>
          <p:nvPr/>
        </p:nvSpPr>
        <p:spPr>
          <a:xfrm>
            <a:off x="5778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2" name="ProgressDot">
            <a:extLst>
              <a:ext uri="{FF2B5EF4-FFF2-40B4-BE49-F238E27FC236}">
                <a16:creationId xmlns:a16="http://schemas.microsoft.com/office/drawing/2014/main" id="{DA18CDB2-8460-979E-7EE5-93DDF490502B}"/>
              </a:ext>
            </a:extLst>
          </p:cNvPr>
          <p:cNvSpPr/>
          <p:nvPr/>
        </p:nvSpPr>
        <p:spPr>
          <a:xfrm>
            <a:off x="6032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3" name="ProgressDot">
            <a:extLst>
              <a:ext uri="{FF2B5EF4-FFF2-40B4-BE49-F238E27FC236}">
                <a16:creationId xmlns:a16="http://schemas.microsoft.com/office/drawing/2014/main" id="{33AEDFB9-AED8-4FC9-8151-82D6F40726A7}"/>
              </a:ext>
            </a:extLst>
          </p:cNvPr>
          <p:cNvSpPr/>
          <p:nvPr/>
        </p:nvSpPr>
        <p:spPr>
          <a:xfrm>
            <a:off x="6286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4" name="ProgressDot">
            <a:extLst>
              <a:ext uri="{FF2B5EF4-FFF2-40B4-BE49-F238E27FC236}">
                <a16:creationId xmlns:a16="http://schemas.microsoft.com/office/drawing/2014/main" id="{B88D180A-B1E4-5A49-22D3-D64E71C0C8F7}"/>
              </a:ext>
            </a:extLst>
          </p:cNvPr>
          <p:cNvSpPr/>
          <p:nvPr/>
        </p:nvSpPr>
        <p:spPr>
          <a:xfrm>
            <a:off x="6540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5" name="ProgressDot">
            <a:extLst>
              <a:ext uri="{FF2B5EF4-FFF2-40B4-BE49-F238E27FC236}">
                <a16:creationId xmlns:a16="http://schemas.microsoft.com/office/drawing/2014/main" id="{CA614306-979F-E660-29C1-F39D084119B2}"/>
              </a:ext>
            </a:extLst>
          </p:cNvPr>
          <p:cNvSpPr/>
          <p:nvPr/>
        </p:nvSpPr>
        <p:spPr>
          <a:xfrm>
            <a:off x="6794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6" name="ProgressDot">
            <a:extLst>
              <a:ext uri="{FF2B5EF4-FFF2-40B4-BE49-F238E27FC236}">
                <a16:creationId xmlns:a16="http://schemas.microsoft.com/office/drawing/2014/main" id="{456812B1-7686-4B6F-11DA-494E690E4314}"/>
              </a:ext>
            </a:extLst>
          </p:cNvPr>
          <p:cNvSpPr/>
          <p:nvPr/>
        </p:nvSpPr>
        <p:spPr>
          <a:xfrm>
            <a:off x="7048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7" name="ProgressDot">
            <a:extLst>
              <a:ext uri="{FF2B5EF4-FFF2-40B4-BE49-F238E27FC236}">
                <a16:creationId xmlns:a16="http://schemas.microsoft.com/office/drawing/2014/main" id="{1FFF4211-9505-9D77-57BC-ACCB4396C206}"/>
              </a:ext>
            </a:extLst>
          </p:cNvPr>
          <p:cNvSpPr/>
          <p:nvPr/>
        </p:nvSpPr>
        <p:spPr>
          <a:xfrm>
            <a:off x="7302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8" name="ProgressDot">
            <a:extLst>
              <a:ext uri="{FF2B5EF4-FFF2-40B4-BE49-F238E27FC236}">
                <a16:creationId xmlns:a16="http://schemas.microsoft.com/office/drawing/2014/main" id="{2E1B5CFC-B513-51B4-5E86-47F70C425578}"/>
              </a:ext>
            </a:extLst>
          </p:cNvPr>
          <p:cNvSpPr/>
          <p:nvPr/>
        </p:nvSpPr>
        <p:spPr>
          <a:xfrm>
            <a:off x="7556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9" name="ProgressDot">
            <a:extLst>
              <a:ext uri="{FF2B5EF4-FFF2-40B4-BE49-F238E27FC236}">
                <a16:creationId xmlns:a16="http://schemas.microsoft.com/office/drawing/2014/main" id="{385D1F18-71EB-F3FB-27D9-DEC58C276580}"/>
              </a:ext>
            </a:extLst>
          </p:cNvPr>
          <p:cNvSpPr/>
          <p:nvPr/>
        </p:nvSpPr>
        <p:spPr>
          <a:xfrm>
            <a:off x="7810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0" name="ProgressDot">
            <a:extLst>
              <a:ext uri="{FF2B5EF4-FFF2-40B4-BE49-F238E27FC236}">
                <a16:creationId xmlns:a16="http://schemas.microsoft.com/office/drawing/2014/main" id="{CE186421-B8CA-BB38-51FA-C9F1546B0F4B}"/>
              </a:ext>
            </a:extLst>
          </p:cNvPr>
          <p:cNvSpPr/>
          <p:nvPr/>
        </p:nvSpPr>
        <p:spPr>
          <a:xfrm>
            <a:off x="8064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1" name="ProgressDot">
            <a:extLst>
              <a:ext uri="{FF2B5EF4-FFF2-40B4-BE49-F238E27FC236}">
                <a16:creationId xmlns:a16="http://schemas.microsoft.com/office/drawing/2014/main" id="{E725FA14-E263-5C75-1AB3-73752ED946F5}"/>
              </a:ext>
            </a:extLst>
          </p:cNvPr>
          <p:cNvSpPr/>
          <p:nvPr/>
        </p:nvSpPr>
        <p:spPr>
          <a:xfrm>
            <a:off x="8318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2" name="ProgressDot">
            <a:extLst>
              <a:ext uri="{FF2B5EF4-FFF2-40B4-BE49-F238E27FC236}">
                <a16:creationId xmlns:a16="http://schemas.microsoft.com/office/drawing/2014/main" id="{591A48B9-5E2A-5F39-EA48-8B382D232FE0}"/>
              </a:ext>
            </a:extLst>
          </p:cNvPr>
          <p:cNvSpPr/>
          <p:nvPr/>
        </p:nvSpPr>
        <p:spPr>
          <a:xfrm>
            <a:off x="8572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3" name="ProgressDot">
            <a:extLst>
              <a:ext uri="{FF2B5EF4-FFF2-40B4-BE49-F238E27FC236}">
                <a16:creationId xmlns:a16="http://schemas.microsoft.com/office/drawing/2014/main" id="{A4217A6F-555E-57DB-84C5-B77E6C8C278D}"/>
              </a:ext>
            </a:extLst>
          </p:cNvPr>
          <p:cNvSpPr/>
          <p:nvPr/>
        </p:nvSpPr>
        <p:spPr>
          <a:xfrm>
            <a:off x="8826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52724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249287-7FFE-4EBF-BE8F-088932062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81C01-BB15-3E0D-7B70-C2F0DFE0E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División de datos </a:t>
            </a:r>
            <a:r>
              <a:rPr lang="es-PE" dirty="0" err="1"/>
              <a:t>one-hot</a:t>
            </a:r>
            <a:r>
              <a:rPr lang="es-PE" dirty="0"/>
              <a:t> </a:t>
            </a:r>
            <a:r>
              <a:rPr lang="es-PE" dirty="0" err="1"/>
              <a:t>encoding</a:t>
            </a:r>
            <a:r>
              <a:rPr lang="es-PE" dirty="0"/>
              <a:t> y </a:t>
            </a:r>
            <a:r>
              <a:rPr lang="es-PE" dirty="0" err="1"/>
              <a:t>label</a:t>
            </a:r>
            <a:r>
              <a:rPr lang="es-PE" dirty="0"/>
              <a:t> </a:t>
            </a:r>
            <a:r>
              <a:rPr lang="es-PE" dirty="0" err="1"/>
              <a:t>encoder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E5EEAD-999A-D0A9-4E49-406712D53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050"/>
            <a:ext cx="10515600" cy="4709160"/>
          </a:xfrm>
        </p:spPr>
        <p:txBody>
          <a:bodyPr>
            <a:normAutofit/>
          </a:bodyPr>
          <a:lstStyle/>
          <a:p>
            <a:r>
              <a:rPr lang="es-PE" sz="2400" dirty="0"/>
              <a:t>One-</a:t>
            </a:r>
            <a:r>
              <a:rPr lang="es-PE" sz="2400" dirty="0" err="1"/>
              <a:t>hot</a:t>
            </a:r>
            <a:r>
              <a:rPr lang="es-PE" sz="2400" dirty="0"/>
              <a:t> </a:t>
            </a:r>
            <a:r>
              <a:rPr lang="es-PE" sz="2400" dirty="0" err="1"/>
              <a:t>encoding</a:t>
            </a:r>
            <a:r>
              <a:rPr lang="es-PE" sz="2400" dirty="0"/>
              <a:t> y </a:t>
            </a:r>
            <a:r>
              <a:rPr lang="es-PE" sz="2400" dirty="0" err="1"/>
              <a:t>label</a:t>
            </a:r>
            <a:r>
              <a:rPr lang="es-PE" sz="2400" dirty="0"/>
              <a:t> </a:t>
            </a:r>
            <a:r>
              <a:rPr lang="es-PE" sz="2400" dirty="0" err="1"/>
              <a:t>encoder</a:t>
            </a:r>
            <a:r>
              <a:rPr lang="es-PE" sz="2400" dirty="0"/>
              <a:t> son buenos </a:t>
            </a:r>
            <a:r>
              <a:rPr lang="es-PE" sz="2400" dirty="0" err="1"/>
              <a:t>módelos</a:t>
            </a:r>
            <a:r>
              <a:rPr lang="es-PE" sz="2400" dirty="0"/>
              <a:t> para trabajar con variables categóricas.</a:t>
            </a:r>
          </a:p>
          <a:p>
            <a:r>
              <a:rPr lang="es-PE" sz="2400" dirty="0" err="1"/>
              <a:t>Label</a:t>
            </a:r>
            <a:r>
              <a:rPr lang="es-PE" sz="2400" dirty="0"/>
              <a:t> </a:t>
            </a:r>
            <a:r>
              <a:rPr lang="es-PE" sz="2400" dirty="0" err="1"/>
              <a:t>encoder</a:t>
            </a:r>
            <a:r>
              <a:rPr lang="es-PE" sz="2400" dirty="0"/>
              <a:t> para variables categóricas que representan niveles:</a:t>
            </a:r>
          </a:p>
          <a:p>
            <a:pPr lvl="1"/>
            <a:r>
              <a:rPr lang="es-PE" sz="2000" dirty="0"/>
              <a:t>‘</a:t>
            </a:r>
            <a:r>
              <a:rPr lang="es-PE" sz="2000" dirty="0" err="1"/>
              <a:t>JobLevel</a:t>
            </a:r>
            <a:r>
              <a:rPr lang="es-PE" sz="2000" dirty="0"/>
              <a:t>’: </a:t>
            </a:r>
            <a:r>
              <a:rPr kumimoji="0" lang="es-PE" altLang="es-P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['1 - Practicante' '2 - Junior' '3 - </a:t>
            </a:r>
            <a:r>
              <a:rPr kumimoji="0" lang="es-PE" altLang="es-P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Semi-senior</a:t>
            </a:r>
            <a:r>
              <a:rPr kumimoji="0" lang="es-PE" altLang="es-P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' '4 - Senior' '5 – Líder']</a:t>
            </a:r>
            <a:endParaRPr lang="es-PE" sz="2000" dirty="0"/>
          </a:p>
          <a:p>
            <a:pPr lvl="1"/>
            <a:r>
              <a:rPr lang="es-PE" sz="2000" dirty="0"/>
              <a:t>‘</a:t>
            </a:r>
            <a:r>
              <a:rPr lang="es-PE" sz="2000" dirty="0" err="1"/>
              <a:t>EduLevel</a:t>
            </a:r>
            <a:r>
              <a:rPr lang="es-PE" sz="2000" dirty="0"/>
              <a:t>’ : </a:t>
            </a:r>
            <a:r>
              <a:rPr kumimoji="0" lang="es-PE" altLang="es-P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['1 - Secundaria' '2 - Bachiller' '3 - Master' '4 - PhD']</a:t>
            </a:r>
            <a:r>
              <a:rPr kumimoji="0" lang="es-PE" altLang="es-P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s-PE" sz="2000" dirty="0"/>
          </a:p>
          <a:p>
            <a:r>
              <a:rPr lang="es-PE" sz="2400" dirty="0"/>
              <a:t>One-</a:t>
            </a:r>
            <a:r>
              <a:rPr lang="es-PE" sz="2400" dirty="0" err="1"/>
              <a:t>hot</a:t>
            </a:r>
            <a:r>
              <a:rPr lang="es-PE" sz="2400" dirty="0"/>
              <a:t> </a:t>
            </a:r>
            <a:r>
              <a:rPr lang="es-PE" sz="2400" dirty="0" err="1"/>
              <a:t>encodig</a:t>
            </a:r>
            <a:r>
              <a:rPr lang="es-PE" sz="2400" dirty="0"/>
              <a:t> para variables categóricas que no representan niveles:</a:t>
            </a:r>
          </a:p>
          <a:p>
            <a:pPr lvl="1"/>
            <a:r>
              <a:rPr lang="es-PE" sz="2000" dirty="0"/>
              <a:t>'</a:t>
            </a:r>
            <a:r>
              <a:rPr lang="es-PE" sz="2000" dirty="0" err="1"/>
              <a:t>Gender</a:t>
            </a:r>
            <a:r>
              <a:rPr lang="es-PE" sz="2000" dirty="0"/>
              <a:t>', '</a:t>
            </a:r>
            <a:r>
              <a:rPr lang="es-PE" sz="2000" dirty="0" err="1"/>
              <a:t>CommuteMode</a:t>
            </a:r>
            <a:r>
              <a:rPr lang="es-PE" sz="2000" dirty="0"/>
              <a:t>', '</a:t>
            </a:r>
            <a:r>
              <a:rPr lang="es-PE" sz="2000" dirty="0" err="1"/>
              <a:t>Dept</a:t>
            </a:r>
            <a:r>
              <a:rPr lang="es-PE" sz="2000" dirty="0"/>
              <a:t>', '</a:t>
            </a:r>
            <a:r>
              <a:rPr lang="es-PE" sz="2000" dirty="0" err="1"/>
              <a:t>EmpType</a:t>
            </a:r>
            <a:r>
              <a:rPr lang="es-PE" sz="2000" dirty="0"/>
              <a:t>', '</a:t>
            </a:r>
            <a:r>
              <a:rPr lang="es-PE" sz="2000" dirty="0" err="1"/>
              <a:t>MaritalStatus</a:t>
            </a:r>
            <a:r>
              <a:rPr lang="es-PE" sz="2000" dirty="0"/>
              <a:t>', '</a:t>
            </a:r>
            <a:r>
              <a:rPr lang="es-PE" sz="2000" dirty="0" err="1"/>
              <a:t>haveOT</a:t>
            </a:r>
            <a:r>
              <a:rPr lang="es-PE" sz="2000" dirty="0"/>
              <a:t>’</a:t>
            </a:r>
          </a:p>
          <a:p>
            <a:pPr marL="228600" lvl="1">
              <a:spcBef>
                <a:spcPts val="1000"/>
              </a:spcBef>
            </a:pPr>
            <a:r>
              <a:rPr lang="es-PE" dirty="0"/>
              <a:t>Finalmente se </a:t>
            </a:r>
            <a:r>
              <a:rPr lang="es-PE" dirty="0" err="1"/>
              <a:t>dividio</a:t>
            </a:r>
            <a:r>
              <a:rPr lang="es-PE" dirty="0"/>
              <a:t> el </a:t>
            </a:r>
            <a:r>
              <a:rPr lang="es-PE" dirty="0" err="1"/>
              <a:t>df</a:t>
            </a:r>
            <a:r>
              <a:rPr lang="es-PE" dirty="0"/>
              <a:t> en </a:t>
            </a:r>
            <a:r>
              <a:rPr lang="es-PE" b="1" dirty="0"/>
              <a:t>80% </a:t>
            </a:r>
            <a:r>
              <a:rPr lang="es-PE" b="1" dirty="0" err="1"/>
              <a:t>train</a:t>
            </a:r>
            <a:r>
              <a:rPr lang="es-PE" b="1" dirty="0"/>
              <a:t> </a:t>
            </a:r>
            <a:r>
              <a:rPr lang="es-PE" dirty="0"/>
              <a:t>y </a:t>
            </a:r>
            <a:r>
              <a:rPr lang="es-PE" b="1" dirty="0"/>
              <a:t>20% test.</a:t>
            </a:r>
          </a:p>
          <a:p>
            <a:endParaRPr lang="es-PE" sz="24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888C51-8347-0DA8-960E-A622ACD7E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pPr/>
              <a:t>17</a:t>
            </a:fld>
            <a:endParaRPr lang="es-PE" dirty="0"/>
          </a:p>
        </p:txBody>
      </p:sp>
      <p:sp>
        <p:nvSpPr>
          <p:cNvPr id="5" name="ProgressDot">
            <a:extLst>
              <a:ext uri="{FF2B5EF4-FFF2-40B4-BE49-F238E27FC236}">
                <a16:creationId xmlns:a16="http://schemas.microsoft.com/office/drawing/2014/main" id="{8AA55778-89DD-0070-4A1C-54D84588C0EB}"/>
              </a:ext>
            </a:extLst>
          </p:cNvPr>
          <p:cNvSpPr/>
          <p:nvPr/>
        </p:nvSpPr>
        <p:spPr>
          <a:xfrm>
            <a:off x="3238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ProgressDot">
            <a:extLst>
              <a:ext uri="{FF2B5EF4-FFF2-40B4-BE49-F238E27FC236}">
                <a16:creationId xmlns:a16="http://schemas.microsoft.com/office/drawing/2014/main" id="{47EFF5E4-7D7C-D6E3-7A9E-4D1D25966F0A}"/>
              </a:ext>
            </a:extLst>
          </p:cNvPr>
          <p:cNvSpPr/>
          <p:nvPr/>
        </p:nvSpPr>
        <p:spPr>
          <a:xfrm>
            <a:off x="3492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ProgressDot">
            <a:extLst>
              <a:ext uri="{FF2B5EF4-FFF2-40B4-BE49-F238E27FC236}">
                <a16:creationId xmlns:a16="http://schemas.microsoft.com/office/drawing/2014/main" id="{B3E9F242-7220-773E-94A7-04162A21CE12}"/>
              </a:ext>
            </a:extLst>
          </p:cNvPr>
          <p:cNvSpPr/>
          <p:nvPr/>
        </p:nvSpPr>
        <p:spPr>
          <a:xfrm>
            <a:off x="3746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ProgressDot">
            <a:extLst>
              <a:ext uri="{FF2B5EF4-FFF2-40B4-BE49-F238E27FC236}">
                <a16:creationId xmlns:a16="http://schemas.microsoft.com/office/drawing/2014/main" id="{BFE25F85-3C4E-46E5-03DC-64446EF23757}"/>
              </a:ext>
            </a:extLst>
          </p:cNvPr>
          <p:cNvSpPr/>
          <p:nvPr/>
        </p:nvSpPr>
        <p:spPr>
          <a:xfrm>
            <a:off x="4000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7" name="ProgressDot">
            <a:extLst>
              <a:ext uri="{FF2B5EF4-FFF2-40B4-BE49-F238E27FC236}">
                <a16:creationId xmlns:a16="http://schemas.microsoft.com/office/drawing/2014/main" id="{C25A3D2F-C4B9-AF96-07F0-1EE73C7A81E8}"/>
              </a:ext>
            </a:extLst>
          </p:cNvPr>
          <p:cNvSpPr/>
          <p:nvPr/>
        </p:nvSpPr>
        <p:spPr>
          <a:xfrm>
            <a:off x="4254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8" name="ProgressDot">
            <a:extLst>
              <a:ext uri="{FF2B5EF4-FFF2-40B4-BE49-F238E27FC236}">
                <a16:creationId xmlns:a16="http://schemas.microsoft.com/office/drawing/2014/main" id="{1A797BBE-BC8F-6A62-DCB9-55829D001873}"/>
              </a:ext>
            </a:extLst>
          </p:cNvPr>
          <p:cNvSpPr/>
          <p:nvPr/>
        </p:nvSpPr>
        <p:spPr>
          <a:xfrm>
            <a:off x="4508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9" name="ProgressDot">
            <a:extLst>
              <a:ext uri="{FF2B5EF4-FFF2-40B4-BE49-F238E27FC236}">
                <a16:creationId xmlns:a16="http://schemas.microsoft.com/office/drawing/2014/main" id="{9FA54F56-6568-BDD1-375D-FEC982732594}"/>
              </a:ext>
            </a:extLst>
          </p:cNvPr>
          <p:cNvSpPr/>
          <p:nvPr/>
        </p:nvSpPr>
        <p:spPr>
          <a:xfrm>
            <a:off x="4762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0" name="ProgressDot">
            <a:extLst>
              <a:ext uri="{FF2B5EF4-FFF2-40B4-BE49-F238E27FC236}">
                <a16:creationId xmlns:a16="http://schemas.microsoft.com/office/drawing/2014/main" id="{9B325D97-6023-15B6-CD39-F87A4C3CE2F0}"/>
              </a:ext>
            </a:extLst>
          </p:cNvPr>
          <p:cNvSpPr/>
          <p:nvPr/>
        </p:nvSpPr>
        <p:spPr>
          <a:xfrm>
            <a:off x="5016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1" name="ProgressDot">
            <a:extLst>
              <a:ext uri="{FF2B5EF4-FFF2-40B4-BE49-F238E27FC236}">
                <a16:creationId xmlns:a16="http://schemas.microsoft.com/office/drawing/2014/main" id="{F2888EE2-06D2-C071-7DC5-1D550F7846B8}"/>
              </a:ext>
            </a:extLst>
          </p:cNvPr>
          <p:cNvSpPr/>
          <p:nvPr/>
        </p:nvSpPr>
        <p:spPr>
          <a:xfrm>
            <a:off x="5270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2" name="ProgressDot">
            <a:extLst>
              <a:ext uri="{FF2B5EF4-FFF2-40B4-BE49-F238E27FC236}">
                <a16:creationId xmlns:a16="http://schemas.microsoft.com/office/drawing/2014/main" id="{26BE7643-859A-E0E4-BF21-9156E83D9B4A}"/>
              </a:ext>
            </a:extLst>
          </p:cNvPr>
          <p:cNvSpPr/>
          <p:nvPr/>
        </p:nvSpPr>
        <p:spPr>
          <a:xfrm>
            <a:off x="5524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3" name="ProgressDot">
            <a:extLst>
              <a:ext uri="{FF2B5EF4-FFF2-40B4-BE49-F238E27FC236}">
                <a16:creationId xmlns:a16="http://schemas.microsoft.com/office/drawing/2014/main" id="{CBAB49F9-C38C-49E9-6D99-4852A52C256B}"/>
              </a:ext>
            </a:extLst>
          </p:cNvPr>
          <p:cNvSpPr/>
          <p:nvPr/>
        </p:nvSpPr>
        <p:spPr>
          <a:xfrm>
            <a:off x="5778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4" name="ProgressDot">
            <a:extLst>
              <a:ext uri="{FF2B5EF4-FFF2-40B4-BE49-F238E27FC236}">
                <a16:creationId xmlns:a16="http://schemas.microsoft.com/office/drawing/2014/main" id="{491493D1-CA0C-5F63-6CE5-A75E243015AA}"/>
              </a:ext>
            </a:extLst>
          </p:cNvPr>
          <p:cNvSpPr/>
          <p:nvPr/>
        </p:nvSpPr>
        <p:spPr>
          <a:xfrm>
            <a:off x="6032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5" name="ProgressDot">
            <a:extLst>
              <a:ext uri="{FF2B5EF4-FFF2-40B4-BE49-F238E27FC236}">
                <a16:creationId xmlns:a16="http://schemas.microsoft.com/office/drawing/2014/main" id="{DCED403F-7E13-A126-17E9-64B09594D026}"/>
              </a:ext>
            </a:extLst>
          </p:cNvPr>
          <p:cNvSpPr/>
          <p:nvPr/>
        </p:nvSpPr>
        <p:spPr>
          <a:xfrm>
            <a:off x="6286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6" name="ProgressDot">
            <a:extLst>
              <a:ext uri="{FF2B5EF4-FFF2-40B4-BE49-F238E27FC236}">
                <a16:creationId xmlns:a16="http://schemas.microsoft.com/office/drawing/2014/main" id="{0AA15BFE-C850-D370-6D34-2FA3A0CE9ADF}"/>
              </a:ext>
            </a:extLst>
          </p:cNvPr>
          <p:cNvSpPr/>
          <p:nvPr/>
        </p:nvSpPr>
        <p:spPr>
          <a:xfrm>
            <a:off x="6540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7" name="ProgressDot">
            <a:extLst>
              <a:ext uri="{FF2B5EF4-FFF2-40B4-BE49-F238E27FC236}">
                <a16:creationId xmlns:a16="http://schemas.microsoft.com/office/drawing/2014/main" id="{9F78CBBB-4163-D07F-0397-4B6A4041CBE7}"/>
              </a:ext>
            </a:extLst>
          </p:cNvPr>
          <p:cNvSpPr/>
          <p:nvPr/>
        </p:nvSpPr>
        <p:spPr>
          <a:xfrm>
            <a:off x="6794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8" name="ProgressDot">
            <a:extLst>
              <a:ext uri="{FF2B5EF4-FFF2-40B4-BE49-F238E27FC236}">
                <a16:creationId xmlns:a16="http://schemas.microsoft.com/office/drawing/2014/main" id="{4AFDFDCD-67CB-0B7E-9338-E0209D42DE8F}"/>
              </a:ext>
            </a:extLst>
          </p:cNvPr>
          <p:cNvSpPr/>
          <p:nvPr/>
        </p:nvSpPr>
        <p:spPr>
          <a:xfrm>
            <a:off x="7048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9" name="ProgressDot">
            <a:extLst>
              <a:ext uri="{FF2B5EF4-FFF2-40B4-BE49-F238E27FC236}">
                <a16:creationId xmlns:a16="http://schemas.microsoft.com/office/drawing/2014/main" id="{91043C4A-06C1-717E-DBBD-F39C11EA0E94}"/>
              </a:ext>
            </a:extLst>
          </p:cNvPr>
          <p:cNvSpPr/>
          <p:nvPr/>
        </p:nvSpPr>
        <p:spPr>
          <a:xfrm>
            <a:off x="7302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0" name="ProgressDot">
            <a:extLst>
              <a:ext uri="{FF2B5EF4-FFF2-40B4-BE49-F238E27FC236}">
                <a16:creationId xmlns:a16="http://schemas.microsoft.com/office/drawing/2014/main" id="{20AF1977-7446-22F2-C3E2-31AC6B11B0AB}"/>
              </a:ext>
            </a:extLst>
          </p:cNvPr>
          <p:cNvSpPr/>
          <p:nvPr/>
        </p:nvSpPr>
        <p:spPr>
          <a:xfrm>
            <a:off x="7556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1" name="ProgressDot">
            <a:extLst>
              <a:ext uri="{FF2B5EF4-FFF2-40B4-BE49-F238E27FC236}">
                <a16:creationId xmlns:a16="http://schemas.microsoft.com/office/drawing/2014/main" id="{927553CB-CEBE-74E7-E800-7C8261AC286C}"/>
              </a:ext>
            </a:extLst>
          </p:cNvPr>
          <p:cNvSpPr/>
          <p:nvPr/>
        </p:nvSpPr>
        <p:spPr>
          <a:xfrm>
            <a:off x="7810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2" name="ProgressDot">
            <a:extLst>
              <a:ext uri="{FF2B5EF4-FFF2-40B4-BE49-F238E27FC236}">
                <a16:creationId xmlns:a16="http://schemas.microsoft.com/office/drawing/2014/main" id="{736FF1A5-B111-F6CB-CDAE-FB03179E130D}"/>
              </a:ext>
            </a:extLst>
          </p:cNvPr>
          <p:cNvSpPr/>
          <p:nvPr/>
        </p:nvSpPr>
        <p:spPr>
          <a:xfrm>
            <a:off x="8064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3" name="ProgressDot">
            <a:extLst>
              <a:ext uri="{FF2B5EF4-FFF2-40B4-BE49-F238E27FC236}">
                <a16:creationId xmlns:a16="http://schemas.microsoft.com/office/drawing/2014/main" id="{6BE52508-128B-52E4-D706-0DC57DD1F970}"/>
              </a:ext>
            </a:extLst>
          </p:cNvPr>
          <p:cNvSpPr/>
          <p:nvPr/>
        </p:nvSpPr>
        <p:spPr>
          <a:xfrm>
            <a:off x="8318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4" name="ProgressDot">
            <a:extLst>
              <a:ext uri="{FF2B5EF4-FFF2-40B4-BE49-F238E27FC236}">
                <a16:creationId xmlns:a16="http://schemas.microsoft.com/office/drawing/2014/main" id="{D8B6CE77-7C46-583F-8E34-278F8769F1A4}"/>
              </a:ext>
            </a:extLst>
          </p:cNvPr>
          <p:cNvSpPr/>
          <p:nvPr/>
        </p:nvSpPr>
        <p:spPr>
          <a:xfrm>
            <a:off x="8572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5" name="ProgressDot">
            <a:extLst>
              <a:ext uri="{FF2B5EF4-FFF2-40B4-BE49-F238E27FC236}">
                <a16:creationId xmlns:a16="http://schemas.microsoft.com/office/drawing/2014/main" id="{9C9DEAD5-D298-1715-B9A2-05EE7FBB1255}"/>
              </a:ext>
            </a:extLst>
          </p:cNvPr>
          <p:cNvSpPr/>
          <p:nvPr/>
        </p:nvSpPr>
        <p:spPr>
          <a:xfrm>
            <a:off x="8826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35539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B43A4F-92E7-C0A0-095B-6268B05C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Modelos de Machine </a:t>
            </a:r>
            <a:r>
              <a:rPr lang="es-PE" dirty="0" err="1"/>
              <a:t>Learning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B3CFBC-EE9F-F342-55AD-496C3D3AC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9397"/>
            <a:ext cx="6431280" cy="3492614"/>
          </a:xfrm>
        </p:spPr>
        <p:txBody>
          <a:bodyPr/>
          <a:lstStyle/>
          <a:p>
            <a:pPr marL="0" indent="0">
              <a:buNone/>
            </a:pPr>
            <a:r>
              <a:rPr lang="es-PE" dirty="0"/>
              <a:t>Se implemento Regresión </a:t>
            </a:r>
            <a:r>
              <a:rPr lang="es-PE" dirty="0" err="1"/>
              <a:t>Logistica</a:t>
            </a:r>
            <a:r>
              <a:rPr lang="es-PE" dirty="0"/>
              <a:t>, Arboles de decisión, </a:t>
            </a:r>
            <a:r>
              <a:rPr lang="es-PE" dirty="0" err="1"/>
              <a:t>Random</a:t>
            </a:r>
            <a:r>
              <a:rPr lang="es-PE" dirty="0"/>
              <a:t> Forest, </a:t>
            </a:r>
            <a:r>
              <a:rPr lang="es-PE" dirty="0" err="1"/>
              <a:t>XGBoost</a:t>
            </a:r>
            <a:r>
              <a:rPr lang="es-PE" dirty="0"/>
              <a:t> y KNN.</a:t>
            </a:r>
          </a:p>
          <a:p>
            <a:pPr marL="0" indent="0">
              <a:buNone/>
            </a:pPr>
            <a:r>
              <a:rPr lang="es-PE" dirty="0"/>
              <a:t>Como primer paso se configuraron los </a:t>
            </a:r>
            <a:r>
              <a:rPr lang="es-PE" dirty="0" err="1"/>
              <a:t>hiperparámetros</a:t>
            </a:r>
            <a:r>
              <a:rPr lang="es-PE" dirty="0"/>
              <a:t> y luego se halló la precisión de estos modelos.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1C6FCF0-08C2-C907-6AC0-081FF3DB1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pPr/>
              <a:t>18</a:t>
            </a:fld>
            <a:endParaRPr lang="es-PE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B349CB4-2ED7-6B47-1B01-C2256868F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450" y="1159396"/>
            <a:ext cx="3943350" cy="2600325"/>
          </a:xfrm>
          <a:prstGeom prst="rect">
            <a:avLst/>
          </a:prstGeom>
        </p:spPr>
      </p:pic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EA8132AF-7D24-23F1-AFB5-F5ACE34D9C7C}"/>
              </a:ext>
            </a:extLst>
          </p:cNvPr>
          <p:cNvSpPr txBox="1">
            <a:spLocks/>
          </p:cNvSpPr>
          <p:nvPr/>
        </p:nvSpPr>
        <p:spPr>
          <a:xfrm>
            <a:off x="838200" y="4652011"/>
            <a:ext cx="10515600" cy="1623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PE" dirty="0"/>
              <a:t>La precisión de los </a:t>
            </a:r>
            <a:r>
              <a:rPr lang="es-PE" dirty="0" err="1"/>
              <a:t>molelos</a:t>
            </a:r>
            <a:r>
              <a:rPr lang="es-PE" dirty="0"/>
              <a:t> era tan alta que se sospecha de </a:t>
            </a:r>
            <a:r>
              <a:rPr lang="es-PE" dirty="0" err="1"/>
              <a:t>overfitting</a:t>
            </a:r>
            <a:r>
              <a:rPr lang="es-PE" dirty="0"/>
              <a:t>.</a:t>
            </a:r>
          </a:p>
        </p:txBody>
      </p:sp>
      <p:sp>
        <p:nvSpPr>
          <p:cNvPr id="8" name="ProgressDot">
            <a:extLst>
              <a:ext uri="{FF2B5EF4-FFF2-40B4-BE49-F238E27FC236}">
                <a16:creationId xmlns:a16="http://schemas.microsoft.com/office/drawing/2014/main" id="{39796A60-BF69-39A8-8B9A-18B10599C6D2}"/>
              </a:ext>
            </a:extLst>
          </p:cNvPr>
          <p:cNvSpPr/>
          <p:nvPr/>
        </p:nvSpPr>
        <p:spPr>
          <a:xfrm>
            <a:off x="3238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ProgressDot">
            <a:extLst>
              <a:ext uri="{FF2B5EF4-FFF2-40B4-BE49-F238E27FC236}">
                <a16:creationId xmlns:a16="http://schemas.microsoft.com/office/drawing/2014/main" id="{21B7D026-72BC-115A-9B8C-B499D0F7F6C5}"/>
              </a:ext>
            </a:extLst>
          </p:cNvPr>
          <p:cNvSpPr/>
          <p:nvPr/>
        </p:nvSpPr>
        <p:spPr>
          <a:xfrm>
            <a:off x="3492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ProgressDot">
            <a:extLst>
              <a:ext uri="{FF2B5EF4-FFF2-40B4-BE49-F238E27FC236}">
                <a16:creationId xmlns:a16="http://schemas.microsoft.com/office/drawing/2014/main" id="{951BB78E-EBE9-DAF4-39E1-54602AC9A8E8}"/>
              </a:ext>
            </a:extLst>
          </p:cNvPr>
          <p:cNvSpPr/>
          <p:nvPr/>
        </p:nvSpPr>
        <p:spPr>
          <a:xfrm>
            <a:off x="3746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ProgressDot">
            <a:extLst>
              <a:ext uri="{FF2B5EF4-FFF2-40B4-BE49-F238E27FC236}">
                <a16:creationId xmlns:a16="http://schemas.microsoft.com/office/drawing/2014/main" id="{B01C7AE2-DB51-2B18-F996-81D19CCD361F}"/>
              </a:ext>
            </a:extLst>
          </p:cNvPr>
          <p:cNvSpPr/>
          <p:nvPr/>
        </p:nvSpPr>
        <p:spPr>
          <a:xfrm>
            <a:off x="4000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ProgressDot">
            <a:extLst>
              <a:ext uri="{FF2B5EF4-FFF2-40B4-BE49-F238E27FC236}">
                <a16:creationId xmlns:a16="http://schemas.microsoft.com/office/drawing/2014/main" id="{BE7CF16D-86A3-842D-1EAD-BFE9E7127BA3}"/>
              </a:ext>
            </a:extLst>
          </p:cNvPr>
          <p:cNvSpPr/>
          <p:nvPr/>
        </p:nvSpPr>
        <p:spPr>
          <a:xfrm>
            <a:off x="4254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ProgressDot">
            <a:extLst>
              <a:ext uri="{FF2B5EF4-FFF2-40B4-BE49-F238E27FC236}">
                <a16:creationId xmlns:a16="http://schemas.microsoft.com/office/drawing/2014/main" id="{8763A27C-751E-AC0E-35AF-18C509B256AC}"/>
              </a:ext>
            </a:extLst>
          </p:cNvPr>
          <p:cNvSpPr/>
          <p:nvPr/>
        </p:nvSpPr>
        <p:spPr>
          <a:xfrm>
            <a:off x="4508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ProgressDot">
            <a:extLst>
              <a:ext uri="{FF2B5EF4-FFF2-40B4-BE49-F238E27FC236}">
                <a16:creationId xmlns:a16="http://schemas.microsoft.com/office/drawing/2014/main" id="{83625B95-8260-8151-85F2-CF5A7CD99484}"/>
              </a:ext>
            </a:extLst>
          </p:cNvPr>
          <p:cNvSpPr/>
          <p:nvPr/>
        </p:nvSpPr>
        <p:spPr>
          <a:xfrm>
            <a:off x="4762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ProgressDot">
            <a:extLst>
              <a:ext uri="{FF2B5EF4-FFF2-40B4-BE49-F238E27FC236}">
                <a16:creationId xmlns:a16="http://schemas.microsoft.com/office/drawing/2014/main" id="{E993A3E3-1348-4D2F-DD8A-F1C3623F2A9C}"/>
              </a:ext>
            </a:extLst>
          </p:cNvPr>
          <p:cNvSpPr/>
          <p:nvPr/>
        </p:nvSpPr>
        <p:spPr>
          <a:xfrm>
            <a:off x="5016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ProgressDot">
            <a:extLst>
              <a:ext uri="{FF2B5EF4-FFF2-40B4-BE49-F238E27FC236}">
                <a16:creationId xmlns:a16="http://schemas.microsoft.com/office/drawing/2014/main" id="{F16DC4A1-764F-4B71-AD5E-C1C2585E3B0E}"/>
              </a:ext>
            </a:extLst>
          </p:cNvPr>
          <p:cNvSpPr/>
          <p:nvPr/>
        </p:nvSpPr>
        <p:spPr>
          <a:xfrm>
            <a:off x="5270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ProgressDot">
            <a:extLst>
              <a:ext uri="{FF2B5EF4-FFF2-40B4-BE49-F238E27FC236}">
                <a16:creationId xmlns:a16="http://schemas.microsoft.com/office/drawing/2014/main" id="{9F391CD4-3CD3-CD8E-49EF-66629E47765F}"/>
              </a:ext>
            </a:extLst>
          </p:cNvPr>
          <p:cNvSpPr/>
          <p:nvPr/>
        </p:nvSpPr>
        <p:spPr>
          <a:xfrm>
            <a:off x="5524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ProgressDot">
            <a:extLst>
              <a:ext uri="{FF2B5EF4-FFF2-40B4-BE49-F238E27FC236}">
                <a16:creationId xmlns:a16="http://schemas.microsoft.com/office/drawing/2014/main" id="{0F2DC923-7D97-7EA1-1939-0C9C613673A1}"/>
              </a:ext>
            </a:extLst>
          </p:cNvPr>
          <p:cNvSpPr/>
          <p:nvPr/>
        </p:nvSpPr>
        <p:spPr>
          <a:xfrm>
            <a:off x="5778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ProgressDot">
            <a:extLst>
              <a:ext uri="{FF2B5EF4-FFF2-40B4-BE49-F238E27FC236}">
                <a16:creationId xmlns:a16="http://schemas.microsoft.com/office/drawing/2014/main" id="{8BEEC4B3-96B8-C4CC-3C12-2D9A276EE85D}"/>
              </a:ext>
            </a:extLst>
          </p:cNvPr>
          <p:cNvSpPr/>
          <p:nvPr/>
        </p:nvSpPr>
        <p:spPr>
          <a:xfrm>
            <a:off x="6032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ProgressDot">
            <a:extLst>
              <a:ext uri="{FF2B5EF4-FFF2-40B4-BE49-F238E27FC236}">
                <a16:creationId xmlns:a16="http://schemas.microsoft.com/office/drawing/2014/main" id="{C6DEEEEA-B526-C69B-D0E5-6C0AE806F142}"/>
              </a:ext>
            </a:extLst>
          </p:cNvPr>
          <p:cNvSpPr/>
          <p:nvPr/>
        </p:nvSpPr>
        <p:spPr>
          <a:xfrm>
            <a:off x="6286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ProgressDot">
            <a:extLst>
              <a:ext uri="{FF2B5EF4-FFF2-40B4-BE49-F238E27FC236}">
                <a16:creationId xmlns:a16="http://schemas.microsoft.com/office/drawing/2014/main" id="{BA40304B-DD27-884F-BEE3-FFA49B7361A0}"/>
              </a:ext>
            </a:extLst>
          </p:cNvPr>
          <p:cNvSpPr/>
          <p:nvPr/>
        </p:nvSpPr>
        <p:spPr>
          <a:xfrm>
            <a:off x="6540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ProgressDot">
            <a:extLst>
              <a:ext uri="{FF2B5EF4-FFF2-40B4-BE49-F238E27FC236}">
                <a16:creationId xmlns:a16="http://schemas.microsoft.com/office/drawing/2014/main" id="{7B32780F-90E7-B03D-1374-51A436591203}"/>
              </a:ext>
            </a:extLst>
          </p:cNvPr>
          <p:cNvSpPr/>
          <p:nvPr/>
        </p:nvSpPr>
        <p:spPr>
          <a:xfrm>
            <a:off x="6794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ProgressDot">
            <a:extLst>
              <a:ext uri="{FF2B5EF4-FFF2-40B4-BE49-F238E27FC236}">
                <a16:creationId xmlns:a16="http://schemas.microsoft.com/office/drawing/2014/main" id="{3C26DC85-A8CC-90AC-0AAF-ABEB2DB37908}"/>
              </a:ext>
            </a:extLst>
          </p:cNvPr>
          <p:cNvSpPr/>
          <p:nvPr/>
        </p:nvSpPr>
        <p:spPr>
          <a:xfrm>
            <a:off x="7048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ProgressDot">
            <a:extLst>
              <a:ext uri="{FF2B5EF4-FFF2-40B4-BE49-F238E27FC236}">
                <a16:creationId xmlns:a16="http://schemas.microsoft.com/office/drawing/2014/main" id="{6F03BC35-88B8-437D-6CEE-2A23C47C4E42}"/>
              </a:ext>
            </a:extLst>
          </p:cNvPr>
          <p:cNvSpPr/>
          <p:nvPr/>
        </p:nvSpPr>
        <p:spPr>
          <a:xfrm>
            <a:off x="7302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ProgressDot">
            <a:extLst>
              <a:ext uri="{FF2B5EF4-FFF2-40B4-BE49-F238E27FC236}">
                <a16:creationId xmlns:a16="http://schemas.microsoft.com/office/drawing/2014/main" id="{2389156B-3C7B-9E24-971F-762CEF1FBC10}"/>
              </a:ext>
            </a:extLst>
          </p:cNvPr>
          <p:cNvSpPr/>
          <p:nvPr/>
        </p:nvSpPr>
        <p:spPr>
          <a:xfrm>
            <a:off x="7556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ProgressDot">
            <a:extLst>
              <a:ext uri="{FF2B5EF4-FFF2-40B4-BE49-F238E27FC236}">
                <a16:creationId xmlns:a16="http://schemas.microsoft.com/office/drawing/2014/main" id="{F91DBDA2-5137-B4E8-6689-6489A0C9B8EE}"/>
              </a:ext>
            </a:extLst>
          </p:cNvPr>
          <p:cNvSpPr/>
          <p:nvPr/>
        </p:nvSpPr>
        <p:spPr>
          <a:xfrm>
            <a:off x="7810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7" name="ProgressDot">
            <a:extLst>
              <a:ext uri="{FF2B5EF4-FFF2-40B4-BE49-F238E27FC236}">
                <a16:creationId xmlns:a16="http://schemas.microsoft.com/office/drawing/2014/main" id="{FD8469EB-5EA7-792A-0A3C-52D79151CB9D}"/>
              </a:ext>
            </a:extLst>
          </p:cNvPr>
          <p:cNvSpPr/>
          <p:nvPr/>
        </p:nvSpPr>
        <p:spPr>
          <a:xfrm>
            <a:off x="8064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ProgressDot">
            <a:extLst>
              <a:ext uri="{FF2B5EF4-FFF2-40B4-BE49-F238E27FC236}">
                <a16:creationId xmlns:a16="http://schemas.microsoft.com/office/drawing/2014/main" id="{F08BBE72-527F-C8F8-8A6B-C9A41211ED8A}"/>
              </a:ext>
            </a:extLst>
          </p:cNvPr>
          <p:cNvSpPr/>
          <p:nvPr/>
        </p:nvSpPr>
        <p:spPr>
          <a:xfrm>
            <a:off x="8318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ProgressDot">
            <a:extLst>
              <a:ext uri="{FF2B5EF4-FFF2-40B4-BE49-F238E27FC236}">
                <a16:creationId xmlns:a16="http://schemas.microsoft.com/office/drawing/2014/main" id="{386B43F4-02A2-B36C-78CA-A8F7317AE66E}"/>
              </a:ext>
            </a:extLst>
          </p:cNvPr>
          <p:cNvSpPr/>
          <p:nvPr/>
        </p:nvSpPr>
        <p:spPr>
          <a:xfrm>
            <a:off x="8572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ProgressDot">
            <a:extLst>
              <a:ext uri="{FF2B5EF4-FFF2-40B4-BE49-F238E27FC236}">
                <a16:creationId xmlns:a16="http://schemas.microsoft.com/office/drawing/2014/main" id="{FBE6C810-F846-4A3F-2DFE-7F7DCDC17CAB}"/>
              </a:ext>
            </a:extLst>
          </p:cNvPr>
          <p:cNvSpPr/>
          <p:nvPr/>
        </p:nvSpPr>
        <p:spPr>
          <a:xfrm>
            <a:off x="8826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82810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60F450-D0D8-11BA-0A2B-AD956F175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Validación cruzada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94670D-C913-4F1F-AC93-AEA4A952B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9396"/>
            <a:ext cx="4373880" cy="5017567"/>
          </a:xfrm>
        </p:spPr>
        <p:txBody>
          <a:bodyPr/>
          <a:lstStyle/>
          <a:p>
            <a:r>
              <a:rPr lang="es-PE" dirty="0"/>
              <a:t>Ello se corrobora con la validación cruzada, que también da alta precisión. Pero ayuda a descartar </a:t>
            </a:r>
            <a:r>
              <a:rPr lang="es-PE" dirty="0" err="1"/>
              <a:t>overfitting</a:t>
            </a:r>
            <a:r>
              <a:rPr lang="es-PE" dirty="0"/>
              <a:t>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08550B1-833C-3673-E8F0-8D90C6BA4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pPr/>
              <a:t>19</a:t>
            </a:fld>
            <a:endParaRPr lang="es-PE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94D1481-8497-A507-8341-2A9E8C04C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9922" y="252546"/>
            <a:ext cx="4333875" cy="60864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ProgressDot">
            <a:extLst>
              <a:ext uri="{FF2B5EF4-FFF2-40B4-BE49-F238E27FC236}">
                <a16:creationId xmlns:a16="http://schemas.microsoft.com/office/drawing/2014/main" id="{F8619146-CFC2-8B0E-F3E9-F1598A057485}"/>
              </a:ext>
            </a:extLst>
          </p:cNvPr>
          <p:cNvSpPr/>
          <p:nvPr/>
        </p:nvSpPr>
        <p:spPr>
          <a:xfrm>
            <a:off x="3238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ProgressDot">
            <a:extLst>
              <a:ext uri="{FF2B5EF4-FFF2-40B4-BE49-F238E27FC236}">
                <a16:creationId xmlns:a16="http://schemas.microsoft.com/office/drawing/2014/main" id="{6EDAD5FB-248E-BD1B-8E69-7379CB65E088}"/>
              </a:ext>
            </a:extLst>
          </p:cNvPr>
          <p:cNvSpPr/>
          <p:nvPr/>
        </p:nvSpPr>
        <p:spPr>
          <a:xfrm>
            <a:off x="3492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ProgressDot">
            <a:extLst>
              <a:ext uri="{FF2B5EF4-FFF2-40B4-BE49-F238E27FC236}">
                <a16:creationId xmlns:a16="http://schemas.microsoft.com/office/drawing/2014/main" id="{46DA9E02-A181-8BFE-D1C8-9A18A910F7E8}"/>
              </a:ext>
            </a:extLst>
          </p:cNvPr>
          <p:cNvSpPr/>
          <p:nvPr/>
        </p:nvSpPr>
        <p:spPr>
          <a:xfrm>
            <a:off x="3746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ProgressDot">
            <a:extLst>
              <a:ext uri="{FF2B5EF4-FFF2-40B4-BE49-F238E27FC236}">
                <a16:creationId xmlns:a16="http://schemas.microsoft.com/office/drawing/2014/main" id="{5C31AB76-E650-44A3-109A-5B5A81864269}"/>
              </a:ext>
            </a:extLst>
          </p:cNvPr>
          <p:cNvSpPr/>
          <p:nvPr/>
        </p:nvSpPr>
        <p:spPr>
          <a:xfrm>
            <a:off x="4000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ProgressDot">
            <a:extLst>
              <a:ext uri="{FF2B5EF4-FFF2-40B4-BE49-F238E27FC236}">
                <a16:creationId xmlns:a16="http://schemas.microsoft.com/office/drawing/2014/main" id="{ABFD7978-91D6-3B0A-18E4-B3F563854EC4}"/>
              </a:ext>
            </a:extLst>
          </p:cNvPr>
          <p:cNvSpPr/>
          <p:nvPr/>
        </p:nvSpPr>
        <p:spPr>
          <a:xfrm>
            <a:off x="4254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ProgressDot">
            <a:extLst>
              <a:ext uri="{FF2B5EF4-FFF2-40B4-BE49-F238E27FC236}">
                <a16:creationId xmlns:a16="http://schemas.microsoft.com/office/drawing/2014/main" id="{CF2E56FD-5EFE-5736-9DAD-8EAB9865B5D6}"/>
              </a:ext>
            </a:extLst>
          </p:cNvPr>
          <p:cNvSpPr/>
          <p:nvPr/>
        </p:nvSpPr>
        <p:spPr>
          <a:xfrm>
            <a:off x="4508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ProgressDot">
            <a:extLst>
              <a:ext uri="{FF2B5EF4-FFF2-40B4-BE49-F238E27FC236}">
                <a16:creationId xmlns:a16="http://schemas.microsoft.com/office/drawing/2014/main" id="{886C24BA-1AAE-19F5-7368-6B5FB20CEC45}"/>
              </a:ext>
            </a:extLst>
          </p:cNvPr>
          <p:cNvSpPr/>
          <p:nvPr/>
        </p:nvSpPr>
        <p:spPr>
          <a:xfrm>
            <a:off x="4762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ProgressDot">
            <a:extLst>
              <a:ext uri="{FF2B5EF4-FFF2-40B4-BE49-F238E27FC236}">
                <a16:creationId xmlns:a16="http://schemas.microsoft.com/office/drawing/2014/main" id="{34B6CA6F-FBB4-56BC-3534-680BACEFD3F0}"/>
              </a:ext>
            </a:extLst>
          </p:cNvPr>
          <p:cNvSpPr/>
          <p:nvPr/>
        </p:nvSpPr>
        <p:spPr>
          <a:xfrm>
            <a:off x="5016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ProgressDot">
            <a:extLst>
              <a:ext uri="{FF2B5EF4-FFF2-40B4-BE49-F238E27FC236}">
                <a16:creationId xmlns:a16="http://schemas.microsoft.com/office/drawing/2014/main" id="{525CF544-A9DA-3A3F-11A2-2F44A70398B8}"/>
              </a:ext>
            </a:extLst>
          </p:cNvPr>
          <p:cNvSpPr/>
          <p:nvPr/>
        </p:nvSpPr>
        <p:spPr>
          <a:xfrm>
            <a:off x="5270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ProgressDot">
            <a:extLst>
              <a:ext uri="{FF2B5EF4-FFF2-40B4-BE49-F238E27FC236}">
                <a16:creationId xmlns:a16="http://schemas.microsoft.com/office/drawing/2014/main" id="{2B7F58C1-7097-3CB4-284C-B90998096759}"/>
              </a:ext>
            </a:extLst>
          </p:cNvPr>
          <p:cNvSpPr/>
          <p:nvPr/>
        </p:nvSpPr>
        <p:spPr>
          <a:xfrm>
            <a:off x="5524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ProgressDot">
            <a:extLst>
              <a:ext uri="{FF2B5EF4-FFF2-40B4-BE49-F238E27FC236}">
                <a16:creationId xmlns:a16="http://schemas.microsoft.com/office/drawing/2014/main" id="{95343E37-2423-0237-001F-0EF53F0B8E8C}"/>
              </a:ext>
            </a:extLst>
          </p:cNvPr>
          <p:cNvSpPr/>
          <p:nvPr/>
        </p:nvSpPr>
        <p:spPr>
          <a:xfrm>
            <a:off x="5778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ProgressDot">
            <a:extLst>
              <a:ext uri="{FF2B5EF4-FFF2-40B4-BE49-F238E27FC236}">
                <a16:creationId xmlns:a16="http://schemas.microsoft.com/office/drawing/2014/main" id="{AE53AD62-2693-8F59-9AA8-11600A924986}"/>
              </a:ext>
            </a:extLst>
          </p:cNvPr>
          <p:cNvSpPr/>
          <p:nvPr/>
        </p:nvSpPr>
        <p:spPr>
          <a:xfrm>
            <a:off x="6032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ProgressDot">
            <a:extLst>
              <a:ext uri="{FF2B5EF4-FFF2-40B4-BE49-F238E27FC236}">
                <a16:creationId xmlns:a16="http://schemas.microsoft.com/office/drawing/2014/main" id="{CA65FFAD-4684-56B9-06A5-18272BC403DE}"/>
              </a:ext>
            </a:extLst>
          </p:cNvPr>
          <p:cNvSpPr/>
          <p:nvPr/>
        </p:nvSpPr>
        <p:spPr>
          <a:xfrm>
            <a:off x="6286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ProgressDot">
            <a:extLst>
              <a:ext uri="{FF2B5EF4-FFF2-40B4-BE49-F238E27FC236}">
                <a16:creationId xmlns:a16="http://schemas.microsoft.com/office/drawing/2014/main" id="{BE14E317-AE33-5084-54C6-7AEBFA5D37F6}"/>
              </a:ext>
            </a:extLst>
          </p:cNvPr>
          <p:cNvSpPr/>
          <p:nvPr/>
        </p:nvSpPr>
        <p:spPr>
          <a:xfrm>
            <a:off x="6540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ProgressDot">
            <a:extLst>
              <a:ext uri="{FF2B5EF4-FFF2-40B4-BE49-F238E27FC236}">
                <a16:creationId xmlns:a16="http://schemas.microsoft.com/office/drawing/2014/main" id="{B5E33412-9287-485F-8CC0-42009B474562}"/>
              </a:ext>
            </a:extLst>
          </p:cNvPr>
          <p:cNvSpPr/>
          <p:nvPr/>
        </p:nvSpPr>
        <p:spPr>
          <a:xfrm>
            <a:off x="6794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ProgressDot">
            <a:extLst>
              <a:ext uri="{FF2B5EF4-FFF2-40B4-BE49-F238E27FC236}">
                <a16:creationId xmlns:a16="http://schemas.microsoft.com/office/drawing/2014/main" id="{4ABD3AF5-EC34-D036-07D7-9C43AF9BCFC2}"/>
              </a:ext>
            </a:extLst>
          </p:cNvPr>
          <p:cNvSpPr/>
          <p:nvPr/>
        </p:nvSpPr>
        <p:spPr>
          <a:xfrm>
            <a:off x="7048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ProgressDot">
            <a:extLst>
              <a:ext uri="{FF2B5EF4-FFF2-40B4-BE49-F238E27FC236}">
                <a16:creationId xmlns:a16="http://schemas.microsoft.com/office/drawing/2014/main" id="{CF9555F3-896E-45DB-AB64-E13B9A0A8404}"/>
              </a:ext>
            </a:extLst>
          </p:cNvPr>
          <p:cNvSpPr/>
          <p:nvPr/>
        </p:nvSpPr>
        <p:spPr>
          <a:xfrm>
            <a:off x="7302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ProgressDot">
            <a:extLst>
              <a:ext uri="{FF2B5EF4-FFF2-40B4-BE49-F238E27FC236}">
                <a16:creationId xmlns:a16="http://schemas.microsoft.com/office/drawing/2014/main" id="{42E52054-46B8-7B7C-9B35-7372A4D896C3}"/>
              </a:ext>
            </a:extLst>
          </p:cNvPr>
          <p:cNvSpPr/>
          <p:nvPr/>
        </p:nvSpPr>
        <p:spPr>
          <a:xfrm>
            <a:off x="7556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ProgressDot">
            <a:extLst>
              <a:ext uri="{FF2B5EF4-FFF2-40B4-BE49-F238E27FC236}">
                <a16:creationId xmlns:a16="http://schemas.microsoft.com/office/drawing/2014/main" id="{7AFA4CE2-5BDD-46A0-0EF3-EE87C6086F89}"/>
              </a:ext>
            </a:extLst>
          </p:cNvPr>
          <p:cNvSpPr/>
          <p:nvPr/>
        </p:nvSpPr>
        <p:spPr>
          <a:xfrm>
            <a:off x="7810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ProgressDot">
            <a:extLst>
              <a:ext uri="{FF2B5EF4-FFF2-40B4-BE49-F238E27FC236}">
                <a16:creationId xmlns:a16="http://schemas.microsoft.com/office/drawing/2014/main" id="{C9E0EE97-FF6F-65B5-1FA9-3025865DDE35}"/>
              </a:ext>
            </a:extLst>
          </p:cNvPr>
          <p:cNvSpPr/>
          <p:nvPr/>
        </p:nvSpPr>
        <p:spPr>
          <a:xfrm>
            <a:off x="8064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7" name="ProgressDot">
            <a:extLst>
              <a:ext uri="{FF2B5EF4-FFF2-40B4-BE49-F238E27FC236}">
                <a16:creationId xmlns:a16="http://schemas.microsoft.com/office/drawing/2014/main" id="{55EAA855-B3B1-817F-5746-F9B03A238BBC}"/>
              </a:ext>
            </a:extLst>
          </p:cNvPr>
          <p:cNvSpPr/>
          <p:nvPr/>
        </p:nvSpPr>
        <p:spPr>
          <a:xfrm>
            <a:off x="8318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ProgressDot">
            <a:extLst>
              <a:ext uri="{FF2B5EF4-FFF2-40B4-BE49-F238E27FC236}">
                <a16:creationId xmlns:a16="http://schemas.microsoft.com/office/drawing/2014/main" id="{66BB6D94-3DD5-FC4F-4CC7-5316449E785C}"/>
              </a:ext>
            </a:extLst>
          </p:cNvPr>
          <p:cNvSpPr/>
          <p:nvPr/>
        </p:nvSpPr>
        <p:spPr>
          <a:xfrm>
            <a:off x="8572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ProgressDot">
            <a:extLst>
              <a:ext uri="{FF2B5EF4-FFF2-40B4-BE49-F238E27FC236}">
                <a16:creationId xmlns:a16="http://schemas.microsoft.com/office/drawing/2014/main" id="{B405B8C0-B222-F899-6B6B-62147CEA8BEF}"/>
              </a:ext>
            </a:extLst>
          </p:cNvPr>
          <p:cNvSpPr/>
          <p:nvPr/>
        </p:nvSpPr>
        <p:spPr>
          <a:xfrm>
            <a:off x="8826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2972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6011F-1746-C71C-7690-95D7D996B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0AFA58C9-57AC-B814-2ADA-90CD5CB5254D}"/>
              </a:ext>
            </a:extLst>
          </p:cNvPr>
          <p:cNvCxnSpPr>
            <a:cxnSpLocks/>
          </p:cNvCxnSpPr>
          <p:nvPr/>
        </p:nvCxnSpPr>
        <p:spPr>
          <a:xfrm flipV="1">
            <a:off x="8501302" y="2606567"/>
            <a:ext cx="2152413" cy="24656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19F4FE20-81F4-ABD6-7A65-9C61E142CCF3}"/>
              </a:ext>
            </a:extLst>
          </p:cNvPr>
          <p:cNvCxnSpPr>
            <a:cxnSpLocks/>
          </p:cNvCxnSpPr>
          <p:nvPr/>
        </p:nvCxnSpPr>
        <p:spPr>
          <a:xfrm>
            <a:off x="1265634" y="2475926"/>
            <a:ext cx="2233137" cy="23497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B0AF4D95-1841-18BF-F92C-216161D0BAC4}"/>
              </a:ext>
            </a:extLst>
          </p:cNvPr>
          <p:cNvCxnSpPr>
            <a:cxnSpLocks/>
          </p:cNvCxnSpPr>
          <p:nvPr/>
        </p:nvCxnSpPr>
        <p:spPr>
          <a:xfrm>
            <a:off x="7156609" y="2951484"/>
            <a:ext cx="1198721" cy="18925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8EEA034D-38C2-C35B-F63F-DA48EC3B6939}"/>
              </a:ext>
            </a:extLst>
          </p:cNvPr>
          <p:cNvCxnSpPr>
            <a:cxnSpLocks/>
          </p:cNvCxnSpPr>
          <p:nvPr/>
        </p:nvCxnSpPr>
        <p:spPr>
          <a:xfrm flipV="1">
            <a:off x="4168140" y="2475926"/>
            <a:ext cx="2152413" cy="24656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A1B8ACB7-3393-9418-0964-FAFDE4521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Agenda</a:t>
            </a:r>
          </a:p>
        </p:txBody>
      </p:sp>
      <p:sp>
        <p:nvSpPr>
          <p:cNvPr id="69" name="Marcador de número de diapositiva 68">
            <a:extLst>
              <a:ext uri="{FF2B5EF4-FFF2-40B4-BE49-F238E27FC236}">
                <a16:creationId xmlns:a16="http://schemas.microsoft.com/office/drawing/2014/main" id="{CA682FEA-2A31-41E2-8744-949921C4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pPr/>
              <a:t>2</a:t>
            </a:fld>
            <a:endParaRPr lang="es-PE" dirty="0"/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5" name="Vista general de sección 4">
                <a:extLst>
                  <a:ext uri="{FF2B5EF4-FFF2-40B4-BE49-F238E27FC236}">
                    <a16:creationId xmlns:a16="http://schemas.microsoft.com/office/drawing/2014/main" id="{46F6A2B5-854D-0333-BD59-BF2201C8465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91673696"/>
                  </p:ext>
                </p:extLst>
              </p:nvPr>
            </p:nvGraphicFramePr>
            <p:xfrm>
              <a:off x="609600" y="1482105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0C1BB847-35E2-4E9E-87CE-1C14365049F6}">
                    <psez:zmPr id="{F498A8B9-8D7E-4645-91C7-3C1FE6852F0A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5" name="Vista general de sección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6F6A2B5-854D-0333-BD59-BF2201C8465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9600" y="1482105"/>
                <a:ext cx="3048000" cy="1714500"/>
              </a:xfrm>
              <a:prstGeom prst="rect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7" name="Vista general de sección 6">
                <a:extLst>
                  <a:ext uri="{FF2B5EF4-FFF2-40B4-BE49-F238E27FC236}">
                    <a16:creationId xmlns:a16="http://schemas.microsoft.com/office/drawing/2014/main" id="{C930853B-8FA5-99FD-BE37-283F68DE0B9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57698127"/>
                  </p:ext>
                </p:extLst>
              </p:nvPr>
            </p:nvGraphicFramePr>
            <p:xfrm>
              <a:off x="1987391" y="3898865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3830B8C5-CC32-4672-9ED7-CB3241FD5CB1}">
                    <psez:zmPr id="{970685DD-A521-4710-B513-2ECAEEB53541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7" name="Vista general de sección 6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C930853B-8FA5-99FD-BE37-283F68DE0B9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87391" y="3898865"/>
                <a:ext cx="3048000" cy="1714500"/>
              </a:xfrm>
              <a:prstGeom prst="rect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9" name="Vista general de sección 8">
                <a:extLst>
                  <a:ext uri="{FF2B5EF4-FFF2-40B4-BE49-F238E27FC236}">
                    <a16:creationId xmlns:a16="http://schemas.microsoft.com/office/drawing/2014/main" id="{14DBD79E-03B8-8DE5-88B3-B640820CB27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60610844"/>
                  </p:ext>
                </p:extLst>
              </p:nvPr>
            </p:nvGraphicFramePr>
            <p:xfrm>
              <a:off x="6573679" y="4008690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1520B400-A8A2-4D84-ABA3-A7EAE820C556}">
                    <psez:zmPr id="{1865925E-82DE-46E5-B26A-C53EB541CFE9}" returnToParent="0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9" name="Vista general de sección 8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14DBD79E-03B8-8DE5-88B3-B640820CB27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573679" y="4008690"/>
                <a:ext cx="3048000" cy="1714500"/>
              </a:xfrm>
              <a:prstGeom prst="rect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1" name="Vista general de sección 10">
                <a:extLst>
                  <a:ext uri="{FF2B5EF4-FFF2-40B4-BE49-F238E27FC236}">
                    <a16:creationId xmlns:a16="http://schemas.microsoft.com/office/drawing/2014/main" id="{D3256FC4-E47A-C781-1EAE-92122C53DC8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40499712"/>
                  </p:ext>
                </p:extLst>
              </p:nvPr>
            </p:nvGraphicFramePr>
            <p:xfrm>
              <a:off x="8882538" y="1714793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50B123B2-FB22-4D82-B29D-7EBC39984CE5}">
                    <psez:zmPr id="{EDB5259C-0259-49A7-97EA-68E4389878C3}" returnToParent="0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1" name="Vista general de sección 10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D3256FC4-E47A-C781-1EAE-92122C53DC8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882538" y="1714793"/>
                <a:ext cx="3048000" cy="1714500"/>
              </a:xfrm>
              <a:prstGeom prst="rect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</p:pic>
        </mc:Fallback>
      </mc:AlternateContent>
      <p:sp>
        <p:nvSpPr>
          <p:cNvPr id="17" name="CuadroTexto 16">
            <a:hlinkClick r:id="rId3" action="ppaction://hlinksldjump"/>
            <a:extLst>
              <a:ext uri="{FF2B5EF4-FFF2-40B4-BE49-F238E27FC236}">
                <a16:creationId xmlns:a16="http://schemas.microsoft.com/office/drawing/2014/main" id="{513948B7-CDA0-0FCE-30BF-AE33BB2C9517}"/>
              </a:ext>
            </a:extLst>
          </p:cNvPr>
          <p:cNvSpPr txBox="1"/>
          <p:nvPr/>
        </p:nvSpPr>
        <p:spPr>
          <a:xfrm>
            <a:off x="609600" y="3289358"/>
            <a:ext cx="31346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1400" dirty="0"/>
              <a:t>1. Introducción, data y objetivos</a:t>
            </a:r>
          </a:p>
        </p:txBody>
      </p:sp>
      <p:sp>
        <p:nvSpPr>
          <p:cNvPr id="18" name="CuadroTexto 17">
            <a:hlinkClick r:id="rId6" action="ppaction://hlinksldjump"/>
            <a:extLst>
              <a:ext uri="{FF2B5EF4-FFF2-40B4-BE49-F238E27FC236}">
                <a16:creationId xmlns:a16="http://schemas.microsoft.com/office/drawing/2014/main" id="{F2AD5A47-A48C-E034-0817-8531C869A3AB}"/>
              </a:ext>
            </a:extLst>
          </p:cNvPr>
          <p:cNvSpPr txBox="1"/>
          <p:nvPr/>
        </p:nvSpPr>
        <p:spPr>
          <a:xfrm>
            <a:off x="2090261" y="5689550"/>
            <a:ext cx="31346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1400" dirty="0"/>
              <a:t>2. Análisis exploratorio</a:t>
            </a:r>
          </a:p>
        </p:txBody>
      </p:sp>
      <p:sp>
        <p:nvSpPr>
          <p:cNvPr id="19" name="CuadroTexto 18">
            <a:hlinkClick r:id="rId9" action="ppaction://hlinksldjump"/>
            <a:extLst>
              <a:ext uri="{FF2B5EF4-FFF2-40B4-BE49-F238E27FC236}">
                <a16:creationId xmlns:a16="http://schemas.microsoft.com/office/drawing/2014/main" id="{64A3A3BF-37B3-8EA8-9A95-B338FFE2ABA0}"/>
              </a:ext>
            </a:extLst>
          </p:cNvPr>
          <p:cNvSpPr txBox="1"/>
          <p:nvPr/>
        </p:nvSpPr>
        <p:spPr>
          <a:xfrm>
            <a:off x="6573679" y="5804357"/>
            <a:ext cx="31346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1400" dirty="0"/>
              <a:t>4. Machine </a:t>
            </a:r>
            <a:r>
              <a:rPr lang="es-PE" sz="1400" dirty="0" err="1"/>
              <a:t>Learning</a:t>
            </a:r>
            <a:endParaRPr lang="es-PE" sz="1400" dirty="0"/>
          </a:p>
        </p:txBody>
      </p:sp>
      <p:sp>
        <p:nvSpPr>
          <p:cNvPr id="20" name="CuadroTexto 19">
            <a:hlinkClick r:id="rId14" action="ppaction://hlinksldjump"/>
            <a:extLst>
              <a:ext uri="{FF2B5EF4-FFF2-40B4-BE49-F238E27FC236}">
                <a16:creationId xmlns:a16="http://schemas.microsoft.com/office/drawing/2014/main" id="{7B6C066C-77F1-D676-B78B-8EAB7C7EEC51}"/>
              </a:ext>
            </a:extLst>
          </p:cNvPr>
          <p:cNvSpPr txBox="1"/>
          <p:nvPr/>
        </p:nvSpPr>
        <p:spPr>
          <a:xfrm>
            <a:off x="8938260" y="3487600"/>
            <a:ext cx="31346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1400" dirty="0"/>
              <a:t>5. Conclusiones ML</a:t>
            </a:r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4" name="Vista general de sección 3">
                <a:extLst>
                  <a:ext uri="{FF2B5EF4-FFF2-40B4-BE49-F238E27FC236}">
                    <a16:creationId xmlns:a16="http://schemas.microsoft.com/office/drawing/2014/main" id="{860B1EFF-EEF6-0D7A-60FA-37F9F47ED38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01728579"/>
                  </p:ext>
                </p:extLst>
              </p:nvPr>
            </p:nvGraphicFramePr>
            <p:xfrm>
              <a:off x="4796553" y="1516301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59CFF83D-9C1F-46AC-B3F6-9F419A9AEC6D}">
                    <psez:zmPr id="{4C283F5A-C6E3-4C7F-86CE-4A513E7B31A9}" returnToParent="0" transitionDur="1000">
                      <p166:blipFill xmlns:p166="http://schemas.microsoft.com/office/powerpoint/2016/6/main">
                        <a:blip r:embed="rId1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4" name="Vista general de sección 3">
                <a:hlinkClick r:id="rId16" action="ppaction://hlinksldjump"/>
                <a:extLst>
                  <a:ext uri="{FF2B5EF4-FFF2-40B4-BE49-F238E27FC236}">
                    <a16:creationId xmlns:a16="http://schemas.microsoft.com/office/drawing/2014/main" id="{860B1EFF-EEF6-0D7A-60FA-37F9F47ED38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796553" y="1516301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12" name="CuadroTexto 11">
            <a:hlinkClick r:id="rId16" action="ppaction://hlinksldjump"/>
            <a:extLst>
              <a:ext uri="{FF2B5EF4-FFF2-40B4-BE49-F238E27FC236}">
                <a16:creationId xmlns:a16="http://schemas.microsoft.com/office/drawing/2014/main" id="{EE273187-3EBF-560F-8081-F4809A6BDA16}"/>
              </a:ext>
            </a:extLst>
          </p:cNvPr>
          <p:cNvSpPr txBox="1"/>
          <p:nvPr/>
        </p:nvSpPr>
        <p:spPr>
          <a:xfrm>
            <a:off x="4796553" y="3295148"/>
            <a:ext cx="31346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1400" dirty="0"/>
              <a:t>3. Conclusiones Análisis exploratorio</a:t>
            </a:r>
          </a:p>
        </p:txBody>
      </p:sp>
      <p:sp>
        <p:nvSpPr>
          <p:cNvPr id="3" name="ProgressDot">
            <a:extLst>
              <a:ext uri="{FF2B5EF4-FFF2-40B4-BE49-F238E27FC236}">
                <a16:creationId xmlns:a16="http://schemas.microsoft.com/office/drawing/2014/main" id="{75EF7F26-27FC-657D-263F-470C84C6839C}"/>
              </a:ext>
            </a:extLst>
          </p:cNvPr>
          <p:cNvSpPr/>
          <p:nvPr/>
        </p:nvSpPr>
        <p:spPr>
          <a:xfrm>
            <a:off x="3238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ProgressDot">
            <a:extLst>
              <a:ext uri="{FF2B5EF4-FFF2-40B4-BE49-F238E27FC236}">
                <a16:creationId xmlns:a16="http://schemas.microsoft.com/office/drawing/2014/main" id="{3BE04EB4-52DD-05D8-2E1C-288F39643C70}"/>
              </a:ext>
            </a:extLst>
          </p:cNvPr>
          <p:cNvSpPr/>
          <p:nvPr/>
        </p:nvSpPr>
        <p:spPr>
          <a:xfrm>
            <a:off x="3492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ProgressDot">
            <a:extLst>
              <a:ext uri="{FF2B5EF4-FFF2-40B4-BE49-F238E27FC236}">
                <a16:creationId xmlns:a16="http://schemas.microsoft.com/office/drawing/2014/main" id="{3A45602D-5A8B-5FD0-5F70-92CFC7427B58}"/>
              </a:ext>
            </a:extLst>
          </p:cNvPr>
          <p:cNvSpPr/>
          <p:nvPr/>
        </p:nvSpPr>
        <p:spPr>
          <a:xfrm>
            <a:off x="3746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ProgressDot">
            <a:extLst>
              <a:ext uri="{FF2B5EF4-FFF2-40B4-BE49-F238E27FC236}">
                <a16:creationId xmlns:a16="http://schemas.microsoft.com/office/drawing/2014/main" id="{2438EA54-00C7-1176-717E-E8D21B7B901C}"/>
              </a:ext>
            </a:extLst>
          </p:cNvPr>
          <p:cNvSpPr/>
          <p:nvPr/>
        </p:nvSpPr>
        <p:spPr>
          <a:xfrm>
            <a:off x="4000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9" name="ProgressDot">
            <a:extLst>
              <a:ext uri="{FF2B5EF4-FFF2-40B4-BE49-F238E27FC236}">
                <a16:creationId xmlns:a16="http://schemas.microsoft.com/office/drawing/2014/main" id="{AEA1A748-4475-BA3D-E1E5-18F4FED9D5AA}"/>
              </a:ext>
            </a:extLst>
          </p:cNvPr>
          <p:cNvSpPr/>
          <p:nvPr/>
        </p:nvSpPr>
        <p:spPr>
          <a:xfrm>
            <a:off x="4254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0" name="ProgressDot">
            <a:extLst>
              <a:ext uri="{FF2B5EF4-FFF2-40B4-BE49-F238E27FC236}">
                <a16:creationId xmlns:a16="http://schemas.microsoft.com/office/drawing/2014/main" id="{958D9FAE-F9EE-5A3E-A278-1BA8BE151DFD}"/>
              </a:ext>
            </a:extLst>
          </p:cNvPr>
          <p:cNvSpPr/>
          <p:nvPr/>
        </p:nvSpPr>
        <p:spPr>
          <a:xfrm>
            <a:off x="4508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1" name="ProgressDot">
            <a:extLst>
              <a:ext uri="{FF2B5EF4-FFF2-40B4-BE49-F238E27FC236}">
                <a16:creationId xmlns:a16="http://schemas.microsoft.com/office/drawing/2014/main" id="{008F1FD4-408F-9794-CBF0-04743346CA35}"/>
              </a:ext>
            </a:extLst>
          </p:cNvPr>
          <p:cNvSpPr/>
          <p:nvPr/>
        </p:nvSpPr>
        <p:spPr>
          <a:xfrm>
            <a:off x="4762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2" name="ProgressDot">
            <a:extLst>
              <a:ext uri="{FF2B5EF4-FFF2-40B4-BE49-F238E27FC236}">
                <a16:creationId xmlns:a16="http://schemas.microsoft.com/office/drawing/2014/main" id="{8F6FE590-A89C-821E-2FB7-367731706AFA}"/>
              </a:ext>
            </a:extLst>
          </p:cNvPr>
          <p:cNvSpPr/>
          <p:nvPr/>
        </p:nvSpPr>
        <p:spPr>
          <a:xfrm>
            <a:off x="5016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3" name="ProgressDot">
            <a:extLst>
              <a:ext uri="{FF2B5EF4-FFF2-40B4-BE49-F238E27FC236}">
                <a16:creationId xmlns:a16="http://schemas.microsoft.com/office/drawing/2014/main" id="{FF96F757-B775-10F6-B61C-8EBC3A44659A}"/>
              </a:ext>
            </a:extLst>
          </p:cNvPr>
          <p:cNvSpPr/>
          <p:nvPr/>
        </p:nvSpPr>
        <p:spPr>
          <a:xfrm>
            <a:off x="5270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4" name="ProgressDot">
            <a:extLst>
              <a:ext uri="{FF2B5EF4-FFF2-40B4-BE49-F238E27FC236}">
                <a16:creationId xmlns:a16="http://schemas.microsoft.com/office/drawing/2014/main" id="{3C7C0240-587D-FAA9-A227-860E8A716992}"/>
              </a:ext>
            </a:extLst>
          </p:cNvPr>
          <p:cNvSpPr/>
          <p:nvPr/>
        </p:nvSpPr>
        <p:spPr>
          <a:xfrm>
            <a:off x="5524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5" name="ProgressDot">
            <a:extLst>
              <a:ext uri="{FF2B5EF4-FFF2-40B4-BE49-F238E27FC236}">
                <a16:creationId xmlns:a16="http://schemas.microsoft.com/office/drawing/2014/main" id="{097DABB0-9179-B8FE-BD2B-3BB85B806F6E}"/>
              </a:ext>
            </a:extLst>
          </p:cNvPr>
          <p:cNvSpPr/>
          <p:nvPr/>
        </p:nvSpPr>
        <p:spPr>
          <a:xfrm>
            <a:off x="5778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6" name="ProgressDot">
            <a:extLst>
              <a:ext uri="{FF2B5EF4-FFF2-40B4-BE49-F238E27FC236}">
                <a16:creationId xmlns:a16="http://schemas.microsoft.com/office/drawing/2014/main" id="{7F59D7BE-A281-9181-10BB-183C6F5A9CEF}"/>
              </a:ext>
            </a:extLst>
          </p:cNvPr>
          <p:cNvSpPr/>
          <p:nvPr/>
        </p:nvSpPr>
        <p:spPr>
          <a:xfrm>
            <a:off x="6032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7" name="ProgressDot">
            <a:extLst>
              <a:ext uri="{FF2B5EF4-FFF2-40B4-BE49-F238E27FC236}">
                <a16:creationId xmlns:a16="http://schemas.microsoft.com/office/drawing/2014/main" id="{DEAA6BB4-66F6-B35F-22F6-61B03135716B}"/>
              </a:ext>
            </a:extLst>
          </p:cNvPr>
          <p:cNvSpPr/>
          <p:nvPr/>
        </p:nvSpPr>
        <p:spPr>
          <a:xfrm>
            <a:off x="6286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8" name="ProgressDot">
            <a:extLst>
              <a:ext uri="{FF2B5EF4-FFF2-40B4-BE49-F238E27FC236}">
                <a16:creationId xmlns:a16="http://schemas.microsoft.com/office/drawing/2014/main" id="{53A2283F-8F13-86BA-19E9-01B8DDD1E3C6}"/>
              </a:ext>
            </a:extLst>
          </p:cNvPr>
          <p:cNvSpPr/>
          <p:nvPr/>
        </p:nvSpPr>
        <p:spPr>
          <a:xfrm>
            <a:off x="6540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9" name="ProgressDot">
            <a:extLst>
              <a:ext uri="{FF2B5EF4-FFF2-40B4-BE49-F238E27FC236}">
                <a16:creationId xmlns:a16="http://schemas.microsoft.com/office/drawing/2014/main" id="{10F0D390-BD91-B440-697E-23C912581D3E}"/>
              </a:ext>
            </a:extLst>
          </p:cNvPr>
          <p:cNvSpPr/>
          <p:nvPr/>
        </p:nvSpPr>
        <p:spPr>
          <a:xfrm>
            <a:off x="6794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0" name="ProgressDot">
            <a:extLst>
              <a:ext uri="{FF2B5EF4-FFF2-40B4-BE49-F238E27FC236}">
                <a16:creationId xmlns:a16="http://schemas.microsoft.com/office/drawing/2014/main" id="{A7057F41-28FB-F97A-A162-D5F78ABCEE7B}"/>
              </a:ext>
            </a:extLst>
          </p:cNvPr>
          <p:cNvSpPr/>
          <p:nvPr/>
        </p:nvSpPr>
        <p:spPr>
          <a:xfrm>
            <a:off x="7048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1" name="ProgressDot">
            <a:extLst>
              <a:ext uri="{FF2B5EF4-FFF2-40B4-BE49-F238E27FC236}">
                <a16:creationId xmlns:a16="http://schemas.microsoft.com/office/drawing/2014/main" id="{6851D5F8-C792-021D-6AE5-451A3EA26CD5}"/>
              </a:ext>
            </a:extLst>
          </p:cNvPr>
          <p:cNvSpPr/>
          <p:nvPr/>
        </p:nvSpPr>
        <p:spPr>
          <a:xfrm>
            <a:off x="7302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2" name="ProgressDot">
            <a:extLst>
              <a:ext uri="{FF2B5EF4-FFF2-40B4-BE49-F238E27FC236}">
                <a16:creationId xmlns:a16="http://schemas.microsoft.com/office/drawing/2014/main" id="{19ABFCE6-DC0D-94FF-9F8D-5CE8960BC0DD}"/>
              </a:ext>
            </a:extLst>
          </p:cNvPr>
          <p:cNvSpPr/>
          <p:nvPr/>
        </p:nvSpPr>
        <p:spPr>
          <a:xfrm>
            <a:off x="7556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3" name="ProgressDot">
            <a:extLst>
              <a:ext uri="{FF2B5EF4-FFF2-40B4-BE49-F238E27FC236}">
                <a16:creationId xmlns:a16="http://schemas.microsoft.com/office/drawing/2014/main" id="{A107271A-EFBA-2D8B-2146-65AC424169CC}"/>
              </a:ext>
            </a:extLst>
          </p:cNvPr>
          <p:cNvSpPr/>
          <p:nvPr/>
        </p:nvSpPr>
        <p:spPr>
          <a:xfrm>
            <a:off x="7810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4" name="ProgressDot">
            <a:extLst>
              <a:ext uri="{FF2B5EF4-FFF2-40B4-BE49-F238E27FC236}">
                <a16:creationId xmlns:a16="http://schemas.microsoft.com/office/drawing/2014/main" id="{258B5A40-E49C-CF08-DD9B-17419C61C55C}"/>
              </a:ext>
            </a:extLst>
          </p:cNvPr>
          <p:cNvSpPr/>
          <p:nvPr/>
        </p:nvSpPr>
        <p:spPr>
          <a:xfrm>
            <a:off x="8064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5" name="ProgressDot">
            <a:extLst>
              <a:ext uri="{FF2B5EF4-FFF2-40B4-BE49-F238E27FC236}">
                <a16:creationId xmlns:a16="http://schemas.microsoft.com/office/drawing/2014/main" id="{0473EC3D-C2FF-75FA-5AD5-0C1008195A70}"/>
              </a:ext>
            </a:extLst>
          </p:cNvPr>
          <p:cNvSpPr/>
          <p:nvPr/>
        </p:nvSpPr>
        <p:spPr>
          <a:xfrm>
            <a:off x="8318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6" name="ProgressDot">
            <a:extLst>
              <a:ext uri="{FF2B5EF4-FFF2-40B4-BE49-F238E27FC236}">
                <a16:creationId xmlns:a16="http://schemas.microsoft.com/office/drawing/2014/main" id="{ECC492A0-FD22-F200-9BBA-94048A62C423}"/>
              </a:ext>
            </a:extLst>
          </p:cNvPr>
          <p:cNvSpPr/>
          <p:nvPr/>
        </p:nvSpPr>
        <p:spPr>
          <a:xfrm>
            <a:off x="8572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7" name="ProgressDot">
            <a:extLst>
              <a:ext uri="{FF2B5EF4-FFF2-40B4-BE49-F238E27FC236}">
                <a16:creationId xmlns:a16="http://schemas.microsoft.com/office/drawing/2014/main" id="{7F651951-4078-6A84-5BC4-3C46001D003A}"/>
              </a:ext>
            </a:extLst>
          </p:cNvPr>
          <p:cNvSpPr/>
          <p:nvPr/>
        </p:nvSpPr>
        <p:spPr>
          <a:xfrm>
            <a:off x="8826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85183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A306B-8F1D-6DE2-7A87-E18F615F0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Modelos vs. </a:t>
            </a:r>
            <a:r>
              <a:rPr lang="es-PE" dirty="0" err="1"/>
              <a:t>overfitting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E2D5F7-928F-1BF4-5BEB-C88A46FAF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9396"/>
            <a:ext cx="5379720" cy="5017567"/>
          </a:xfrm>
        </p:spPr>
        <p:txBody>
          <a:bodyPr/>
          <a:lstStyle/>
          <a:p>
            <a:r>
              <a:rPr lang="es-PE" dirty="0"/>
              <a:t>Se hallan los mejores </a:t>
            </a:r>
            <a:r>
              <a:rPr lang="es-PE" dirty="0" err="1"/>
              <a:t>hiperparámetros</a:t>
            </a:r>
            <a:r>
              <a:rPr lang="es-PE" dirty="0"/>
              <a:t> de cada modelo y se observa que </a:t>
            </a:r>
            <a:r>
              <a:rPr lang="es-PE" dirty="0" err="1"/>
              <a:t>Random</a:t>
            </a:r>
            <a:r>
              <a:rPr lang="es-PE" dirty="0"/>
              <a:t> Forest es el que menos posibilidades tiene de </a:t>
            </a:r>
            <a:r>
              <a:rPr lang="es-PE" dirty="0" err="1"/>
              <a:t>overfitting</a:t>
            </a:r>
            <a:r>
              <a:rPr lang="es-PE" dirty="0"/>
              <a:t>. </a:t>
            </a:r>
          </a:p>
          <a:p>
            <a:r>
              <a:rPr lang="es-PE" dirty="0"/>
              <a:t>Por ello, se ajustará aún más los </a:t>
            </a:r>
            <a:r>
              <a:rPr lang="es-PE" dirty="0" err="1"/>
              <a:t>hiperparámetros</a:t>
            </a:r>
            <a:r>
              <a:rPr lang="es-PE" dirty="0"/>
              <a:t> de este modelo.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7A415B7-21A9-EFA4-FAED-D00A3C628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pPr/>
              <a:t>20</a:t>
            </a:fld>
            <a:endParaRPr lang="es-PE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DCD3FC5-517D-4FFE-83D0-232958F66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5725" y="1633537"/>
            <a:ext cx="3648075" cy="359092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ProgressDot">
            <a:extLst>
              <a:ext uri="{FF2B5EF4-FFF2-40B4-BE49-F238E27FC236}">
                <a16:creationId xmlns:a16="http://schemas.microsoft.com/office/drawing/2014/main" id="{A496AF99-ABB4-853E-950E-8365D6333E11}"/>
              </a:ext>
            </a:extLst>
          </p:cNvPr>
          <p:cNvSpPr/>
          <p:nvPr/>
        </p:nvSpPr>
        <p:spPr>
          <a:xfrm>
            <a:off x="3238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ProgressDot">
            <a:extLst>
              <a:ext uri="{FF2B5EF4-FFF2-40B4-BE49-F238E27FC236}">
                <a16:creationId xmlns:a16="http://schemas.microsoft.com/office/drawing/2014/main" id="{47B71819-0642-56B4-093B-A61AD36A8DCE}"/>
              </a:ext>
            </a:extLst>
          </p:cNvPr>
          <p:cNvSpPr/>
          <p:nvPr/>
        </p:nvSpPr>
        <p:spPr>
          <a:xfrm>
            <a:off x="3492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ProgressDot">
            <a:extLst>
              <a:ext uri="{FF2B5EF4-FFF2-40B4-BE49-F238E27FC236}">
                <a16:creationId xmlns:a16="http://schemas.microsoft.com/office/drawing/2014/main" id="{F904E340-54CE-1C8C-85C0-C5EFC4801781}"/>
              </a:ext>
            </a:extLst>
          </p:cNvPr>
          <p:cNvSpPr/>
          <p:nvPr/>
        </p:nvSpPr>
        <p:spPr>
          <a:xfrm>
            <a:off x="3746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ProgressDot">
            <a:extLst>
              <a:ext uri="{FF2B5EF4-FFF2-40B4-BE49-F238E27FC236}">
                <a16:creationId xmlns:a16="http://schemas.microsoft.com/office/drawing/2014/main" id="{481DEF71-7941-7448-76CD-2B07C6F8806D}"/>
              </a:ext>
            </a:extLst>
          </p:cNvPr>
          <p:cNvSpPr/>
          <p:nvPr/>
        </p:nvSpPr>
        <p:spPr>
          <a:xfrm>
            <a:off x="4000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ProgressDot">
            <a:extLst>
              <a:ext uri="{FF2B5EF4-FFF2-40B4-BE49-F238E27FC236}">
                <a16:creationId xmlns:a16="http://schemas.microsoft.com/office/drawing/2014/main" id="{04868349-B97D-1476-3C6D-CEFAC35E629D}"/>
              </a:ext>
            </a:extLst>
          </p:cNvPr>
          <p:cNvSpPr/>
          <p:nvPr/>
        </p:nvSpPr>
        <p:spPr>
          <a:xfrm>
            <a:off x="4254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ProgressDot">
            <a:extLst>
              <a:ext uri="{FF2B5EF4-FFF2-40B4-BE49-F238E27FC236}">
                <a16:creationId xmlns:a16="http://schemas.microsoft.com/office/drawing/2014/main" id="{0294CD88-2F3D-1C05-7DDC-A1CF22A6B83D}"/>
              </a:ext>
            </a:extLst>
          </p:cNvPr>
          <p:cNvSpPr/>
          <p:nvPr/>
        </p:nvSpPr>
        <p:spPr>
          <a:xfrm>
            <a:off x="4508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ProgressDot">
            <a:extLst>
              <a:ext uri="{FF2B5EF4-FFF2-40B4-BE49-F238E27FC236}">
                <a16:creationId xmlns:a16="http://schemas.microsoft.com/office/drawing/2014/main" id="{ABAAA5DA-02FD-5942-BAC8-F1AFF3177C12}"/>
              </a:ext>
            </a:extLst>
          </p:cNvPr>
          <p:cNvSpPr/>
          <p:nvPr/>
        </p:nvSpPr>
        <p:spPr>
          <a:xfrm>
            <a:off x="4762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ProgressDot">
            <a:extLst>
              <a:ext uri="{FF2B5EF4-FFF2-40B4-BE49-F238E27FC236}">
                <a16:creationId xmlns:a16="http://schemas.microsoft.com/office/drawing/2014/main" id="{6D19A70C-2ECD-6CD2-E7A8-E8BC5716D65D}"/>
              </a:ext>
            </a:extLst>
          </p:cNvPr>
          <p:cNvSpPr/>
          <p:nvPr/>
        </p:nvSpPr>
        <p:spPr>
          <a:xfrm>
            <a:off x="5016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ProgressDot">
            <a:extLst>
              <a:ext uri="{FF2B5EF4-FFF2-40B4-BE49-F238E27FC236}">
                <a16:creationId xmlns:a16="http://schemas.microsoft.com/office/drawing/2014/main" id="{34E5A6E8-F08F-47CD-A9D6-6F2E96EEC2DD}"/>
              </a:ext>
            </a:extLst>
          </p:cNvPr>
          <p:cNvSpPr/>
          <p:nvPr/>
        </p:nvSpPr>
        <p:spPr>
          <a:xfrm>
            <a:off x="5270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ProgressDot">
            <a:extLst>
              <a:ext uri="{FF2B5EF4-FFF2-40B4-BE49-F238E27FC236}">
                <a16:creationId xmlns:a16="http://schemas.microsoft.com/office/drawing/2014/main" id="{F769898D-9081-2846-9939-B2D00EA01B5F}"/>
              </a:ext>
            </a:extLst>
          </p:cNvPr>
          <p:cNvSpPr/>
          <p:nvPr/>
        </p:nvSpPr>
        <p:spPr>
          <a:xfrm>
            <a:off x="5524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ProgressDot">
            <a:extLst>
              <a:ext uri="{FF2B5EF4-FFF2-40B4-BE49-F238E27FC236}">
                <a16:creationId xmlns:a16="http://schemas.microsoft.com/office/drawing/2014/main" id="{A511AB30-8D22-C81F-2ABE-9928A81D9BA3}"/>
              </a:ext>
            </a:extLst>
          </p:cNvPr>
          <p:cNvSpPr/>
          <p:nvPr/>
        </p:nvSpPr>
        <p:spPr>
          <a:xfrm>
            <a:off x="5778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ProgressDot">
            <a:extLst>
              <a:ext uri="{FF2B5EF4-FFF2-40B4-BE49-F238E27FC236}">
                <a16:creationId xmlns:a16="http://schemas.microsoft.com/office/drawing/2014/main" id="{1E9F4D98-1606-8F3B-0587-F2B1563C6DAB}"/>
              </a:ext>
            </a:extLst>
          </p:cNvPr>
          <p:cNvSpPr/>
          <p:nvPr/>
        </p:nvSpPr>
        <p:spPr>
          <a:xfrm>
            <a:off x="6032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ProgressDot">
            <a:extLst>
              <a:ext uri="{FF2B5EF4-FFF2-40B4-BE49-F238E27FC236}">
                <a16:creationId xmlns:a16="http://schemas.microsoft.com/office/drawing/2014/main" id="{EA71CA93-582E-E464-8356-2F7E54FE225E}"/>
              </a:ext>
            </a:extLst>
          </p:cNvPr>
          <p:cNvSpPr/>
          <p:nvPr/>
        </p:nvSpPr>
        <p:spPr>
          <a:xfrm>
            <a:off x="6286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ProgressDot">
            <a:extLst>
              <a:ext uri="{FF2B5EF4-FFF2-40B4-BE49-F238E27FC236}">
                <a16:creationId xmlns:a16="http://schemas.microsoft.com/office/drawing/2014/main" id="{93BF02B7-CA9B-F4F4-A2AF-37A0AE6AB6C7}"/>
              </a:ext>
            </a:extLst>
          </p:cNvPr>
          <p:cNvSpPr/>
          <p:nvPr/>
        </p:nvSpPr>
        <p:spPr>
          <a:xfrm>
            <a:off x="6540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ProgressDot">
            <a:extLst>
              <a:ext uri="{FF2B5EF4-FFF2-40B4-BE49-F238E27FC236}">
                <a16:creationId xmlns:a16="http://schemas.microsoft.com/office/drawing/2014/main" id="{E9222401-BC5F-FED5-17D4-9F525E444E80}"/>
              </a:ext>
            </a:extLst>
          </p:cNvPr>
          <p:cNvSpPr/>
          <p:nvPr/>
        </p:nvSpPr>
        <p:spPr>
          <a:xfrm>
            <a:off x="6794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ProgressDot">
            <a:extLst>
              <a:ext uri="{FF2B5EF4-FFF2-40B4-BE49-F238E27FC236}">
                <a16:creationId xmlns:a16="http://schemas.microsoft.com/office/drawing/2014/main" id="{9C40F0CB-FD66-76F7-50E9-AA1285464AB8}"/>
              </a:ext>
            </a:extLst>
          </p:cNvPr>
          <p:cNvSpPr/>
          <p:nvPr/>
        </p:nvSpPr>
        <p:spPr>
          <a:xfrm>
            <a:off x="7048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ProgressDot">
            <a:extLst>
              <a:ext uri="{FF2B5EF4-FFF2-40B4-BE49-F238E27FC236}">
                <a16:creationId xmlns:a16="http://schemas.microsoft.com/office/drawing/2014/main" id="{2304B81F-D500-BC80-C31F-EFE0D38FF226}"/>
              </a:ext>
            </a:extLst>
          </p:cNvPr>
          <p:cNvSpPr/>
          <p:nvPr/>
        </p:nvSpPr>
        <p:spPr>
          <a:xfrm>
            <a:off x="7302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ProgressDot">
            <a:extLst>
              <a:ext uri="{FF2B5EF4-FFF2-40B4-BE49-F238E27FC236}">
                <a16:creationId xmlns:a16="http://schemas.microsoft.com/office/drawing/2014/main" id="{6DC72215-DB36-1E33-65AD-D13D9D95F6F3}"/>
              </a:ext>
            </a:extLst>
          </p:cNvPr>
          <p:cNvSpPr/>
          <p:nvPr/>
        </p:nvSpPr>
        <p:spPr>
          <a:xfrm>
            <a:off x="7556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ProgressDot">
            <a:extLst>
              <a:ext uri="{FF2B5EF4-FFF2-40B4-BE49-F238E27FC236}">
                <a16:creationId xmlns:a16="http://schemas.microsoft.com/office/drawing/2014/main" id="{DA075AC6-721E-CFA8-791D-6CABB0F5CAA6}"/>
              </a:ext>
            </a:extLst>
          </p:cNvPr>
          <p:cNvSpPr/>
          <p:nvPr/>
        </p:nvSpPr>
        <p:spPr>
          <a:xfrm>
            <a:off x="7810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ProgressDot">
            <a:extLst>
              <a:ext uri="{FF2B5EF4-FFF2-40B4-BE49-F238E27FC236}">
                <a16:creationId xmlns:a16="http://schemas.microsoft.com/office/drawing/2014/main" id="{385A0965-8934-21CF-8D5C-1190DCDC09C4}"/>
              </a:ext>
            </a:extLst>
          </p:cNvPr>
          <p:cNvSpPr/>
          <p:nvPr/>
        </p:nvSpPr>
        <p:spPr>
          <a:xfrm>
            <a:off x="8064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7" name="ProgressDot">
            <a:extLst>
              <a:ext uri="{FF2B5EF4-FFF2-40B4-BE49-F238E27FC236}">
                <a16:creationId xmlns:a16="http://schemas.microsoft.com/office/drawing/2014/main" id="{2956872C-4C29-CF71-0BDB-2E1DBD095B0D}"/>
              </a:ext>
            </a:extLst>
          </p:cNvPr>
          <p:cNvSpPr/>
          <p:nvPr/>
        </p:nvSpPr>
        <p:spPr>
          <a:xfrm>
            <a:off x="8318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ProgressDot">
            <a:extLst>
              <a:ext uri="{FF2B5EF4-FFF2-40B4-BE49-F238E27FC236}">
                <a16:creationId xmlns:a16="http://schemas.microsoft.com/office/drawing/2014/main" id="{44ADBE59-0255-8C15-FD55-33AFE53B8FDA}"/>
              </a:ext>
            </a:extLst>
          </p:cNvPr>
          <p:cNvSpPr/>
          <p:nvPr/>
        </p:nvSpPr>
        <p:spPr>
          <a:xfrm>
            <a:off x="8572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ProgressDot">
            <a:extLst>
              <a:ext uri="{FF2B5EF4-FFF2-40B4-BE49-F238E27FC236}">
                <a16:creationId xmlns:a16="http://schemas.microsoft.com/office/drawing/2014/main" id="{2DA44888-6068-DB52-96D3-9C464885AE43}"/>
              </a:ext>
            </a:extLst>
          </p:cNvPr>
          <p:cNvSpPr/>
          <p:nvPr/>
        </p:nvSpPr>
        <p:spPr>
          <a:xfrm>
            <a:off x="8826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74742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7F082A-3393-07DD-44F2-37C3101CD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err="1"/>
              <a:t>Random</a:t>
            </a:r>
            <a:r>
              <a:rPr lang="es-PE" dirty="0"/>
              <a:t> </a:t>
            </a:r>
            <a:r>
              <a:rPr lang="es-PE" dirty="0" err="1"/>
              <a:t>forest</a:t>
            </a:r>
            <a:r>
              <a:rPr lang="es-PE" dirty="0"/>
              <a:t> optimo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42C891-A3EE-F29A-4EA1-6F5BCD999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Tras observar un alto mean_f1 y bajo std_f1. se considera el modelo de </a:t>
            </a:r>
            <a:r>
              <a:rPr lang="es-PE" dirty="0" err="1"/>
              <a:t>Random</a:t>
            </a:r>
            <a:r>
              <a:rPr lang="es-PE" dirty="0"/>
              <a:t> Forest optimo con los siguientes </a:t>
            </a:r>
            <a:r>
              <a:rPr lang="es-PE" dirty="0" err="1"/>
              <a:t>hiperparámetros</a:t>
            </a:r>
            <a:r>
              <a:rPr lang="es-PE" dirty="0"/>
              <a:t>: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B23620-CD51-ABD4-D78C-07B3001D4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pPr/>
              <a:t>21</a:t>
            </a:fld>
            <a:endParaRPr lang="es-PE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1B8433A-9349-AF3B-4BA3-C8FB7A714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832" y="3429000"/>
            <a:ext cx="10800000" cy="929336"/>
          </a:xfrm>
          <a:prstGeom prst="rect">
            <a:avLst/>
          </a:prstGeom>
        </p:spPr>
      </p:pic>
      <p:sp>
        <p:nvSpPr>
          <p:cNvPr id="9" name="ProgressDot">
            <a:extLst>
              <a:ext uri="{FF2B5EF4-FFF2-40B4-BE49-F238E27FC236}">
                <a16:creationId xmlns:a16="http://schemas.microsoft.com/office/drawing/2014/main" id="{6FE9B59D-3C7E-9EE4-1182-8655AFC47D01}"/>
              </a:ext>
            </a:extLst>
          </p:cNvPr>
          <p:cNvSpPr/>
          <p:nvPr/>
        </p:nvSpPr>
        <p:spPr>
          <a:xfrm>
            <a:off x="3238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ProgressDot">
            <a:extLst>
              <a:ext uri="{FF2B5EF4-FFF2-40B4-BE49-F238E27FC236}">
                <a16:creationId xmlns:a16="http://schemas.microsoft.com/office/drawing/2014/main" id="{8BB3637A-4D50-0833-CC59-507201C8CB88}"/>
              </a:ext>
            </a:extLst>
          </p:cNvPr>
          <p:cNvSpPr/>
          <p:nvPr/>
        </p:nvSpPr>
        <p:spPr>
          <a:xfrm>
            <a:off x="3492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ProgressDot">
            <a:extLst>
              <a:ext uri="{FF2B5EF4-FFF2-40B4-BE49-F238E27FC236}">
                <a16:creationId xmlns:a16="http://schemas.microsoft.com/office/drawing/2014/main" id="{34792451-8537-7326-AE74-CAAA27422517}"/>
              </a:ext>
            </a:extLst>
          </p:cNvPr>
          <p:cNvSpPr/>
          <p:nvPr/>
        </p:nvSpPr>
        <p:spPr>
          <a:xfrm>
            <a:off x="3746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ProgressDot">
            <a:extLst>
              <a:ext uri="{FF2B5EF4-FFF2-40B4-BE49-F238E27FC236}">
                <a16:creationId xmlns:a16="http://schemas.microsoft.com/office/drawing/2014/main" id="{6E5994B6-89A2-9E8B-CDF1-875A84DF6E63}"/>
              </a:ext>
            </a:extLst>
          </p:cNvPr>
          <p:cNvSpPr/>
          <p:nvPr/>
        </p:nvSpPr>
        <p:spPr>
          <a:xfrm>
            <a:off x="4000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ProgressDot">
            <a:extLst>
              <a:ext uri="{FF2B5EF4-FFF2-40B4-BE49-F238E27FC236}">
                <a16:creationId xmlns:a16="http://schemas.microsoft.com/office/drawing/2014/main" id="{B5CE3DD0-342E-DDA6-5174-2A47E6D84D0B}"/>
              </a:ext>
            </a:extLst>
          </p:cNvPr>
          <p:cNvSpPr/>
          <p:nvPr/>
        </p:nvSpPr>
        <p:spPr>
          <a:xfrm>
            <a:off x="4254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ProgressDot">
            <a:extLst>
              <a:ext uri="{FF2B5EF4-FFF2-40B4-BE49-F238E27FC236}">
                <a16:creationId xmlns:a16="http://schemas.microsoft.com/office/drawing/2014/main" id="{37FF89E8-15A1-3B39-C604-F4CA573CF503}"/>
              </a:ext>
            </a:extLst>
          </p:cNvPr>
          <p:cNvSpPr/>
          <p:nvPr/>
        </p:nvSpPr>
        <p:spPr>
          <a:xfrm>
            <a:off x="4508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ProgressDot">
            <a:extLst>
              <a:ext uri="{FF2B5EF4-FFF2-40B4-BE49-F238E27FC236}">
                <a16:creationId xmlns:a16="http://schemas.microsoft.com/office/drawing/2014/main" id="{5D996109-39F3-0BEB-A201-779237E46AE3}"/>
              </a:ext>
            </a:extLst>
          </p:cNvPr>
          <p:cNvSpPr/>
          <p:nvPr/>
        </p:nvSpPr>
        <p:spPr>
          <a:xfrm>
            <a:off x="4762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ProgressDot">
            <a:extLst>
              <a:ext uri="{FF2B5EF4-FFF2-40B4-BE49-F238E27FC236}">
                <a16:creationId xmlns:a16="http://schemas.microsoft.com/office/drawing/2014/main" id="{9BBB37AA-0069-F052-DB8C-AEB1ECA5C3B0}"/>
              </a:ext>
            </a:extLst>
          </p:cNvPr>
          <p:cNvSpPr/>
          <p:nvPr/>
        </p:nvSpPr>
        <p:spPr>
          <a:xfrm>
            <a:off x="5016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ProgressDot">
            <a:extLst>
              <a:ext uri="{FF2B5EF4-FFF2-40B4-BE49-F238E27FC236}">
                <a16:creationId xmlns:a16="http://schemas.microsoft.com/office/drawing/2014/main" id="{4B30BD6E-15D4-60D9-63C3-011C96D5444A}"/>
              </a:ext>
            </a:extLst>
          </p:cNvPr>
          <p:cNvSpPr/>
          <p:nvPr/>
        </p:nvSpPr>
        <p:spPr>
          <a:xfrm>
            <a:off x="5270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ProgressDot">
            <a:extLst>
              <a:ext uri="{FF2B5EF4-FFF2-40B4-BE49-F238E27FC236}">
                <a16:creationId xmlns:a16="http://schemas.microsoft.com/office/drawing/2014/main" id="{5351344C-ACD7-ED1F-1BDF-DF6BCAE07E9B}"/>
              </a:ext>
            </a:extLst>
          </p:cNvPr>
          <p:cNvSpPr/>
          <p:nvPr/>
        </p:nvSpPr>
        <p:spPr>
          <a:xfrm>
            <a:off x="5524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ProgressDot">
            <a:extLst>
              <a:ext uri="{FF2B5EF4-FFF2-40B4-BE49-F238E27FC236}">
                <a16:creationId xmlns:a16="http://schemas.microsoft.com/office/drawing/2014/main" id="{FFB115F1-51C3-3823-D4AC-D2C31ED96558}"/>
              </a:ext>
            </a:extLst>
          </p:cNvPr>
          <p:cNvSpPr/>
          <p:nvPr/>
        </p:nvSpPr>
        <p:spPr>
          <a:xfrm>
            <a:off x="5778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ProgressDot">
            <a:extLst>
              <a:ext uri="{FF2B5EF4-FFF2-40B4-BE49-F238E27FC236}">
                <a16:creationId xmlns:a16="http://schemas.microsoft.com/office/drawing/2014/main" id="{BA75504A-CBDE-C8C2-3A10-CF1F17DA17C7}"/>
              </a:ext>
            </a:extLst>
          </p:cNvPr>
          <p:cNvSpPr/>
          <p:nvPr/>
        </p:nvSpPr>
        <p:spPr>
          <a:xfrm>
            <a:off x="6032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ProgressDot">
            <a:extLst>
              <a:ext uri="{FF2B5EF4-FFF2-40B4-BE49-F238E27FC236}">
                <a16:creationId xmlns:a16="http://schemas.microsoft.com/office/drawing/2014/main" id="{0C6ED8FA-6F71-951A-4C6E-B71FF7D698B6}"/>
              </a:ext>
            </a:extLst>
          </p:cNvPr>
          <p:cNvSpPr/>
          <p:nvPr/>
        </p:nvSpPr>
        <p:spPr>
          <a:xfrm>
            <a:off x="6286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ProgressDot">
            <a:extLst>
              <a:ext uri="{FF2B5EF4-FFF2-40B4-BE49-F238E27FC236}">
                <a16:creationId xmlns:a16="http://schemas.microsoft.com/office/drawing/2014/main" id="{EDFCF7F6-AFC9-9E2C-E40E-B41060309EF5}"/>
              </a:ext>
            </a:extLst>
          </p:cNvPr>
          <p:cNvSpPr/>
          <p:nvPr/>
        </p:nvSpPr>
        <p:spPr>
          <a:xfrm>
            <a:off x="6540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ProgressDot">
            <a:extLst>
              <a:ext uri="{FF2B5EF4-FFF2-40B4-BE49-F238E27FC236}">
                <a16:creationId xmlns:a16="http://schemas.microsoft.com/office/drawing/2014/main" id="{4D1F0964-2E17-9586-E3E9-DE29BFC9F152}"/>
              </a:ext>
            </a:extLst>
          </p:cNvPr>
          <p:cNvSpPr/>
          <p:nvPr/>
        </p:nvSpPr>
        <p:spPr>
          <a:xfrm>
            <a:off x="6794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ProgressDot">
            <a:extLst>
              <a:ext uri="{FF2B5EF4-FFF2-40B4-BE49-F238E27FC236}">
                <a16:creationId xmlns:a16="http://schemas.microsoft.com/office/drawing/2014/main" id="{EE673620-8736-3489-5142-1B2F62180C18}"/>
              </a:ext>
            </a:extLst>
          </p:cNvPr>
          <p:cNvSpPr/>
          <p:nvPr/>
        </p:nvSpPr>
        <p:spPr>
          <a:xfrm>
            <a:off x="7048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ProgressDot">
            <a:extLst>
              <a:ext uri="{FF2B5EF4-FFF2-40B4-BE49-F238E27FC236}">
                <a16:creationId xmlns:a16="http://schemas.microsoft.com/office/drawing/2014/main" id="{DCADBF9F-1EE8-B130-1846-D302BD7A4EB8}"/>
              </a:ext>
            </a:extLst>
          </p:cNvPr>
          <p:cNvSpPr/>
          <p:nvPr/>
        </p:nvSpPr>
        <p:spPr>
          <a:xfrm>
            <a:off x="7302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ProgressDot">
            <a:extLst>
              <a:ext uri="{FF2B5EF4-FFF2-40B4-BE49-F238E27FC236}">
                <a16:creationId xmlns:a16="http://schemas.microsoft.com/office/drawing/2014/main" id="{96BB286A-45ED-6985-3ED6-41D005FF2731}"/>
              </a:ext>
            </a:extLst>
          </p:cNvPr>
          <p:cNvSpPr/>
          <p:nvPr/>
        </p:nvSpPr>
        <p:spPr>
          <a:xfrm>
            <a:off x="7556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7" name="ProgressDot">
            <a:extLst>
              <a:ext uri="{FF2B5EF4-FFF2-40B4-BE49-F238E27FC236}">
                <a16:creationId xmlns:a16="http://schemas.microsoft.com/office/drawing/2014/main" id="{EDA90534-DC4E-361B-08F4-B750273858A3}"/>
              </a:ext>
            </a:extLst>
          </p:cNvPr>
          <p:cNvSpPr/>
          <p:nvPr/>
        </p:nvSpPr>
        <p:spPr>
          <a:xfrm>
            <a:off x="7810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ProgressDot">
            <a:extLst>
              <a:ext uri="{FF2B5EF4-FFF2-40B4-BE49-F238E27FC236}">
                <a16:creationId xmlns:a16="http://schemas.microsoft.com/office/drawing/2014/main" id="{A16CDB9B-AC16-F9E5-7A87-8689CCB80D9B}"/>
              </a:ext>
            </a:extLst>
          </p:cNvPr>
          <p:cNvSpPr/>
          <p:nvPr/>
        </p:nvSpPr>
        <p:spPr>
          <a:xfrm>
            <a:off x="8064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ProgressDot">
            <a:extLst>
              <a:ext uri="{FF2B5EF4-FFF2-40B4-BE49-F238E27FC236}">
                <a16:creationId xmlns:a16="http://schemas.microsoft.com/office/drawing/2014/main" id="{E544A578-C4FC-E59E-A6CB-5C7A857D296A}"/>
              </a:ext>
            </a:extLst>
          </p:cNvPr>
          <p:cNvSpPr/>
          <p:nvPr/>
        </p:nvSpPr>
        <p:spPr>
          <a:xfrm>
            <a:off x="8318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ProgressDot">
            <a:extLst>
              <a:ext uri="{FF2B5EF4-FFF2-40B4-BE49-F238E27FC236}">
                <a16:creationId xmlns:a16="http://schemas.microsoft.com/office/drawing/2014/main" id="{A297329F-0E5A-5514-0F63-CA2FE6B4F66B}"/>
              </a:ext>
            </a:extLst>
          </p:cNvPr>
          <p:cNvSpPr/>
          <p:nvPr/>
        </p:nvSpPr>
        <p:spPr>
          <a:xfrm>
            <a:off x="8572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1" name="ProgressDot">
            <a:extLst>
              <a:ext uri="{FF2B5EF4-FFF2-40B4-BE49-F238E27FC236}">
                <a16:creationId xmlns:a16="http://schemas.microsoft.com/office/drawing/2014/main" id="{5E02DEF9-D1D8-BA10-44FE-F5B988CA5F75}"/>
              </a:ext>
            </a:extLst>
          </p:cNvPr>
          <p:cNvSpPr/>
          <p:nvPr/>
        </p:nvSpPr>
        <p:spPr>
          <a:xfrm>
            <a:off x="8826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747355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73AC27-A74D-6B44-4062-EA8EAD570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Descarte </a:t>
            </a:r>
            <a:r>
              <a:rPr lang="es-PE" dirty="0" err="1"/>
              <a:t>overfitting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B093DF-5ACB-BF14-7BB9-87672A1B5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9396"/>
            <a:ext cx="4853940" cy="5017567"/>
          </a:xfrm>
        </p:spPr>
        <p:txBody>
          <a:bodyPr/>
          <a:lstStyle/>
          <a:p>
            <a:r>
              <a:rPr lang="es-PE" dirty="0"/>
              <a:t>Se dibujo la curva de aprendizaje con </a:t>
            </a:r>
            <a:r>
              <a:rPr lang="es-PE" dirty="0" err="1"/>
              <a:t>Random</a:t>
            </a:r>
            <a:r>
              <a:rPr lang="es-PE" dirty="0"/>
              <a:t> </a:t>
            </a:r>
            <a:r>
              <a:rPr lang="es-PE" dirty="0" err="1"/>
              <a:t>forest</a:t>
            </a:r>
            <a:r>
              <a:rPr lang="es-PE" dirty="0"/>
              <a:t> optimo y se observo que </a:t>
            </a:r>
            <a:r>
              <a:rPr lang="es-ES" dirty="0"/>
              <a:t>si bien es cierto la curva empieza alejada, se aproximan bastante bien y rápido. Lo que indica que generaliza bien y hay pocas posibilidades de </a:t>
            </a:r>
            <a:r>
              <a:rPr lang="es-ES" dirty="0" err="1"/>
              <a:t>overfitting</a:t>
            </a:r>
            <a:r>
              <a:rPr lang="es-ES" dirty="0"/>
              <a:t>.</a:t>
            </a:r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40E6CB3-8E37-658D-7994-AF678C990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pPr/>
              <a:t>22</a:t>
            </a:fld>
            <a:endParaRPr lang="es-PE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CF32713-DD69-764E-CF88-EE09867F1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226" y="1776184"/>
            <a:ext cx="6320037" cy="393668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ProgressDot">
            <a:extLst>
              <a:ext uri="{FF2B5EF4-FFF2-40B4-BE49-F238E27FC236}">
                <a16:creationId xmlns:a16="http://schemas.microsoft.com/office/drawing/2014/main" id="{B8E24EC0-0042-AE56-DD24-E10EA9D6A2DC}"/>
              </a:ext>
            </a:extLst>
          </p:cNvPr>
          <p:cNvSpPr/>
          <p:nvPr/>
        </p:nvSpPr>
        <p:spPr>
          <a:xfrm>
            <a:off x="3238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ProgressDot">
            <a:extLst>
              <a:ext uri="{FF2B5EF4-FFF2-40B4-BE49-F238E27FC236}">
                <a16:creationId xmlns:a16="http://schemas.microsoft.com/office/drawing/2014/main" id="{937A8034-BB48-6E01-66A9-EB6E12E3ACE1}"/>
              </a:ext>
            </a:extLst>
          </p:cNvPr>
          <p:cNvSpPr/>
          <p:nvPr/>
        </p:nvSpPr>
        <p:spPr>
          <a:xfrm>
            <a:off x="3492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ProgressDot">
            <a:extLst>
              <a:ext uri="{FF2B5EF4-FFF2-40B4-BE49-F238E27FC236}">
                <a16:creationId xmlns:a16="http://schemas.microsoft.com/office/drawing/2014/main" id="{649F6FBC-CD39-04FD-0717-920E9962A632}"/>
              </a:ext>
            </a:extLst>
          </p:cNvPr>
          <p:cNvSpPr/>
          <p:nvPr/>
        </p:nvSpPr>
        <p:spPr>
          <a:xfrm>
            <a:off x="3746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ProgressDot">
            <a:extLst>
              <a:ext uri="{FF2B5EF4-FFF2-40B4-BE49-F238E27FC236}">
                <a16:creationId xmlns:a16="http://schemas.microsoft.com/office/drawing/2014/main" id="{497F4F75-C76E-DEA2-66BB-94919D24150D}"/>
              </a:ext>
            </a:extLst>
          </p:cNvPr>
          <p:cNvSpPr/>
          <p:nvPr/>
        </p:nvSpPr>
        <p:spPr>
          <a:xfrm>
            <a:off x="4000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ProgressDot">
            <a:extLst>
              <a:ext uri="{FF2B5EF4-FFF2-40B4-BE49-F238E27FC236}">
                <a16:creationId xmlns:a16="http://schemas.microsoft.com/office/drawing/2014/main" id="{1A1B778B-66D5-60B3-3884-F4CC525DCA40}"/>
              </a:ext>
            </a:extLst>
          </p:cNvPr>
          <p:cNvSpPr/>
          <p:nvPr/>
        </p:nvSpPr>
        <p:spPr>
          <a:xfrm>
            <a:off x="4254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ProgressDot">
            <a:extLst>
              <a:ext uri="{FF2B5EF4-FFF2-40B4-BE49-F238E27FC236}">
                <a16:creationId xmlns:a16="http://schemas.microsoft.com/office/drawing/2014/main" id="{72192BAA-4D52-53EE-DD46-7A9B3EC31687}"/>
              </a:ext>
            </a:extLst>
          </p:cNvPr>
          <p:cNvSpPr/>
          <p:nvPr/>
        </p:nvSpPr>
        <p:spPr>
          <a:xfrm>
            <a:off x="4508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ProgressDot">
            <a:extLst>
              <a:ext uri="{FF2B5EF4-FFF2-40B4-BE49-F238E27FC236}">
                <a16:creationId xmlns:a16="http://schemas.microsoft.com/office/drawing/2014/main" id="{BB19C5DF-96F5-B244-E3C4-A52175845665}"/>
              </a:ext>
            </a:extLst>
          </p:cNvPr>
          <p:cNvSpPr/>
          <p:nvPr/>
        </p:nvSpPr>
        <p:spPr>
          <a:xfrm>
            <a:off x="4762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ProgressDot">
            <a:extLst>
              <a:ext uri="{FF2B5EF4-FFF2-40B4-BE49-F238E27FC236}">
                <a16:creationId xmlns:a16="http://schemas.microsoft.com/office/drawing/2014/main" id="{573E33C9-B332-9882-AB3E-606DA5B26783}"/>
              </a:ext>
            </a:extLst>
          </p:cNvPr>
          <p:cNvSpPr/>
          <p:nvPr/>
        </p:nvSpPr>
        <p:spPr>
          <a:xfrm>
            <a:off x="5016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ProgressDot">
            <a:extLst>
              <a:ext uri="{FF2B5EF4-FFF2-40B4-BE49-F238E27FC236}">
                <a16:creationId xmlns:a16="http://schemas.microsoft.com/office/drawing/2014/main" id="{0EA85FD1-4DD2-4F83-C99C-EFD4C459841C}"/>
              </a:ext>
            </a:extLst>
          </p:cNvPr>
          <p:cNvSpPr/>
          <p:nvPr/>
        </p:nvSpPr>
        <p:spPr>
          <a:xfrm>
            <a:off x="5270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ProgressDot">
            <a:extLst>
              <a:ext uri="{FF2B5EF4-FFF2-40B4-BE49-F238E27FC236}">
                <a16:creationId xmlns:a16="http://schemas.microsoft.com/office/drawing/2014/main" id="{89F6F13F-065B-E4E8-84CC-7B35BBC26170}"/>
              </a:ext>
            </a:extLst>
          </p:cNvPr>
          <p:cNvSpPr/>
          <p:nvPr/>
        </p:nvSpPr>
        <p:spPr>
          <a:xfrm>
            <a:off x="5524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ProgressDot">
            <a:extLst>
              <a:ext uri="{FF2B5EF4-FFF2-40B4-BE49-F238E27FC236}">
                <a16:creationId xmlns:a16="http://schemas.microsoft.com/office/drawing/2014/main" id="{69306F21-4364-77C1-0861-58F4A49DADB7}"/>
              </a:ext>
            </a:extLst>
          </p:cNvPr>
          <p:cNvSpPr/>
          <p:nvPr/>
        </p:nvSpPr>
        <p:spPr>
          <a:xfrm>
            <a:off x="5778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ProgressDot">
            <a:extLst>
              <a:ext uri="{FF2B5EF4-FFF2-40B4-BE49-F238E27FC236}">
                <a16:creationId xmlns:a16="http://schemas.microsoft.com/office/drawing/2014/main" id="{7E8228E9-A358-028E-8492-7D0C7AC76F51}"/>
              </a:ext>
            </a:extLst>
          </p:cNvPr>
          <p:cNvSpPr/>
          <p:nvPr/>
        </p:nvSpPr>
        <p:spPr>
          <a:xfrm>
            <a:off x="6032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ProgressDot">
            <a:extLst>
              <a:ext uri="{FF2B5EF4-FFF2-40B4-BE49-F238E27FC236}">
                <a16:creationId xmlns:a16="http://schemas.microsoft.com/office/drawing/2014/main" id="{9F7D8078-9A88-6ECE-6164-57974C264DB9}"/>
              </a:ext>
            </a:extLst>
          </p:cNvPr>
          <p:cNvSpPr/>
          <p:nvPr/>
        </p:nvSpPr>
        <p:spPr>
          <a:xfrm>
            <a:off x="6286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ProgressDot">
            <a:extLst>
              <a:ext uri="{FF2B5EF4-FFF2-40B4-BE49-F238E27FC236}">
                <a16:creationId xmlns:a16="http://schemas.microsoft.com/office/drawing/2014/main" id="{D4927419-0306-B59B-EAB6-C0B0B88F7333}"/>
              </a:ext>
            </a:extLst>
          </p:cNvPr>
          <p:cNvSpPr/>
          <p:nvPr/>
        </p:nvSpPr>
        <p:spPr>
          <a:xfrm>
            <a:off x="6540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ProgressDot">
            <a:extLst>
              <a:ext uri="{FF2B5EF4-FFF2-40B4-BE49-F238E27FC236}">
                <a16:creationId xmlns:a16="http://schemas.microsoft.com/office/drawing/2014/main" id="{CC862E54-AA0D-7CED-7C60-014D7C92F425}"/>
              </a:ext>
            </a:extLst>
          </p:cNvPr>
          <p:cNvSpPr/>
          <p:nvPr/>
        </p:nvSpPr>
        <p:spPr>
          <a:xfrm>
            <a:off x="6794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ProgressDot">
            <a:extLst>
              <a:ext uri="{FF2B5EF4-FFF2-40B4-BE49-F238E27FC236}">
                <a16:creationId xmlns:a16="http://schemas.microsoft.com/office/drawing/2014/main" id="{608CA35F-1699-1FF5-1BE6-4F42A6903AA9}"/>
              </a:ext>
            </a:extLst>
          </p:cNvPr>
          <p:cNvSpPr/>
          <p:nvPr/>
        </p:nvSpPr>
        <p:spPr>
          <a:xfrm>
            <a:off x="7048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ProgressDot">
            <a:extLst>
              <a:ext uri="{FF2B5EF4-FFF2-40B4-BE49-F238E27FC236}">
                <a16:creationId xmlns:a16="http://schemas.microsoft.com/office/drawing/2014/main" id="{C4B7B11A-479E-E5AD-D258-86103F4C50D4}"/>
              </a:ext>
            </a:extLst>
          </p:cNvPr>
          <p:cNvSpPr/>
          <p:nvPr/>
        </p:nvSpPr>
        <p:spPr>
          <a:xfrm>
            <a:off x="7302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ProgressDot">
            <a:extLst>
              <a:ext uri="{FF2B5EF4-FFF2-40B4-BE49-F238E27FC236}">
                <a16:creationId xmlns:a16="http://schemas.microsoft.com/office/drawing/2014/main" id="{F4F30C61-4275-6E30-73EE-83B7E31AE880}"/>
              </a:ext>
            </a:extLst>
          </p:cNvPr>
          <p:cNvSpPr/>
          <p:nvPr/>
        </p:nvSpPr>
        <p:spPr>
          <a:xfrm>
            <a:off x="7556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7" name="ProgressDot">
            <a:extLst>
              <a:ext uri="{FF2B5EF4-FFF2-40B4-BE49-F238E27FC236}">
                <a16:creationId xmlns:a16="http://schemas.microsoft.com/office/drawing/2014/main" id="{A3D8CF92-04C3-A63B-BA50-79FF67ACDC99}"/>
              </a:ext>
            </a:extLst>
          </p:cNvPr>
          <p:cNvSpPr/>
          <p:nvPr/>
        </p:nvSpPr>
        <p:spPr>
          <a:xfrm>
            <a:off x="7810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ProgressDot">
            <a:extLst>
              <a:ext uri="{FF2B5EF4-FFF2-40B4-BE49-F238E27FC236}">
                <a16:creationId xmlns:a16="http://schemas.microsoft.com/office/drawing/2014/main" id="{173D98CA-323F-688D-92A4-C7853EA5F502}"/>
              </a:ext>
            </a:extLst>
          </p:cNvPr>
          <p:cNvSpPr/>
          <p:nvPr/>
        </p:nvSpPr>
        <p:spPr>
          <a:xfrm>
            <a:off x="8064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ProgressDot">
            <a:extLst>
              <a:ext uri="{FF2B5EF4-FFF2-40B4-BE49-F238E27FC236}">
                <a16:creationId xmlns:a16="http://schemas.microsoft.com/office/drawing/2014/main" id="{497BA45A-5B90-E8F6-E978-8CC5DBD08F2D}"/>
              </a:ext>
            </a:extLst>
          </p:cNvPr>
          <p:cNvSpPr/>
          <p:nvPr/>
        </p:nvSpPr>
        <p:spPr>
          <a:xfrm>
            <a:off x="8318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ProgressDot">
            <a:extLst>
              <a:ext uri="{FF2B5EF4-FFF2-40B4-BE49-F238E27FC236}">
                <a16:creationId xmlns:a16="http://schemas.microsoft.com/office/drawing/2014/main" id="{684D9548-5485-8A67-AF9A-F78360E4539C}"/>
              </a:ext>
            </a:extLst>
          </p:cNvPr>
          <p:cNvSpPr/>
          <p:nvPr/>
        </p:nvSpPr>
        <p:spPr>
          <a:xfrm>
            <a:off x="8572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1" name="ProgressDot">
            <a:extLst>
              <a:ext uri="{FF2B5EF4-FFF2-40B4-BE49-F238E27FC236}">
                <a16:creationId xmlns:a16="http://schemas.microsoft.com/office/drawing/2014/main" id="{9FC819F4-F3AA-91F6-B14F-A9DEAD766E42}"/>
              </a:ext>
            </a:extLst>
          </p:cNvPr>
          <p:cNvSpPr/>
          <p:nvPr/>
        </p:nvSpPr>
        <p:spPr>
          <a:xfrm>
            <a:off x="8826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157670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AA3A02-E213-7814-B856-54AF9C78F5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4C7D9E-0B0C-AC70-D4FD-FB8FC4A58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Conclusiones de Machine </a:t>
            </a:r>
            <a:r>
              <a:rPr lang="es-PE" dirty="0" err="1"/>
              <a:t>Learning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F73136-2A4D-8B77-5313-F0681C89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7972"/>
            <a:ext cx="10515600" cy="4898478"/>
          </a:xfrm>
        </p:spPr>
        <p:txBody>
          <a:bodyPr>
            <a:normAutofit/>
          </a:bodyPr>
          <a:lstStyle/>
          <a:p>
            <a:r>
              <a:rPr lang="es-ES" dirty="0"/>
              <a:t>Los modelos presentan un excelente aprendizaje. Sin embargo, hay que tener cuidado con el </a:t>
            </a:r>
            <a:r>
              <a:rPr lang="es-ES" dirty="0" err="1"/>
              <a:t>overfitting</a:t>
            </a:r>
            <a:r>
              <a:rPr lang="es-ES" dirty="0"/>
              <a:t>.</a:t>
            </a:r>
          </a:p>
          <a:p>
            <a:r>
              <a:rPr lang="es-ES" dirty="0"/>
              <a:t>Tras regularizar los </a:t>
            </a:r>
            <a:r>
              <a:rPr lang="es-ES" dirty="0" err="1"/>
              <a:t>hiperparámetros</a:t>
            </a:r>
            <a:r>
              <a:rPr lang="es-ES" dirty="0"/>
              <a:t>, se encontró que </a:t>
            </a:r>
            <a:r>
              <a:rPr lang="es-ES" dirty="0" err="1"/>
              <a:t>Random</a:t>
            </a:r>
            <a:r>
              <a:rPr lang="es-ES" dirty="0"/>
              <a:t> Forest aprendió excelentemente y predijo el test con una precisión de. Además, se comprobó que no existiera </a:t>
            </a:r>
            <a:r>
              <a:rPr lang="es-ES" dirty="0" err="1"/>
              <a:t>overfitting</a:t>
            </a:r>
            <a:r>
              <a:rPr lang="es-ES" dirty="0"/>
              <a:t>.</a:t>
            </a:r>
          </a:p>
          <a:p>
            <a:r>
              <a:rPr lang="es-ES" dirty="0"/>
              <a:t>Arboles de decisión y KNN también tiene alta precisión y baja desviación. Sin embargo, existe mayor probabilidad de </a:t>
            </a:r>
            <a:r>
              <a:rPr lang="es-ES" dirty="0" err="1"/>
              <a:t>overfitting</a:t>
            </a:r>
            <a:r>
              <a:rPr lang="es-ES" dirty="0"/>
              <a:t> en estos modelos.</a:t>
            </a:r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0F6A1D4-084C-93CA-50D1-8C82F82F5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3910BB-74C0-4080-A479-597185DC8685}" type="slidenum">
              <a:rPr kumimoji="0" lang="es-PE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s-PE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ProgressDot">
            <a:extLst>
              <a:ext uri="{FF2B5EF4-FFF2-40B4-BE49-F238E27FC236}">
                <a16:creationId xmlns:a16="http://schemas.microsoft.com/office/drawing/2014/main" id="{137B6DA3-1539-6B8A-8E19-0C2151FDBEA0}"/>
              </a:ext>
            </a:extLst>
          </p:cNvPr>
          <p:cNvSpPr/>
          <p:nvPr/>
        </p:nvSpPr>
        <p:spPr>
          <a:xfrm>
            <a:off x="3238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4" name="ProgressDot">
            <a:extLst>
              <a:ext uri="{FF2B5EF4-FFF2-40B4-BE49-F238E27FC236}">
                <a16:creationId xmlns:a16="http://schemas.microsoft.com/office/drawing/2014/main" id="{5060B445-C031-6015-C571-18E2BD430072}"/>
              </a:ext>
            </a:extLst>
          </p:cNvPr>
          <p:cNvSpPr/>
          <p:nvPr/>
        </p:nvSpPr>
        <p:spPr>
          <a:xfrm>
            <a:off x="3492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5" name="ProgressDot">
            <a:extLst>
              <a:ext uri="{FF2B5EF4-FFF2-40B4-BE49-F238E27FC236}">
                <a16:creationId xmlns:a16="http://schemas.microsoft.com/office/drawing/2014/main" id="{8BE4FE14-85AA-FD7C-BCA9-8E429B6DC88E}"/>
              </a:ext>
            </a:extLst>
          </p:cNvPr>
          <p:cNvSpPr/>
          <p:nvPr/>
        </p:nvSpPr>
        <p:spPr>
          <a:xfrm>
            <a:off x="3746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6" name="ProgressDot">
            <a:extLst>
              <a:ext uri="{FF2B5EF4-FFF2-40B4-BE49-F238E27FC236}">
                <a16:creationId xmlns:a16="http://schemas.microsoft.com/office/drawing/2014/main" id="{3B23C452-50C7-D29C-4341-1F16516444A1}"/>
              </a:ext>
            </a:extLst>
          </p:cNvPr>
          <p:cNvSpPr/>
          <p:nvPr/>
        </p:nvSpPr>
        <p:spPr>
          <a:xfrm>
            <a:off x="4000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7" name="ProgressDot">
            <a:extLst>
              <a:ext uri="{FF2B5EF4-FFF2-40B4-BE49-F238E27FC236}">
                <a16:creationId xmlns:a16="http://schemas.microsoft.com/office/drawing/2014/main" id="{A300621B-86FD-50CF-B5E5-686E97A3087F}"/>
              </a:ext>
            </a:extLst>
          </p:cNvPr>
          <p:cNvSpPr/>
          <p:nvPr/>
        </p:nvSpPr>
        <p:spPr>
          <a:xfrm>
            <a:off x="4254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8" name="ProgressDot">
            <a:extLst>
              <a:ext uri="{FF2B5EF4-FFF2-40B4-BE49-F238E27FC236}">
                <a16:creationId xmlns:a16="http://schemas.microsoft.com/office/drawing/2014/main" id="{F9674B7B-FC88-2796-0577-F33A1E654E27}"/>
              </a:ext>
            </a:extLst>
          </p:cNvPr>
          <p:cNvSpPr/>
          <p:nvPr/>
        </p:nvSpPr>
        <p:spPr>
          <a:xfrm>
            <a:off x="4508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9" name="ProgressDot">
            <a:extLst>
              <a:ext uri="{FF2B5EF4-FFF2-40B4-BE49-F238E27FC236}">
                <a16:creationId xmlns:a16="http://schemas.microsoft.com/office/drawing/2014/main" id="{C078E23F-9195-4095-BA9E-F5FD9B988738}"/>
              </a:ext>
            </a:extLst>
          </p:cNvPr>
          <p:cNvSpPr/>
          <p:nvPr/>
        </p:nvSpPr>
        <p:spPr>
          <a:xfrm>
            <a:off x="4762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0" name="ProgressDot">
            <a:extLst>
              <a:ext uri="{FF2B5EF4-FFF2-40B4-BE49-F238E27FC236}">
                <a16:creationId xmlns:a16="http://schemas.microsoft.com/office/drawing/2014/main" id="{6FB90D6A-ED8C-D0DB-5AA0-E776A949EA70}"/>
              </a:ext>
            </a:extLst>
          </p:cNvPr>
          <p:cNvSpPr/>
          <p:nvPr/>
        </p:nvSpPr>
        <p:spPr>
          <a:xfrm>
            <a:off x="5016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1" name="ProgressDot">
            <a:extLst>
              <a:ext uri="{FF2B5EF4-FFF2-40B4-BE49-F238E27FC236}">
                <a16:creationId xmlns:a16="http://schemas.microsoft.com/office/drawing/2014/main" id="{F944AC20-7C6D-5117-7103-01E4993EC6AE}"/>
              </a:ext>
            </a:extLst>
          </p:cNvPr>
          <p:cNvSpPr/>
          <p:nvPr/>
        </p:nvSpPr>
        <p:spPr>
          <a:xfrm>
            <a:off x="5270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2" name="ProgressDot">
            <a:extLst>
              <a:ext uri="{FF2B5EF4-FFF2-40B4-BE49-F238E27FC236}">
                <a16:creationId xmlns:a16="http://schemas.microsoft.com/office/drawing/2014/main" id="{7604710B-FFE8-B588-F171-FAECC27A9A4E}"/>
              </a:ext>
            </a:extLst>
          </p:cNvPr>
          <p:cNvSpPr/>
          <p:nvPr/>
        </p:nvSpPr>
        <p:spPr>
          <a:xfrm>
            <a:off x="5524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3" name="ProgressDot">
            <a:extLst>
              <a:ext uri="{FF2B5EF4-FFF2-40B4-BE49-F238E27FC236}">
                <a16:creationId xmlns:a16="http://schemas.microsoft.com/office/drawing/2014/main" id="{DEAB49BC-6CF5-018F-567F-ECF675E335CE}"/>
              </a:ext>
            </a:extLst>
          </p:cNvPr>
          <p:cNvSpPr/>
          <p:nvPr/>
        </p:nvSpPr>
        <p:spPr>
          <a:xfrm>
            <a:off x="5778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4" name="ProgressDot">
            <a:extLst>
              <a:ext uri="{FF2B5EF4-FFF2-40B4-BE49-F238E27FC236}">
                <a16:creationId xmlns:a16="http://schemas.microsoft.com/office/drawing/2014/main" id="{1977FB6E-196A-E071-0496-A16235E0FFBF}"/>
              </a:ext>
            </a:extLst>
          </p:cNvPr>
          <p:cNvSpPr/>
          <p:nvPr/>
        </p:nvSpPr>
        <p:spPr>
          <a:xfrm>
            <a:off x="6032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5" name="ProgressDot">
            <a:extLst>
              <a:ext uri="{FF2B5EF4-FFF2-40B4-BE49-F238E27FC236}">
                <a16:creationId xmlns:a16="http://schemas.microsoft.com/office/drawing/2014/main" id="{D56C19B8-79F2-7D05-CFBA-E302DEE4840A}"/>
              </a:ext>
            </a:extLst>
          </p:cNvPr>
          <p:cNvSpPr/>
          <p:nvPr/>
        </p:nvSpPr>
        <p:spPr>
          <a:xfrm>
            <a:off x="6286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6" name="ProgressDot">
            <a:extLst>
              <a:ext uri="{FF2B5EF4-FFF2-40B4-BE49-F238E27FC236}">
                <a16:creationId xmlns:a16="http://schemas.microsoft.com/office/drawing/2014/main" id="{643A73B9-A589-5B2F-B6C7-14CBDD2BCACF}"/>
              </a:ext>
            </a:extLst>
          </p:cNvPr>
          <p:cNvSpPr/>
          <p:nvPr/>
        </p:nvSpPr>
        <p:spPr>
          <a:xfrm>
            <a:off x="6540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7" name="ProgressDot">
            <a:extLst>
              <a:ext uri="{FF2B5EF4-FFF2-40B4-BE49-F238E27FC236}">
                <a16:creationId xmlns:a16="http://schemas.microsoft.com/office/drawing/2014/main" id="{58B4B099-75DF-3C90-261A-E67CB9DB2373}"/>
              </a:ext>
            </a:extLst>
          </p:cNvPr>
          <p:cNvSpPr/>
          <p:nvPr/>
        </p:nvSpPr>
        <p:spPr>
          <a:xfrm>
            <a:off x="6794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8" name="ProgressDot">
            <a:extLst>
              <a:ext uri="{FF2B5EF4-FFF2-40B4-BE49-F238E27FC236}">
                <a16:creationId xmlns:a16="http://schemas.microsoft.com/office/drawing/2014/main" id="{ED51B754-70C7-741F-D669-1BF2DBDCC01C}"/>
              </a:ext>
            </a:extLst>
          </p:cNvPr>
          <p:cNvSpPr/>
          <p:nvPr/>
        </p:nvSpPr>
        <p:spPr>
          <a:xfrm>
            <a:off x="7048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9" name="ProgressDot">
            <a:extLst>
              <a:ext uri="{FF2B5EF4-FFF2-40B4-BE49-F238E27FC236}">
                <a16:creationId xmlns:a16="http://schemas.microsoft.com/office/drawing/2014/main" id="{20E7FF71-E870-54BA-BB6F-2CEB572329F4}"/>
              </a:ext>
            </a:extLst>
          </p:cNvPr>
          <p:cNvSpPr/>
          <p:nvPr/>
        </p:nvSpPr>
        <p:spPr>
          <a:xfrm>
            <a:off x="7302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0" name="ProgressDot">
            <a:extLst>
              <a:ext uri="{FF2B5EF4-FFF2-40B4-BE49-F238E27FC236}">
                <a16:creationId xmlns:a16="http://schemas.microsoft.com/office/drawing/2014/main" id="{D308F95A-D52F-B24D-367A-0E186C699FB5}"/>
              </a:ext>
            </a:extLst>
          </p:cNvPr>
          <p:cNvSpPr/>
          <p:nvPr/>
        </p:nvSpPr>
        <p:spPr>
          <a:xfrm>
            <a:off x="7556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1" name="ProgressDot">
            <a:extLst>
              <a:ext uri="{FF2B5EF4-FFF2-40B4-BE49-F238E27FC236}">
                <a16:creationId xmlns:a16="http://schemas.microsoft.com/office/drawing/2014/main" id="{291AD39C-0D0B-662B-3D37-39C62897DCC4}"/>
              </a:ext>
            </a:extLst>
          </p:cNvPr>
          <p:cNvSpPr/>
          <p:nvPr/>
        </p:nvSpPr>
        <p:spPr>
          <a:xfrm>
            <a:off x="7810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2" name="ProgressDot">
            <a:extLst>
              <a:ext uri="{FF2B5EF4-FFF2-40B4-BE49-F238E27FC236}">
                <a16:creationId xmlns:a16="http://schemas.microsoft.com/office/drawing/2014/main" id="{31E67C1E-08EB-89F7-0EBB-881A3E42CFF7}"/>
              </a:ext>
            </a:extLst>
          </p:cNvPr>
          <p:cNvSpPr/>
          <p:nvPr/>
        </p:nvSpPr>
        <p:spPr>
          <a:xfrm>
            <a:off x="8064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3" name="ProgressDot">
            <a:extLst>
              <a:ext uri="{FF2B5EF4-FFF2-40B4-BE49-F238E27FC236}">
                <a16:creationId xmlns:a16="http://schemas.microsoft.com/office/drawing/2014/main" id="{C4A2AB6D-49E7-D4E0-4F0F-AC5765903DA0}"/>
              </a:ext>
            </a:extLst>
          </p:cNvPr>
          <p:cNvSpPr/>
          <p:nvPr/>
        </p:nvSpPr>
        <p:spPr>
          <a:xfrm>
            <a:off x="8318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4" name="ProgressDot">
            <a:extLst>
              <a:ext uri="{FF2B5EF4-FFF2-40B4-BE49-F238E27FC236}">
                <a16:creationId xmlns:a16="http://schemas.microsoft.com/office/drawing/2014/main" id="{0BAED2A1-A404-FDE3-257F-C8A12AC09CF2}"/>
              </a:ext>
            </a:extLst>
          </p:cNvPr>
          <p:cNvSpPr/>
          <p:nvPr/>
        </p:nvSpPr>
        <p:spPr>
          <a:xfrm>
            <a:off x="8572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5" name="ProgressDot">
            <a:extLst>
              <a:ext uri="{FF2B5EF4-FFF2-40B4-BE49-F238E27FC236}">
                <a16:creationId xmlns:a16="http://schemas.microsoft.com/office/drawing/2014/main" id="{00C60508-32B5-8267-33B9-B66A3C71DF78}"/>
              </a:ext>
            </a:extLst>
          </p:cNvPr>
          <p:cNvSpPr/>
          <p:nvPr/>
        </p:nvSpPr>
        <p:spPr>
          <a:xfrm>
            <a:off x="8826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376070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1A333F-3C45-BA02-D725-E2E73FA92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446458C4-9CBC-F894-37CD-3ED5E71EC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65195" y="3425031"/>
            <a:ext cx="5261610" cy="752792"/>
          </a:xfrm>
        </p:spPr>
        <p:txBody>
          <a:bodyPr>
            <a:normAutofit/>
          </a:bodyPr>
          <a:lstStyle/>
          <a:p>
            <a:r>
              <a:rPr lang="es-PE" sz="3200" dirty="0">
                <a:solidFill>
                  <a:schemeClr val="bg1"/>
                </a:solidFill>
              </a:rPr>
              <a:t>¡Muchas gracias!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78DD5F0C-15BC-4169-7041-25534D2FB837}"/>
              </a:ext>
            </a:extLst>
          </p:cNvPr>
          <p:cNvSpPr txBox="1">
            <a:spLocks/>
          </p:cNvSpPr>
          <p:nvPr/>
        </p:nvSpPr>
        <p:spPr>
          <a:xfrm>
            <a:off x="8088630" y="6167752"/>
            <a:ext cx="3928110" cy="53181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s-ES" sz="1000" i="1" dirty="0" err="1">
                <a:solidFill>
                  <a:schemeClr val="bg1"/>
                </a:solidFill>
              </a:rPr>
              <a:t>Coderhouse</a:t>
            </a:r>
            <a:endParaRPr lang="es-ES" sz="1000" i="1" dirty="0">
              <a:solidFill>
                <a:schemeClr val="bg1"/>
              </a:solidFill>
            </a:endParaRP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s-ES" sz="1000" i="1" dirty="0">
                <a:solidFill>
                  <a:schemeClr val="bg1"/>
                </a:solidFill>
              </a:rPr>
              <a:t>Data </a:t>
            </a:r>
            <a:r>
              <a:rPr lang="es-ES" sz="1000" i="1" dirty="0" err="1">
                <a:solidFill>
                  <a:schemeClr val="bg1"/>
                </a:solidFill>
              </a:rPr>
              <a:t>Science</a:t>
            </a:r>
            <a:r>
              <a:rPr lang="es-ES" sz="1000" i="1" dirty="0">
                <a:solidFill>
                  <a:schemeClr val="bg1"/>
                </a:solidFill>
              </a:rPr>
              <a:t> II: Machine </a:t>
            </a:r>
            <a:r>
              <a:rPr lang="es-ES" sz="1000" i="1" dirty="0" err="1">
                <a:solidFill>
                  <a:schemeClr val="bg1"/>
                </a:solidFill>
              </a:rPr>
              <a:t>Learning</a:t>
            </a:r>
            <a:r>
              <a:rPr lang="es-ES" sz="1000" i="1" dirty="0">
                <a:solidFill>
                  <a:schemeClr val="bg1"/>
                </a:solidFill>
              </a:rPr>
              <a:t> para la Ciencia de Datos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s-PE" sz="1000" i="1" dirty="0">
                <a:solidFill>
                  <a:schemeClr val="bg1"/>
                </a:solidFill>
              </a:rPr>
              <a:t>Comisión 61115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1A97529-F59B-8350-B445-867D78756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360" y="2800032"/>
            <a:ext cx="335280" cy="33528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318A42F-4303-44E4-C56E-4147D7C1C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30" y="516435"/>
            <a:ext cx="1588770" cy="36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Subtítulo 2">
            <a:extLst>
              <a:ext uri="{FF2B5EF4-FFF2-40B4-BE49-F238E27FC236}">
                <a16:creationId xmlns:a16="http://schemas.microsoft.com/office/drawing/2014/main" id="{48DEE6F4-E7E6-DDAE-632C-63AF6233CF4C}"/>
              </a:ext>
            </a:extLst>
          </p:cNvPr>
          <p:cNvSpPr txBox="1">
            <a:spLocks/>
          </p:cNvSpPr>
          <p:nvPr/>
        </p:nvSpPr>
        <p:spPr>
          <a:xfrm>
            <a:off x="5063067" y="4627910"/>
            <a:ext cx="1891569" cy="31942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PE" sz="1000" i="1" dirty="0">
                <a:solidFill>
                  <a:schemeClr val="bg1"/>
                </a:solidFill>
              </a:rPr>
              <a:t>Si te gustó, dale </a:t>
            </a:r>
            <a:r>
              <a:rPr lang="es-PE" sz="1000" i="1" dirty="0" err="1">
                <a:solidFill>
                  <a:schemeClr val="bg1"/>
                </a:solidFill>
              </a:rPr>
              <a:t>like</a:t>
            </a:r>
            <a:r>
              <a:rPr lang="es-PE" sz="1000" i="1" dirty="0">
                <a:solidFill>
                  <a:schemeClr val="bg1"/>
                </a:solidFill>
              </a:rPr>
              <a:t> al repositorio:</a:t>
            </a:r>
          </a:p>
        </p:txBody>
      </p:sp>
      <p:pic>
        <p:nvPicPr>
          <p:cNvPr id="26" name="Picture 2" descr="Free github github logo github icon vector">
            <a:extLst>
              <a:ext uri="{FF2B5EF4-FFF2-40B4-BE49-F238E27FC236}">
                <a16:creationId xmlns:a16="http://schemas.microsoft.com/office/drawing/2014/main" id="{857A8637-0593-FA0A-BF95-A050F1B6B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1B1F23"/>
              </a:clrFrom>
              <a:clrTo>
                <a:srgbClr val="1B1F2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941" y="4820729"/>
            <a:ext cx="704117" cy="70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D4225221-2D37-0F13-C48D-6B2D07C134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0962" y="5020089"/>
            <a:ext cx="1478770" cy="432000"/>
          </a:xfrm>
          <a:prstGeom prst="rect">
            <a:avLst/>
          </a:prstGeom>
        </p:spPr>
      </p:pic>
      <p:sp>
        <p:nvSpPr>
          <p:cNvPr id="30" name="Rectángulo 29">
            <a:hlinkClick r:id="rId6"/>
            <a:extLst>
              <a:ext uri="{FF2B5EF4-FFF2-40B4-BE49-F238E27FC236}">
                <a16:creationId xmlns:a16="http://schemas.microsoft.com/office/drawing/2014/main" id="{A525B7D1-72CA-619A-A717-CAD416E031D8}"/>
              </a:ext>
            </a:extLst>
          </p:cNvPr>
          <p:cNvSpPr/>
          <p:nvPr/>
        </p:nvSpPr>
        <p:spPr>
          <a:xfrm>
            <a:off x="4982710" y="4627910"/>
            <a:ext cx="2180859" cy="896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82190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055AE3-CEDE-BBBE-D963-145368C4D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Dataset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5D52B3-3E96-7743-43EB-787A1329A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PE" sz="2400" dirty="0"/>
              <a:t>El datase es una encuesta de </a:t>
            </a:r>
            <a:r>
              <a:rPr lang="es-PE" sz="2400" dirty="0" err="1"/>
              <a:t>Kaggle</a:t>
            </a:r>
            <a:r>
              <a:rPr lang="es-PE" sz="2400" dirty="0"/>
              <a:t> sobre trabajo. Las principales variables (que analizamos a lo largo del proyecto) son: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s-PE" sz="24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F907FCB-9882-0E82-F4A2-2D02BAD44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pPr/>
              <a:t>3</a:t>
            </a:fld>
            <a:endParaRPr lang="es-PE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26A737F7-38FF-7513-873F-3252797A02FC}"/>
              </a:ext>
            </a:extLst>
          </p:cNvPr>
          <p:cNvSpPr txBox="1">
            <a:spLocks/>
          </p:cNvSpPr>
          <p:nvPr/>
        </p:nvSpPr>
        <p:spPr>
          <a:xfrm>
            <a:off x="739140" y="5964238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600"/>
              </a:spcBef>
              <a:buNone/>
            </a:pPr>
            <a:r>
              <a:rPr lang="es-PE" sz="1400" dirty="0"/>
              <a:t>Link: </a:t>
            </a:r>
            <a:r>
              <a:rPr lang="es-PE" sz="1400" b="0" i="0" u="none" strike="noStrike" dirty="0">
                <a:effectLst/>
                <a:latin typeface="-apple-system"/>
                <a:hlinkClick r:id="rId2"/>
              </a:rPr>
              <a:t>https://www.kaggle.com/datasets/lainguyn123/employee-survey?select=employee_survey.csv</a:t>
            </a:r>
            <a:endParaRPr lang="es-PE" sz="1400" dirty="0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81F9F282-9BA4-4E37-C6F7-763455536D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855849"/>
              </p:ext>
            </p:extLst>
          </p:nvPr>
        </p:nvGraphicFramePr>
        <p:xfrm>
          <a:off x="937260" y="2293620"/>
          <a:ext cx="10416540" cy="3657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366010">
                  <a:extLst>
                    <a:ext uri="{9D8B030D-6E8A-4147-A177-3AD203B41FA5}">
                      <a16:colId xmlns:a16="http://schemas.microsoft.com/office/drawing/2014/main" val="2015133905"/>
                    </a:ext>
                  </a:extLst>
                </a:gridCol>
                <a:gridCol w="8050530">
                  <a:extLst>
                    <a:ext uri="{9D8B030D-6E8A-4147-A177-3AD203B41FA5}">
                      <a16:colId xmlns:a16="http://schemas.microsoft.com/office/drawing/2014/main" val="29026582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u="none" strike="noStrike" dirty="0">
                          <a:effectLst/>
                        </a:rPr>
                        <a:t>Columna</a:t>
                      </a:r>
                      <a:endParaRPr lang="es-PE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u="none" strike="noStrike" dirty="0">
                          <a:effectLst/>
                        </a:rPr>
                        <a:t>Descripción</a:t>
                      </a:r>
                      <a:endParaRPr lang="es-PE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9951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>
                          <a:effectLst/>
                        </a:rPr>
                        <a:t>EmpID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 dirty="0">
                          <a:effectLst/>
                        </a:rPr>
                        <a:t>ID del empleado.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294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>
                          <a:effectLst/>
                        </a:rPr>
                        <a:t>Gender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 dirty="0">
                          <a:effectLst/>
                        </a:rPr>
                        <a:t>Genero del empleado.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2251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 dirty="0">
                          <a:effectLst/>
                        </a:rPr>
                        <a:t>Age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>
                          <a:effectLst/>
                        </a:rPr>
                        <a:t>Edad del empleado.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5723402"/>
                  </a:ext>
                </a:extLst>
              </a:tr>
              <a:tr h="344313"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 dirty="0" err="1">
                          <a:effectLst/>
                        </a:rPr>
                        <a:t>JobLevel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 dirty="0">
                          <a:effectLst/>
                        </a:rPr>
                        <a:t>Nivel de empleado (Interno, Junior, </a:t>
                      </a:r>
                      <a:r>
                        <a:rPr lang="es-PE" sz="1800" u="none" strike="noStrike" dirty="0" err="1">
                          <a:effectLst/>
                        </a:rPr>
                        <a:t>Semi-senior</a:t>
                      </a:r>
                      <a:r>
                        <a:rPr lang="es-PE" sz="1800" u="none" strike="noStrike" dirty="0">
                          <a:effectLst/>
                        </a:rPr>
                        <a:t>, </a:t>
                      </a:r>
                      <a:r>
                        <a:rPr lang="es-PE" sz="1800" u="none" strike="noStrike" dirty="0" err="1">
                          <a:effectLst/>
                        </a:rPr>
                        <a:t>Senieor</a:t>
                      </a:r>
                      <a:r>
                        <a:rPr lang="es-PE" sz="1800" u="none" strike="noStrike" dirty="0">
                          <a:effectLst/>
                        </a:rPr>
                        <a:t>, </a:t>
                      </a:r>
                      <a:r>
                        <a:rPr lang="es-PE" sz="1800" u="none" strike="noStrike" dirty="0" err="1">
                          <a:effectLst/>
                        </a:rPr>
                        <a:t>Lider</a:t>
                      </a:r>
                      <a:r>
                        <a:rPr lang="es-PE" sz="1800" u="none" strike="noStrike" dirty="0">
                          <a:effectLst/>
                        </a:rPr>
                        <a:t>).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131735"/>
                  </a:ext>
                </a:extLst>
              </a:tr>
              <a:tr h="246467"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 dirty="0" err="1">
                          <a:effectLst/>
                        </a:rPr>
                        <a:t>EmpType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 dirty="0">
                          <a:effectLst/>
                        </a:rPr>
                        <a:t>Tipo de empleo (full-time, </a:t>
                      </a:r>
                      <a:r>
                        <a:rPr lang="es-PE" sz="1800" u="none" strike="noStrike" dirty="0" err="1">
                          <a:effectLst/>
                        </a:rPr>
                        <a:t>part</a:t>
                      </a:r>
                      <a:r>
                        <a:rPr lang="es-PE" sz="1800" u="none" strike="noStrike" dirty="0">
                          <a:effectLst/>
                        </a:rPr>
                        <a:t>-time, Contrato).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5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 dirty="0" err="1">
                          <a:effectLst/>
                        </a:rPr>
                        <a:t>EduLevel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 dirty="0">
                          <a:effectLst/>
                        </a:rPr>
                        <a:t>Nivel de educación.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6036043"/>
                  </a:ext>
                </a:extLst>
              </a:tr>
              <a:tr h="197544"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>
                          <a:effectLst/>
                        </a:rPr>
                        <a:t>haveOT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>
                          <a:effectLst/>
                        </a:rPr>
                        <a:t>Hace horas extras (verdadero/falso).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5376779"/>
                  </a:ext>
                </a:extLst>
              </a:tr>
              <a:tr h="246467"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>
                          <a:effectLst/>
                        </a:rPr>
                        <a:t>TrainingHoursPerYear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u="none" strike="noStrike">
                          <a:effectLst/>
                        </a:rPr>
                        <a:t>Numero de horas de entrenamiento recibido por año.</a:t>
                      </a:r>
                      <a:endParaRPr lang="es-E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785775"/>
                  </a:ext>
                </a:extLst>
              </a:tr>
              <a:tr h="246467"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>
                          <a:effectLst/>
                        </a:rPr>
                        <a:t>JobSatisfaction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u="none" strike="noStrike" dirty="0">
                          <a:effectLst/>
                        </a:rPr>
                        <a:t>Puntuación de satisfacción del trabajo del 1 al 5.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2531882"/>
                  </a:ext>
                </a:extLst>
              </a:tr>
            </a:tbl>
          </a:graphicData>
        </a:graphic>
      </p:graphicFrame>
      <p:sp>
        <p:nvSpPr>
          <p:cNvPr id="35" name="ProgressDot">
            <a:extLst>
              <a:ext uri="{FF2B5EF4-FFF2-40B4-BE49-F238E27FC236}">
                <a16:creationId xmlns:a16="http://schemas.microsoft.com/office/drawing/2014/main" id="{B25B2104-AD2A-CAA2-241D-D1D560293083}"/>
              </a:ext>
            </a:extLst>
          </p:cNvPr>
          <p:cNvSpPr/>
          <p:nvPr/>
        </p:nvSpPr>
        <p:spPr>
          <a:xfrm>
            <a:off x="3238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6" name="ProgressDot">
            <a:extLst>
              <a:ext uri="{FF2B5EF4-FFF2-40B4-BE49-F238E27FC236}">
                <a16:creationId xmlns:a16="http://schemas.microsoft.com/office/drawing/2014/main" id="{F96AE0E6-6767-B928-CCBD-CC1D24061194}"/>
              </a:ext>
            </a:extLst>
          </p:cNvPr>
          <p:cNvSpPr/>
          <p:nvPr/>
        </p:nvSpPr>
        <p:spPr>
          <a:xfrm>
            <a:off x="3492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7" name="ProgressDot">
            <a:extLst>
              <a:ext uri="{FF2B5EF4-FFF2-40B4-BE49-F238E27FC236}">
                <a16:creationId xmlns:a16="http://schemas.microsoft.com/office/drawing/2014/main" id="{E73F6C86-8940-9B63-0979-201F2E294AA0}"/>
              </a:ext>
            </a:extLst>
          </p:cNvPr>
          <p:cNvSpPr/>
          <p:nvPr/>
        </p:nvSpPr>
        <p:spPr>
          <a:xfrm>
            <a:off x="3746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8" name="ProgressDot">
            <a:extLst>
              <a:ext uri="{FF2B5EF4-FFF2-40B4-BE49-F238E27FC236}">
                <a16:creationId xmlns:a16="http://schemas.microsoft.com/office/drawing/2014/main" id="{4026F5CA-E865-0763-60C7-40519DBD67FC}"/>
              </a:ext>
            </a:extLst>
          </p:cNvPr>
          <p:cNvSpPr/>
          <p:nvPr/>
        </p:nvSpPr>
        <p:spPr>
          <a:xfrm>
            <a:off x="4000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9" name="ProgressDot">
            <a:extLst>
              <a:ext uri="{FF2B5EF4-FFF2-40B4-BE49-F238E27FC236}">
                <a16:creationId xmlns:a16="http://schemas.microsoft.com/office/drawing/2014/main" id="{45D4174E-2178-E208-7393-37A2FA125AEA}"/>
              </a:ext>
            </a:extLst>
          </p:cNvPr>
          <p:cNvSpPr/>
          <p:nvPr/>
        </p:nvSpPr>
        <p:spPr>
          <a:xfrm>
            <a:off x="4254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0" name="ProgressDot">
            <a:extLst>
              <a:ext uri="{FF2B5EF4-FFF2-40B4-BE49-F238E27FC236}">
                <a16:creationId xmlns:a16="http://schemas.microsoft.com/office/drawing/2014/main" id="{18EEAD14-AF7D-F11D-7DD6-58BB43F25B0A}"/>
              </a:ext>
            </a:extLst>
          </p:cNvPr>
          <p:cNvSpPr/>
          <p:nvPr/>
        </p:nvSpPr>
        <p:spPr>
          <a:xfrm>
            <a:off x="4508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1" name="ProgressDot">
            <a:extLst>
              <a:ext uri="{FF2B5EF4-FFF2-40B4-BE49-F238E27FC236}">
                <a16:creationId xmlns:a16="http://schemas.microsoft.com/office/drawing/2014/main" id="{8AC8F7A7-685D-47CC-8449-F74393C948EC}"/>
              </a:ext>
            </a:extLst>
          </p:cNvPr>
          <p:cNvSpPr/>
          <p:nvPr/>
        </p:nvSpPr>
        <p:spPr>
          <a:xfrm>
            <a:off x="4762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2" name="ProgressDot">
            <a:extLst>
              <a:ext uri="{FF2B5EF4-FFF2-40B4-BE49-F238E27FC236}">
                <a16:creationId xmlns:a16="http://schemas.microsoft.com/office/drawing/2014/main" id="{8B1F1942-AC31-18F0-BA24-7CC628EC7675}"/>
              </a:ext>
            </a:extLst>
          </p:cNvPr>
          <p:cNvSpPr/>
          <p:nvPr/>
        </p:nvSpPr>
        <p:spPr>
          <a:xfrm>
            <a:off x="5016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3" name="ProgressDot">
            <a:extLst>
              <a:ext uri="{FF2B5EF4-FFF2-40B4-BE49-F238E27FC236}">
                <a16:creationId xmlns:a16="http://schemas.microsoft.com/office/drawing/2014/main" id="{BB5A2F9A-E143-322E-8BDB-60F041B7DEA8}"/>
              </a:ext>
            </a:extLst>
          </p:cNvPr>
          <p:cNvSpPr/>
          <p:nvPr/>
        </p:nvSpPr>
        <p:spPr>
          <a:xfrm>
            <a:off x="5270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4" name="ProgressDot">
            <a:extLst>
              <a:ext uri="{FF2B5EF4-FFF2-40B4-BE49-F238E27FC236}">
                <a16:creationId xmlns:a16="http://schemas.microsoft.com/office/drawing/2014/main" id="{76D4356E-9696-16B0-2A17-87A9183E9C8C}"/>
              </a:ext>
            </a:extLst>
          </p:cNvPr>
          <p:cNvSpPr/>
          <p:nvPr/>
        </p:nvSpPr>
        <p:spPr>
          <a:xfrm>
            <a:off x="5524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5" name="ProgressDot">
            <a:extLst>
              <a:ext uri="{FF2B5EF4-FFF2-40B4-BE49-F238E27FC236}">
                <a16:creationId xmlns:a16="http://schemas.microsoft.com/office/drawing/2014/main" id="{2E9EA16A-BF7E-4B5B-FC2D-70FE6F80CD8C}"/>
              </a:ext>
            </a:extLst>
          </p:cNvPr>
          <p:cNvSpPr/>
          <p:nvPr/>
        </p:nvSpPr>
        <p:spPr>
          <a:xfrm>
            <a:off x="5778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6" name="ProgressDot">
            <a:extLst>
              <a:ext uri="{FF2B5EF4-FFF2-40B4-BE49-F238E27FC236}">
                <a16:creationId xmlns:a16="http://schemas.microsoft.com/office/drawing/2014/main" id="{CB925446-2408-ABC3-3798-6B5A726C145F}"/>
              </a:ext>
            </a:extLst>
          </p:cNvPr>
          <p:cNvSpPr/>
          <p:nvPr/>
        </p:nvSpPr>
        <p:spPr>
          <a:xfrm>
            <a:off x="6032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7" name="ProgressDot">
            <a:extLst>
              <a:ext uri="{FF2B5EF4-FFF2-40B4-BE49-F238E27FC236}">
                <a16:creationId xmlns:a16="http://schemas.microsoft.com/office/drawing/2014/main" id="{71E9F8E6-7655-9289-B82C-397F24593AE6}"/>
              </a:ext>
            </a:extLst>
          </p:cNvPr>
          <p:cNvSpPr/>
          <p:nvPr/>
        </p:nvSpPr>
        <p:spPr>
          <a:xfrm>
            <a:off x="6286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8" name="ProgressDot">
            <a:extLst>
              <a:ext uri="{FF2B5EF4-FFF2-40B4-BE49-F238E27FC236}">
                <a16:creationId xmlns:a16="http://schemas.microsoft.com/office/drawing/2014/main" id="{AF560B1B-3DD6-6078-8056-7C56FC7B251E}"/>
              </a:ext>
            </a:extLst>
          </p:cNvPr>
          <p:cNvSpPr/>
          <p:nvPr/>
        </p:nvSpPr>
        <p:spPr>
          <a:xfrm>
            <a:off x="6540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9" name="ProgressDot">
            <a:extLst>
              <a:ext uri="{FF2B5EF4-FFF2-40B4-BE49-F238E27FC236}">
                <a16:creationId xmlns:a16="http://schemas.microsoft.com/office/drawing/2014/main" id="{76E998C4-464D-FEF4-2FB0-6F1F808E6CE7}"/>
              </a:ext>
            </a:extLst>
          </p:cNvPr>
          <p:cNvSpPr/>
          <p:nvPr/>
        </p:nvSpPr>
        <p:spPr>
          <a:xfrm>
            <a:off x="6794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0" name="ProgressDot">
            <a:extLst>
              <a:ext uri="{FF2B5EF4-FFF2-40B4-BE49-F238E27FC236}">
                <a16:creationId xmlns:a16="http://schemas.microsoft.com/office/drawing/2014/main" id="{6B4EC3FD-03E8-F59E-8429-EAD8DC7EE79A}"/>
              </a:ext>
            </a:extLst>
          </p:cNvPr>
          <p:cNvSpPr/>
          <p:nvPr/>
        </p:nvSpPr>
        <p:spPr>
          <a:xfrm>
            <a:off x="7048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1" name="ProgressDot">
            <a:extLst>
              <a:ext uri="{FF2B5EF4-FFF2-40B4-BE49-F238E27FC236}">
                <a16:creationId xmlns:a16="http://schemas.microsoft.com/office/drawing/2014/main" id="{C135276E-E304-70F1-921F-B29099892937}"/>
              </a:ext>
            </a:extLst>
          </p:cNvPr>
          <p:cNvSpPr/>
          <p:nvPr/>
        </p:nvSpPr>
        <p:spPr>
          <a:xfrm>
            <a:off x="7302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2" name="ProgressDot">
            <a:extLst>
              <a:ext uri="{FF2B5EF4-FFF2-40B4-BE49-F238E27FC236}">
                <a16:creationId xmlns:a16="http://schemas.microsoft.com/office/drawing/2014/main" id="{EA3527CF-84DA-78BB-F8C0-212870B012F6}"/>
              </a:ext>
            </a:extLst>
          </p:cNvPr>
          <p:cNvSpPr/>
          <p:nvPr/>
        </p:nvSpPr>
        <p:spPr>
          <a:xfrm>
            <a:off x="7556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3" name="ProgressDot">
            <a:extLst>
              <a:ext uri="{FF2B5EF4-FFF2-40B4-BE49-F238E27FC236}">
                <a16:creationId xmlns:a16="http://schemas.microsoft.com/office/drawing/2014/main" id="{93BE35F8-8E63-9C63-5C65-FCA1E0B1EC4F}"/>
              </a:ext>
            </a:extLst>
          </p:cNvPr>
          <p:cNvSpPr/>
          <p:nvPr/>
        </p:nvSpPr>
        <p:spPr>
          <a:xfrm>
            <a:off x="7810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4" name="ProgressDot">
            <a:extLst>
              <a:ext uri="{FF2B5EF4-FFF2-40B4-BE49-F238E27FC236}">
                <a16:creationId xmlns:a16="http://schemas.microsoft.com/office/drawing/2014/main" id="{5A67225D-386C-764B-E989-442DAE680D8A}"/>
              </a:ext>
            </a:extLst>
          </p:cNvPr>
          <p:cNvSpPr/>
          <p:nvPr/>
        </p:nvSpPr>
        <p:spPr>
          <a:xfrm>
            <a:off x="8064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5" name="ProgressDot">
            <a:extLst>
              <a:ext uri="{FF2B5EF4-FFF2-40B4-BE49-F238E27FC236}">
                <a16:creationId xmlns:a16="http://schemas.microsoft.com/office/drawing/2014/main" id="{AF651E00-87DC-CB39-5D41-31CAAF74CB22}"/>
              </a:ext>
            </a:extLst>
          </p:cNvPr>
          <p:cNvSpPr/>
          <p:nvPr/>
        </p:nvSpPr>
        <p:spPr>
          <a:xfrm>
            <a:off x="8318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6" name="ProgressDot">
            <a:extLst>
              <a:ext uri="{FF2B5EF4-FFF2-40B4-BE49-F238E27FC236}">
                <a16:creationId xmlns:a16="http://schemas.microsoft.com/office/drawing/2014/main" id="{68BD85B0-F776-8B12-3990-4243A8F6C08E}"/>
              </a:ext>
            </a:extLst>
          </p:cNvPr>
          <p:cNvSpPr/>
          <p:nvPr/>
        </p:nvSpPr>
        <p:spPr>
          <a:xfrm>
            <a:off x="8572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7" name="ProgressDot">
            <a:extLst>
              <a:ext uri="{FF2B5EF4-FFF2-40B4-BE49-F238E27FC236}">
                <a16:creationId xmlns:a16="http://schemas.microsoft.com/office/drawing/2014/main" id="{56B280DF-CB55-6E5E-4175-FA1816BB77CF}"/>
              </a:ext>
            </a:extLst>
          </p:cNvPr>
          <p:cNvSpPr/>
          <p:nvPr/>
        </p:nvSpPr>
        <p:spPr>
          <a:xfrm>
            <a:off x="8826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99283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2E700C1-F13D-8270-5536-081DFC710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pPr/>
              <a:t>4</a:t>
            </a:fld>
            <a:endParaRPr lang="es-PE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3CAC8B3-8BD7-AA49-AE56-4F65C5C14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2846"/>
          </a:xfrm>
        </p:spPr>
        <p:txBody>
          <a:bodyPr>
            <a:normAutofit fontScale="90000"/>
          </a:bodyPr>
          <a:lstStyle/>
          <a:p>
            <a:r>
              <a:rPr lang="es-PE" dirty="0"/>
              <a:t>Objetivo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1EEF2609-7966-9240-0335-89C2B8304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9397"/>
            <a:ext cx="10515600" cy="1869554"/>
          </a:xfrm>
        </p:spPr>
        <p:txBody>
          <a:bodyPr>
            <a:normAutofit/>
          </a:bodyPr>
          <a:lstStyle/>
          <a:p>
            <a:r>
              <a:rPr lang="es-ES" sz="2400" dirty="0"/>
              <a:t>El objetivo del presente trabajo es ver si el nivel de estudios (y otras variables) tienen relación con conseguir un mejor trabajo (nivel de satisfacción).</a:t>
            </a:r>
            <a:endParaRPr lang="es-PE" sz="24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5BB0C340-869C-CA9E-8257-977F4130A56D}"/>
              </a:ext>
            </a:extLst>
          </p:cNvPr>
          <p:cNvSpPr txBox="1">
            <a:spLocks/>
          </p:cNvSpPr>
          <p:nvPr/>
        </p:nvSpPr>
        <p:spPr>
          <a:xfrm>
            <a:off x="838200" y="2406105"/>
            <a:ext cx="10515600" cy="62284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dirty="0"/>
              <a:t>Hipótesis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BE78A38-2372-5FF8-86BB-19B0F54CB490}"/>
              </a:ext>
            </a:extLst>
          </p:cNvPr>
          <p:cNvSpPr txBox="1"/>
          <p:nvPr/>
        </p:nvSpPr>
        <p:spPr>
          <a:xfrm>
            <a:off x="838200" y="3028951"/>
            <a:ext cx="10431780" cy="3589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514350" indent="-514350">
              <a:buFont typeface="+mj-lt"/>
              <a:buAutoNum type="alphaLcPeriod"/>
            </a:pPr>
            <a:r>
              <a:rPr lang="es-PE" sz="2400" dirty="0"/>
              <a:t>Mientras mayor es el nivel de estudios, mayor es el nivel de trabajo que tiene (</a:t>
            </a:r>
            <a:r>
              <a:rPr lang="es-PE" sz="2400" dirty="0" err="1"/>
              <a:t>JobLevel</a:t>
            </a:r>
            <a:r>
              <a:rPr lang="es-PE" sz="2400" dirty="0"/>
              <a:t>). </a:t>
            </a:r>
          </a:p>
          <a:p>
            <a:pPr marL="514350" indent="-514350">
              <a:buFont typeface="+mj-lt"/>
              <a:buAutoNum type="alphaLcPeriod"/>
            </a:pPr>
            <a:r>
              <a:rPr lang="es-PE" sz="2400" dirty="0"/>
              <a:t>Por políticas de igualdad de género, la diferencia entre el nivel de satisfacción entre hombres y mujeres debe ser menor a 0.5 puntos. </a:t>
            </a:r>
          </a:p>
          <a:p>
            <a:pPr marL="514350" indent="-514350">
              <a:buFont typeface="+mj-lt"/>
              <a:buAutoNum type="alphaLcPeriod"/>
            </a:pPr>
            <a:r>
              <a:rPr lang="es-PE" sz="2400" dirty="0"/>
              <a:t>Los trabajos de mayor rango (</a:t>
            </a:r>
            <a:r>
              <a:rPr lang="es-PE" sz="2400" dirty="0" err="1"/>
              <a:t>JobLevel</a:t>
            </a:r>
            <a:r>
              <a:rPr lang="es-PE" sz="2400" dirty="0"/>
              <a:t>: Senior y </a:t>
            </a:r>
            <a:r>
              <a:rPr lang="es-PE" sz="2400" dirty="0" err="1"/>
              <a:t>Lider</a:t>
            </a:r>
            <a:r>
              <a:rPr lang="es-PE" sz="2400" dirty="0"/>
              <a:t>) tienen más sobretiempo en promedio.</a:t>
            </a:r>
          </a:p>
        </p:txBody>
      </p:sp>
      <p:sp>
        <p:nvSpPr>
          <p:cNvPr id="35" name="ProgressDot">
            <a:extLst>
              <a:ext uri="{FF2B5EF4-FFF2-40B4-BE49-F238E27FC236}">
                <a16:creationId xmlns:a16="http://schemas.microsoft.com/office/drawing/2014/main" id="{64178EEE-2F79-0D5D-8A47-8EA5732A0A9B}"/>
              </a:ext>
            </a:extLst>
          </p:cNvPr>
          <p:cNvSpPr/>
          <p:nvPr/>
        </p:nvSpPr>
        <p:spPr>
          <a:xfrm>
            <a:off x="3238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6" name="ProgressDot">
            <a:extLst>
              <a:ext uri="{FF2B5EF4-FFF2-40B4-BE49-F238E27FC236}">
                <a16:creationId xmlns:a16="http://schemas.microsoft.com/office/drawing/2014/main" id="{FC351454-6599-07AB-703B-68E2C1A36CC5}"/>
              </a:ext>
            </a:extLst>
          </p:cNvPr>
          <p:cNvSpPr/>
          <p:nvPr/>
        </p:nvSpPr>
        <p:spPr>
          <a:xfrm>
            <a:off x="3492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7" name="ProgressDot">
            <a:extLst>
              <a:ext uri="{FF2B5EF4-FFF2-40B4-BE49-F238E27FC236}">
                <a16:creationId xmlns:a16="http://schemas.microsoft.com/office/drawing/2014/main" id="{9C88EB26-6ECF-0795-7E6A-A16DFC777F3F}"/>
              </a:ext>
            </a:extLst>
          </p:cNvPr>
          <p:cNvSpPr/>
          <p:nvPr/>
        </p:nvSpPr>
        <p:spPr>
          <a:xfrm>
            <a:off x="3746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8" name="ProgressDot">
            <a:extLst>
              <a:ext uri="{FF2B5EF4-FFF2-40B4-BE49-F238E27FC236}">
                <a16:creationId xmlns:a16="http://schemas.microsoft.com/office/drawing/2014/main" id="{6D3C49F9-F8B8-95AF-32D0-19B0500C2392}"/>
              </a:ext>
            </a:extLst>
          </p:cNvPr>
          <p:cNvSpPr/>
          <p:nvPr/>
        </p:nvSpPr>
        <p:spPr>
          <a:xfrm>
            <a:off x="4000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9" name="ProgressDot">
            <a:extLst>
              <a:ext uri="{FF2B5EF4-FFF2-40B4-BE49-F238E27FC236}">
                <a16:creationId xmlns:a16="http://schemas.microsoft.com/office/drawing/2014/main" id="{15C2AB83-D791-81F4-4C45-3DF18D765D30}"/>
              </a:ext>
            </a:extLst>
          </p:cNvPr>
          <p:cNvSpPr/>
          <p:nvPr/>
        </p:nvSpPr>
        <p:spPr>
          <a:xfrm>
            <a:off x="4254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0" name="ProgressDot">
            <a:extLst>
              <a:ext uri="{FF2B5EF4-FFF2-40B4-BE49-F238E27FC236}">
                <a16:creationId xmlns:a16="http://schemas.microsoft.com/office/drawing/2014/main" id="{0C744BBD-B5BB-1ED7-9A38-7BA8E601E69D}"/>
              </a:ext>
            </a:extLst>
          </p:cNvPr>
          <p:cNvSpPr/>
          <p:nvPr/>
        </p:nvSpPr>
        <p:spPr>
          <a:xfrm>
            <a:off x="4508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1" name="ProgressDot">
            <a:extLst>
              <a:ext uri="{FF2B5EF4-FFF2-40B4-BE49-F238E27FC236}">
                <a16:creationId xmlns:a16="http://schemas.microsoft.com/office/drawing/2014/main" id="{F7AD6166-82E9-BA8B-2895-F5B29E8CDD4E}"/>
              </a:ext>
            </a:extLst>
          </p:cNvPr>
          <p:cNvSpPr/>
          <p:nvPr/>
        </p:nvSpPr>
        <p:spPr>
          <a:xfrm>
            <a:off x="4762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2" name="ProgressDot">
            <a:extLst>
              <a:ext uri="{FF2B5EF4-FFF2-40B4-BE49-F238E27FC236}">
                <a16:creationId xmlns:a16="http://schemas.microsoft.com/office/drawing/2014/main" id="{6A9EB66F-CEA1-9CCA-C1CF-032C20737B5A}"/>
              </a:ext>
            </a:extLst>
          </p:cNvPr>
          <p:cNvSpPr/>
          <p:nvPr/>
        </p:nvSpPr>
        <p:spPr>
          <a:xfrm>
            <a:off x="5016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3" name="ProgressDot">
            <a:extLst>
              <a:ext uri="{FF2B5EF4-FFF2-40B4-BE49-F238E27FC236}">
                <a16:creationId xmlns:a16="http://schemas.microsoft.com/office/drawing/2014/main" id="{DDD46F29-449F-CAE1-4F69-7CEF2CD2584C}"/>
              </a:ext>
            </a:extLst>
          </p:cNvPr>
          <p:cNvSpPr/>
          <p:nvPr/>
        </p:nvSpPr>
        <p:spPr>
          <a:xfrm>
            <a:off x="5270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4" name="ProgressDot">
            <a:extLst>
              <a:ext uri="{FF2B5EF4-FFF2-40B4-BE49-F238E27FC236}">
                <a16:creationId xmlns:a16="http://schemas.microsoft.com/office/drawing/2014/main" id="{8AF4CEB4-4366-7A8B-5CA4-60F3EDFBB8D2}"/>
              </a:ext>
            </a:extLst>
          </p:cNvPr>
          <p:cNvSpPr/>
          <p:nvPr/>
        </p:nvSpPr>
        <p:spPr>
          <a:xfrm>
            <a:off x="5524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5" name="ProgressDot">
            <a:extLst>
              <a:ext uri="{FF2B5EF4-FFF2-40B4-BE49-F238E27FC236}">
                <a16:creationId xmlns:a16="http://schemas.microsoft.com/office/drawing/2014/main" id="{CEA6EC56-0111-896D-88FA-A24352CC31F1}"/>
              </a:ext>
            </a:extLst>
          </p:cNvPr>
          <p:cNvSpPr/>
          <p:nvPr/>
        </p:nvSpPr>
        <p:spPr>
          <a:xfrm>
            <a:off x="5778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6" name="ProgressDot">
            <a:extLst>
              <a:ext uri="{FF2B5EF4-FFF2-40B4-BE49-F238E27FC236}">
                <a16:creationId xmlns:a16="http://schemas.microsoft.com/office/drawing/2014/main" id="{C8D7753E-0637-E028-F949-A336907E1A73}"/>
              </a:ext>
            </a:extLst>
          </p:cNvPr>
          <p:cNvSpPr/>
          <p:nvPr/>
        </p:nvSpPr>
        <p:spPr>
          <a:xfrm>
            <a:off x="6032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7" name="ProgressDot">
            <a:extLst>
              <a:ext uri="{FF2B5EF4-FFF2-40B4-BE49-F238E27FC236}">
                <a16:creationId xmlns:a16="http://schemas.microsoft.com/office/drawing/2014/main" id="{642159DF-FAE5-41FC-C898-2D27661CCA54}"/>
              </a:ext>
            </a:extLst>
          </p:cNvPr>
          <p:cNvSpPr/>
          <p:nvPr/>
        </p:nvSpPr>
        <p:spPr>
          <a:xfrm>
            <a:off x="6286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8" name="ProgressDot">
            <a:extLst>
              <a:ext uri="{FF2B5EF4-FFF2-40B4-BE49-F238E27FC236}">
                <a16:creationId xmlns:a16="http://schemas.microsoft.com/office/drawing/2014/main" id="{2E05D0AF-2389-2C47-4BA2-91BD8095F383}"/>
              </a:ext>
            </a:extLst>
          </p:cNvPr>
          <p:cNvSpPr/>
          <p:nvPr/>
        </p:nvSpPr>
        <p:spPr>
          <a:xfrm>
            <a:off x="6540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9" name="ProgressDot">
            <a:extLst>
              <a:ext uri="{FF2B5EF4-FFF2-40B4-BE49-F238E27FC236}">
                <a16:creationId xmlns:a16="http://schemas.microsoft.com/office/drawing/2014/main" id="{A9DDDDD6-063C-A6D7-6737-7EEC48860A9C}"/>
              </a:ext>
            </a:extLst>
          </p:cNvPr>
          <p:cNvSpPr/>
          <p:nvPr/>
        </p:nvSpPr>
        <p:spPr>
          <a:xfrm>
            <a:off x="6794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0" name="ProgressDot">
            <a:extLst>
              <a:ext uri="{FF2B5EF4-FFF2-40B4-BE49-F238E27FC236}">
                <a16:creationId xmlns:a16="http://schemas.microsoft.com/office/drawing/2014/main" id="{9D08943F-5152-DD80-3021-235015A118FE}"/>
              </a:ext>
            </a:extLst>
          </p:cNvPr>
          <p:cNvSpPr/>
          <p:nvPr/>
        </p:nvSpPr>
        <p:spPr>
          <a:xfrm>
            <a:off x="7048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1" name="ProgressDot">
            <a:extLst>
              <a:ext uri="{FF2B5EF4-FFF2-40B4-BE49-F238E27FC236}">
                <a16:creationId xmlns:a16="http://schemas.microsoft.com/office/drawing/2014/main" id="{6A5A7915-CF95-C263-A4E6-A7418D829885}"/>
              </a:ext>
            </a:extLst>
          </p:cNvPr>
          <p:cNvSpPr/>
          <p:nvPr/>
        </p:nvSpPr>
        <p:spPr>
          <a:xfrm>
            <a:off x="7302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2" name="ProgressDot">
            <a:extLst>
              <a:ext uri="{FF2B5EF4-FFF2-40B4-BE49-F238E27FC236}">
                <a16:creationId xmlns:a16="http://schemas.microsoft.com/office/drawing/2014/main" id="{48B98CBB-C257-7508-ABD7-A7CCEA06BCA4}"/>
              </a:ext>
            </a:extLst>
          </p:cNvPr>
          <p:cNvSpPr/>
          <p:nvPr/>
        </p:nvSpPr>
        <p:spPr>
          <a:xfrm>
            <a:off x="7556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3" name="ProgressDot">
            <a:extLst>
              <a:ext uri="{FF2B5EF4-FFF2-40B4-BE49-F238E27FC236}">
                <a16:creationId xmlns:a16="http://schemas.microsoft.com/office/drawing/2014/main" id="{2B5E0E19-FBA0-6458-7E9D-2AE626C3F132}"/>
              </a:ext>
            </a:extLst>
          </p:cNvPr>
          <p:cNvSpPr/>
          <p:nvPr/>
        </p:nvSpPr>
        <p:spPr>
          <a:xfrm>
            <a:off x="7810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4" name="ProgressDot">
            <a:extLst>
              <a:ext uri="{FF2B5EF4-FFF2-40B4-BE49-F238E27FC236}">
                <a16:creationId xmlns:a16="http://schemas.microsoft.com/office/drawing/2014/main" id="{9EECBAB4-C5C9-73F1-D1C1-E4BDA0504672}"/>
              </a:ext>
            </a:extLst>
          </p:cNvPr>
          <p:cNvSpPr/>
          <p:nvPr/>
        </p:nvSpPr>
        <p:spPr>
          <a:xfrm>
            <a:off x="8064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5" name="ProgressDot">
            <a:extLst>
              <a:ext uri="{FF2B5EF4-FFF2-40B4-BE49-F238E27FC236}">
                <a16:creationId xmlns:a16="http://schemas.microsoft.com/office/drawing/2014/main" id="{80F06831-A69C-05DD-4C2E-C46E7B9EC364}"/>
              </a:ext>
            </a:extLst>
          </p:cNvPr>
          <p:cNvSpPr/>
          <p:nvPr/>
        </p:nvSpPr>
        <p:spPr>
          <a:xfrm>
            <a:off x="8318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6" name="ProgressDot">
            <a:extLst>
              <a:ext uri="{FF2B5EF4-FFF2-40B4-BE49-F238E27FC236}">
                <a16:creationId xmlns:a16="http://schemas.microsoft.com/office/drawing/2014/main" id="{FBA5E053-934B-BBB4-E7DE-136F0017D839}"/>
              </a:ext>
            </a:extLst>
          </p:cNvPr>
          <p:cNvSpPr/>
          <p:nvPr/>
        </p:nvSpPr>
        <p:spPr>
          <a:xfrm>
            <a:off x="8572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7" name="ProgressDot">
            <a:extLst>
              <a:ext uri="{FF2B5EF4-FFF2-40B4-BE49-F238E27FC236}">
                <a16:creationId xmlns:a16="http://schemas.microsoft.com/office/drawing/2014/main" id="{EFB1C79F-C20D-F92F-E7F9-656EFA509BC4}"/>
              </a:ext>
            </a:extLst>
          </p:cNvPr>
          <p:cNvSpPr/>
          <p:nvPr/>
        </p:nvSpPr>
        <p:spPr>
          <a:xfrm>
            <a:off x="8826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2328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08DAC6-BD62-0A86-F4BE-F0AE4DFBB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Limitantes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FB500C-2853-9EA0-132D-49AABB63A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El trabajo esta enmarcado en la encuesta del </a:t>
            </a:r>
            <a:r>
              <a:rPr lang="es-ES" sz="2400" dirty="0" err="1"/>
              <a:t>dataset</a:t>
            </a:r>
            <a:r>
              <a:rPr lang="es-ES" sz="2400" dirty="0"/>
              <a:t> de </a:t>
            </a:r>
            <a:r>
              <a:rPr lang="es-ES" sz="2400" dirty="0">
                <a:hlinkClick r:id="rId2"/>
              </a:rPr>
              <a:t>https://www.kaggle.com/datasets/lainguyn123/employee-survey?select=employee_survey.csv</a:t>
            </a:r>
            <a:endParaRPr lang="es-ES" sz="2400" dirty="0"/>
          </a:p>
          <a:p>
            <a:endParaRPr lang="es-PE" sz="24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6A7F8C8-DCCB-4553-0751-15DB4C5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pPr/>
              <a:t>5</a:t>
            </a:fld>
            <a:endParaRPr lang="es-PE" dirty="0"/>
          </a:p>
        </p:txBody>
      </p:sp>
      <p:pic>
        <p:nvPicPr>
          <p:cNvPr id="2052" name="Picture 4" descr="My Journey towards becoming a Kaggle Master | by Paras Varshney ...">
            <a:extLst>
              <a:ext uri="{FF2B5EF4-FFF2-40B4-BE49-F238E27FC236}">
                <a16:creationId xmlns:a16="http://schemas.microsoft.com/office/drawing/2014/main" id="{920A5F5D-17A8-A675-22C2-02723AAC89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00" b="32334"/>
          <a:stretch/>
        </p:blipFill>
        <p:spPr bwMode="auto">
          <a:xfrm>
            <a:off x="-445412" y="1703070"/>
            <a:ext cx="13506092" cy="4473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ProgressDot">
            <a:extLst>
              <a:ext uri="{FF2B5EF4-FFF2-40B4-BE49-F238E27FC236}">
                <a16:creationId xmlns:a16="http://schemas.microsoft.com/office/drawing/2014/main" id="{8347543D-A45A-8B7B-9A59-9BCAAA7C03DD}"/>
              </a:ext>
            </a:extLst>
          </p:cNvPr>
          <p:cNvSpPr/>
          <p:nvPr/>
        </p:nvSpPr>
        <p:spPr>
          <a:xfrm>
            <a:off x="3238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4" name="ProgressDot">
            <a:extLst>
              <a:ext uri="{FF2B5EF4-FFF2-40B4-BE49-F238E27FC236}">
                <a16:creationId xmlns:a16="http://schemas.microsoft.com/office/drawing/2014/main" id="{69D9C606-E467-F467-2260-5C0263BB7CAA}"/>
              </a:ext>
            </a:extLst>
          </p:cNvPr>
          <p:cNvSpPr/>
          <p:nvPr/>
        </p:nvSpPr>
        <p:spPr>
          <a:xfrm>
            <a:off x="3492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5" name="ProgressDot">
            <a:extLst>
              <a:ext uri="{FF2B5EF4-FFF2-40B4-BE49-F238E27FC236}">
                <a16:creationId xmlns:a16="http://schemas.microsoft.com/office/drawing/2014/main" id="{100E490C-D5D3-E670-822D-636A481D0D4D}"/>
              </a:ext>
            </a:extLst>
          </p:cNvPr>
          <p:cNvSpPr/>
          <p:nvPr/>
        </p:nvSpPr>
        <p:spPr>
          <a:xfrm>
            <a:off x="3746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6" name="ProgressDot">
            <a:extLst>
              <a:ext uri="{FF2B5EF4-FFF2-40B4-BE49-F238E27FC236}">
                <a16:creationId xmlns:a16="http://schemas.microsoft.com/office/drawing/2014/main" id="{4FFEC37E-67F9-4822-88D2-16E6AF009184}"/>
              </a:ext>
            </a:extLst>
          </p:cNvPr>
          <p:cNvSpPr/>
          <p:nvPr/>
        </p:nvSpPr>
        <p:spPr>
          <a:xfrm>
            <a:off x="4000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7" name="ProgressDot">
            <a:extLst>
              <a:ext uri="{FF2B5EF4-FFF2-40B4-BE49-F238E27FC236}">
                <a16:creationId xmlns:a16="http://schemas.microsoft.com/office/drawing/2014/main" id="{E7D2F1C9-04A9-6000-2557-8CFFC64898BB}"/>
              </a:ext>
            </a:extLst>
          </p:cNvPr>
          <p:cNvSpPr/>
          <p:nvPr/>
        </p:nvSpPr>
        <p:spPr>
          <a:xfrm>
            <a:off x="4254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8" name="ProgressDot">
            <a:extLst>
              <a:ext uri="{FF2B5EF4-FFF2-40B4-BE49-F238E27FC236}">
                <a16:creationId xmlns:a16="http://schemas.microsoft.com/office/drawing/2014/main" id="{98E2BAEF-0D8B-223F-BD35-E3B772CBE11A}"/>
              </a:ext>
            </a:extLst>
          </p:cNvPr>
          <p:cNvSpPr/>
          <p:nvPr/>
        </p:nvSpPr>
        <p:spPr>
          <a:xfrm>
            <a:off x="4508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9" name="ProgressDot">
            <a:extLst>
              <a:ext uri="{FF2B5EF4-FFF2-40B4-BE49-F238E27FC236}">
                <a16:creationId xmlns:a16="http://schemas.microsoft.com/office/drawing/2014/main" id="{28131BA1-1EEF-DCDA-BDF1-0BFB8DB105B7}"/>
              </a:ext>
            </a:extLst>
          </p:cNvPr>
          <p:cNvSpPr/>
          <p:nvPr/>
        </p:nvSpPr>
        <p:spPr>
          <a:xfrm>
            <a:off x="4762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0" name="ProgressDot">
            <a:extLst>
              <a:ext uri="{FF2B5EF4-FFF2-40B4-BE49-F238E27FC236}">
                <a16:creationId xmlns:a16="http://schemas.microsoft.com/office/drawing/2014/main" id="{B840AFD4-8A6C-FE9B-BE1C-01DDBC0C9E85}"/>
              </a:ext>
            </a:extLst>
          </p:cNvPr>
          <p:cNvSpPr/>
          <p:nvPr/>
        </p:nvSpPr>
        <p:spPr>
          <a:xfrm>
            <a:off x="5016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1" name="ProgressDot">
            <a:extLst>
              <a:ext uri="{FF2B5EF4-FFF2-40B4-BE49-F238E27FC236}">
                <a16:creationId xmlns:a16="http://schemas.microsoft.com/office/drawing/2014/main" id="{0F84FB56-7E98-2514-CDCA-AC622B6A406E}"/>
              </a:ext>
            </a:extLst>
          </p:cNvPr>
          <p:cNvSpPr/>
          <p:nvPr/>
        </p:nvSpPr>
        <p:spPr>
          <a:xfrm>
            <a:off x="5270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2" name="ProgressDot">
            <a:extLst>
              <a:ext uri="{FF2B5EF4-FFF2-40B4-BE49-F238E27FC236}">
                <a16:creationId xmlns:a16="http://schemas.microsoft.com/office/drawing/2014/main" id="{7441CE19-E637-471F-7B4E-94B52F276A2A}"/>
              </a:ext>
            </a:extLst>
          </p:cNvPr>
          <p:cNvSpPr/>
          <p:nvPr/>
        </p:nvSpPr>
        <p:spPr>
          <a:xfrm>
            <a:off x="5524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3" name="ProgressDot">
            <a:extLst>
              <a:ext uri="{FF2B5EF4-FFF2-40B4-BE49-F238E27FC236}">
                <a16:creationId xmlns:a16="http://schemas.microsoft.com/office/drawing/2014/main" id="{B3BAA97C-B378-440E-691C-C0E94685C60D}"/>
              </a:ext>
            </a:extLst>
          </p:cNvPr>
          <p:cNvSpPr/>
          <p:nvPr/>
        </p:nvSpPr>
        <p:spPr>
          <a:xfrm>
            <a:off x="5778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4" name="ProgressDot">
            <a:extLst>
              <a:ext uri="{FF2B5EF4-FFF2-40B4-BE49-F238E27FC236}">
                <a16:creationId xmlns:a16="http://schemas.microsoft.com/office/drawing/2014/main" id="{5B43DBD0-3927-0F41-CA69-5115B21A054C}"/>
              </a:ext>
            </a:extLst>
          </p:cNvPr>
          <p:cNvSpPr/>
          <p:nvPr/>
        </p:nvSpPr>
        <p:spPr>
          <a:xfrm>
            <a:off x="6032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5" name="ProgressDot">
            <a:extLst>
              <a:ext uri="{FF2B5EF4-FFF2-40B4-BE49-F238E27FC236}">
                <a16:creationId xmlns:a16="http://schemas.microsoft.com/office/drawing/2014/main" id="{4F90A41C-FA26-BCCE-F57E-95A3E55CB3C2}"/>
              </a:ext>
            </a:extLst>
          </p:cNvPr>
          <p:cNvSpPr/>
          <p:nvPr/>
        </p:nvSpPr>
        <p:spPr>
          <a:xfrm>
            <a:off x="6286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6" name="ProgressDot">
            <a:extLst>
              <a:ext uri="{FF2B5EF4-FFF2-40B4-BE49-F238E27FC236}">
                <a16:creationId xmlns:a16="http://schemas.microsoft.com/office/drawing/2014/main" id="{61B53879-267B-C0A5-EDA8-A85DCBDEC2DD}"/>
              </a:ext>
            </a:extLst>
          </p:cNvPr>
          <p:cNvSpPr/>
          <p:nvPr/>
        </p:nvSpPr>
        <p:spPr>
          <a:xfrm>
            <a:off x="6540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7" name="ProgressDot">
            <a:extLst>
              <a:ext uri="{FF2B5EF4-FFF2-40B4-BE49-F238E27FC236}">
                <a16:creationId xmlns:a16="http://schemas.microsoft.com/office/drawing/2014/main" id="{EC3ACD3A-3F27-8BEC-89CD-7A44155C421E}"/>
              </a:ext>
            </a:extLst>
          </p:cNvPr>
          <p:cNvSpPr/>
          <p:nvPr/>
        </p:nvSpPr>
        <p:spPr>
          <a:xfrm>
            <a:off x="6794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8" name="ProgressDot">
            <a:extLst>
              <a:ext uri="{FF2B5EF4-FFF2-40B4-BE49-F238E27FC236}">
                <a16:creationId xmlns:a16="http://schemas.microsoft.com/office/drawing/2014/main" id="{F2E296D0-436D-4227-D94C-776B1FB72899}"/>
              </a:ext>
            </a:extLst>
          </p:cNvPr>
          <p:cNvSpPr/>
          <p:nvPr/>
        </p:nvSpPr>
        <p:spPr>
          <a:xfrm>
            <a:off x="7048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9" name="ProgressDot">
            <a:extLst>
              <a:ext uri="{FF2B5EF4-FFF2-40B4-BE49-F238E27FC236}">
                <a16:creationId xmlns:a16="http://schemas.microsoft.com/office/drawing/2014/main" id="{FFE90AB3-3301-2EAC-9F4C-F4455C02D21F}"/>
              </a:ext>
            </a:extLst>
          </p:cNvPr>
          <p:cNvSpPr/>
          <p:nvPr/>
        </p:nvSpPr>
        <p:spPr>
          <a:xfrm>
            <a:off x="7302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0" name="ProgressDot">
            <a:extLst>
              <a:ext uri="{FF2B5EF4-FFF2-40B4-BE49-F238E27FC236}">
                <a16:creationId xmlns:a16="http://schemas.microsoft.com/office/drawing/2014/main" id="{A97C4AE1-7AF5-BD0A-759D-FFA1FAAFCC76}"/>
              </a:ext>
            </a:extLst>
          </p:cNvPr>
          <p:cNvSpPr/>
          <p:nvPr/>
        </p:nvSpPr>
        <p:spPr>
          <a:xfrm>
            <a:off x="7556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1" name="ProgressDot">
            <a:extLst>
              <a:ext uri="{FF2B5EF4-FFF2-40B4-BE49-F238E27FC236}">
                <a16:creationId xmlns:a16="http://schemas.microsoft.com/office/drawing/2014/main" id="{F89BC052-CBC2-FFAF-E1DB-4A137A943DF4}"/>
              </a:ext>
            </a:extLst>
          </p:cNvPr>
          <p:cNvSpPr/>
          <p:nvPr/>
        </p:nvSpPr>
        <p:spPr>
          <a:xfrm>
            <a:off x="7810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2" name="ProgressDot">
            <a:extLst>
              <a:ext uri="{FF2B5EF4-FFF2-40B4-BE49-F238E27FC236}">
                <a16:creationId xmlns:a16="http://schemas.microsoft.com/office/drawing/2014/main" id="{D5A2A432-0E1A-0DD0-7372-4853CBB841A6}"/>
              </a:ext>
            </a:extLst>
          </p:cNvPr>
          <p:cNvSpPr/>
          <p:nvPr/>
        </p:nvSpPr>
        <p:spPr>
          <a:xfrm>
            <a:off x="8064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3" name="ProgressDot">
            <a:extLst>
              <a:ext uri="{FF2B5EF4-FFF2-40B4-BE49-F238E27FC236}">
                <a16:creationId xmlns:a16="http://schemas.microsoft.com/office/drawing/2014/main" id="{61D7D0CE-FA41-1DA6-F020-0745284C88CD}"/>
              </a:ext>
            </a:extLst>
          </p:cNvPr>
          <p:cNvSpPr/>
          <p:nvPr/>
        </p:nvSpPr>
        <p:spPr>
          <a:xfrm>
            <a:off x="8318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4" name="ProgressDot">
            <a:extLst>
              <a:ext uri="{FF2B5EF4-FFF2-40B4-BE49-F238E27FC236}">
                <a16:creationId xmlns:a16="http://schemas.microsoft.com/office/drawing/2014/main" id="{0B14B310-4E34-0CC8-3810-7E448B8E1D74}"/>
              </a:ext>
            </a:extLst>
          </p:cNvPr>
          <p:cNvSpPr/>
          <p:nvPr/>
        </p:nvSpPr>
        <p:spPr>
          <a:xfrm>
            <a:off x="8572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5" name="ProgressDot">
            <a:extLst>
              <a:ext uri="{FF2B5EF4-FFF2-40B4-BE49-F238E27FC236}">
                <a16:creationId xmlns:a16="http://schemas.microsoft.com/office/drawing/2014/main" id="{C91869EB-CE59-827D-BD98-9160640A32E3}"/>
              </a:ext>
            </a:extLst>
          </p:cNvPr>
          <p:cNvSpPr/>
          <p:nvPr/>
        </p:nvSpPr>
        <p:spPr>
          <a:xfrm>
            <a:off x="8826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20337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ED8F95-96F8-4A62-E0C1-F58888193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1076"/>
            <a:ext cx="10515600" cy="622846"/>
          </a:xfrm>
        </p:spPr>
        <p:txBody>
          <a:bodyPr>
            <a:noAutofit/>
          </a:bodyPr>
          <a:lstStyle/>
          <a:p>
            <a:pPr algn="ctr"/>
            <a:r>
              <a:rPr lang="es-PE" sz="6600" dirty="0"/>
              <a:t>Análisis exploratorio</a:t>
            </a:r>
          </a:p>
        </p:txBody>
      </p:sp>
      <p:sp>
        <p:nvSpPr>
          <p:cNvPr id="3" name="ProgressDot">
            <a:extLst>
              <a:ext uri="{FF2B5EF4-FFF2-40B4-BE49-F238E27FC236}">
                <a16:creationId xmlns:a16="http://schemas.microsoft.com/office/drawing/2014/main" id="{CCC8BF81-2DF8-7928-089B-8176315B0700}"/>
              </a:ext>
            </a:extLst>
          </p:cNvPr>
          <p:cNvSpPr/>
          <p:nvPr/>
        </p:nvSpPr>
        <p:spPr>
          <a:xfrm>
            <a:off x="3238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ProgressDot">
            <a:extLst>
              <a:ext uri="{FF2B5EF4-FFF2-40B4-BE49-F238E27FC236}">
                <a16:creationId xmlns:a16="http://schemas.microsoft.com/office/drawing/2014/main" id="{4C0E2912-257D-FB46-A545-56EF285A8B90}"/>
              </a:ext>
            </a:extLst>
          </p:cNvPr>
          <p:cNvSpPr/>
          <p:nvPr/>
        </p:nvSpPr>
        <p:spPr>
          <a:xfrm>
            <a:off x="3492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ProgressDot">
            <a:extLst>
              <a:ext uri="{FF2B5EF4-FFF2-40B4-BE49-F238E27FC236}">
                <a16:creationId xmlns:a16="http://schemas.microsoft.com/office/drawing/2014/main" id="{BA5A82A8-43C4-5780-5587-CD50F4E73327}"/>
              </a:ext>
            </a:extLst>
          </p:cNvPr>
          <p:cNvSpPr/>
          <p:nvPr/>
        </p:nvSpPr>
        <p:spPr>
          <a:xfrm>
            <a:off x="3746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ProgressDot">
            <a:extLst>
              <a:ext uri="{FF2B5EF4-FFF2-40B4-BE49-F238E27FC236}">
                <a16:creationId xmlns:a16="http://schemas.microsoft.com/office/drawing/2014/main" id="{37FAE614-C4ED-06F3-BF28-705CC4CB5444}"/>
              </a:ext>
            </a:extLst>
          </p:cNvPr>
          <p:cNvSpPr/>
          <p:nvPr/>
        </p:nvSpPr>
        <p:spPr>
          <a:xfrm>
            <a:off x="4000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ProgressDot">
            <a:extLst>
              <a:ext uri="{FF2B5EF4-FFF2-40B4-BE49-F238E27FC236}">
                <a16:creationId xmlns:a16="http://schemas.microsoft.com/office/drawing/2014/main" id="{C20E8721-775E-CF3C-7F95-11594F0547EA}"/>
              </a:ext>
            </a:extLst>
          </p:cNvPr>
          <p:cNvSpPr/>
          <p:nvPr/>
        </p:nvSpPr>
        <p:spPr>
          <a:xfrm>
            <a:off x="4254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ProgressDot">
            <a:extLst>
              <a:ext uri="{FF2B5EF4-FFF2-40B4-BE49-F238E27FC236}">
                <a16:creationId xmlns:a16="http://schemas.microsoft.com/office/drawing/2014/main" id="{61CAEE04-7D58-1006-1256-3B409907EC0E}"/>
              </a:ext>
            </a:extLst>
          </p:cNvPr>
          <p:cNvSpPr/>
          <p:nvPr/>
        </p:nvSpPr>
        <p:spPr>
          <a:xfrm>
            <a:off x="4508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ProgressDot">
            <a:extLst>
              <a:ext uri="{FF2B5EF4-FFF2-40B4-BE49-F238E27FC236}">
                <a16:creationId xmlns:a16="http://schemas.microsoft.com/office/drawing/2014/main" id="{28737F7F-3E96-76C9-68D4-C5E8702C4151}"/>
              </a:ext>
            </a:extLst>
          </p:cNvPr>
          <p:cNvSpPr/>
          <p:nvPr/>
        </p:nvSpPr>
        <p:spPr>
          <a:xfrm>
            <a:off x="4762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ProgressDot">
            <a:extLst>
              <a:ext uri="{FF2B5EF4-FFF2-40B4-BE49-F238E27FC236}">
                <a16:creationId xmlns:a16="http://schemas.microsoft.com/office/drawing/2014/main" id="{7BF8D91E-9EE2-6F8F-7C2D-E1DF2BA0FFF0}"/>
              </a:ext>
            </a:extLst>
          </p:cNvPr>
          <p:cNvSpPr/>
          <p:nvPr/>
        </p:nvSpPr>
        <p:spPr>
          <a:xfrm>
            <a:off x="5016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ProgressDot">
            <a:extLst>
              <a:ext uri="{FF2B5EF4-FFF2-40B4-BE49-F238E27FC236}">
                <a16:creationId xmlns:a16="http://schemas.microsoft.com/office/drawing/2014/main" id="{CCC47AA4-6600-7EB8-475D-D0EC07568970}"/>
              </a:ext>
            </a:extLst>
          </p:cNvPr>
          <p:cNvSpPr/>
          <p:nvPr/>
        </p:nvSpPr>
        <p:spPr>
          <a:xfrm>
            <a:off x="5270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0" name="ProgressDot">
            <a:extLst>
              <a:ext uri="{FF2B5EF4-FFF2-40B4-BE49-F238E27FC236}">
                <a16:creationId xmlns:a16="http://schemas.microsoft.com/office/drawing/2014/main" id="{C0B63624-B7DB-A2E6-7187-15398D604505}"/>
              </a:ext>
            </a:extLst>
          </p:cNvPr>
          <p:cNvSpPr/>
          <p:nvPr/>
        </p:nvSpPr>
        <p:spPr>
          <a:xfrm>
            <a:off x="5524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1" name="ProgressDot">
            <a:extLst>
              <a:ext uri="{FF2B5EF4-FFF2-40B4-BE49-F238E27FC236}">
                <a16:creationId xmlns:a16="http://schemas.microsoft.com/office/drawing/2014/main" id="{9BDFCBFC-0968-7257-A903-03E7EE64538F}"/>
              </a:ext>
            </a:extLst>
          </p:cNvPr>
          <p:cNvSpPr/>
          <p:nvPr/>
        </p:nvSpPr>
        <p:spPr>
          <a:xfrm>
            <a:off x="5778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2" name="ProgressDot">
            <a:extLst>
              <a:ext uri="{FF2B5EF4-FFF2-40B4-BE49-F238E27FC236}">
                <a16:creationId xmlns:a16="http://schemas.microsoft.com/office/drawing/2014/main" id="{7D9C3672-F1E7-14D8-EA7E-083C0FDB00BE}"/>
              </a:ext>
            </a:extLst>
          </p:cNvPr>
          <p:cNvSpPr/>
          <p:nvPr/>
        </p:nvSpPr>
        <p:spPr>
          <a:xfrm>
            <a:off x="6032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3" name="ProgressDot">
            <a:extLst>
              <a:ext uri="{FF2B5EF4-FFF2-40B4-BE49-F238E27FC236}">
                <a16:creationId xmlns:a16="http://schemas.microsoft.com/office/drawing/2014/main" id="{577B6588-E370-F191-43A3-BF129E2841AF}"/>
              </a:ext>
            </a:extLst>
          </p:cNvPr>
          <p:cNvSpPr/>
          <p:nvPr/>
        </p:nvSpPr>
        <p:spPr>
          <a:xfrm>
            <a:off x="6286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4" name="ProgressDot">
            <a:extLst>
              <a:ext uri="{FF2B5EF4-FFF2-40B4-BE49-F238E27FC236}">
                <a16:creationId xmlns:a16="http://schemas.microsoft.com/office/drawing/2014/main" id="{66055ADA-9BD8-A515-775B-82A5778A83A2}"/>
              </a:ext>
            </a:extLst>
          </p:cNvPr>
          <p:cNvSpPr/>
          <p:nvPr/>
        </p:nvSpPr>
        <p:spPr>
          <a:xfrm>
            <a:off x="6540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5" name="ProgressDot">
            <a:extLst>
              <a:ext uri="{FF2B5EF4-FFF2-40B4-BE49-F238E27FC236}">
                <a16:creationId xmlns:a16="http://schemas.microsoft.com/office/drawing/2014/main" id="{8DA56716-2B46-8969-F92B-71D2DEE8AFFA}"/>
              </a:ext>
            </a:extLst>
          </p:cNvPr>
          <p:cNvSpPr/>
          <p:nvPr/>
        </p:nvSpPr>
        <p:spPr>
          <a:xfrm>
            <a:off x="6794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6" name="ProgressDot">
            <a:extLst>
              <a:ext uri="{FF2B5EF4-FFF2-40B4-BE49-F238E27FC236}">
                <a16:creationId xmlns:a16="http://schemas.microsoft.com/office/drawing/2014/main" id="{895B6073-556C-C514-0412-79A697B00932}"/>
              </a:ext>
            </a:extLst>
          </p:cNvPr>
          <p:cNvSpPr/>
          <p:nvPr/>
        </p:nvSpPr>
        <p:spPr>
          <a:xfrm>
            <a:off x="7048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7" name="ProgressDot">
            <a:extLst>
              <a:ext uri="{FF2B5EF4-FFF2-40B4-BE49-F238E27FC236}">
                <a16:creationId xmlns:a16="http://schemas.microsoft.com/office/drawing/2014/main" id="{B628C9FA-BD7A-2923-7B56-C59D5819D5CD}"/>
              </a:ext>
            </a:extLst>
          </p:cNvPr>
          <p:cNvSpPr/>
          <p:nvPr/>
        </p:nvSpPr>
        <p:spPr>
          <a:xfrm>
            <a:off x="7302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8" name="ProgressDot">
            <a:extLst>
              <a:ext uri="{FF2B5EF4-FFF2-40B4-BE49-F238E27FC236}">
                <a16:creationId xmlns:a16="http://schemas.microsoft.com/office/drawing/2014/main" id="{48E6FED2-BD55-32DC-16D8-4B40E31E1109}"/>
              </a:ext>
            </a:extLst>
          </p:cNvPr>
          <p:cNvSpPr/>
          <p:nvPr/>
        </p:nvSpPr>
        <p:spPr>
          <a:xfrm>
            <a:off x="7556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9" name="ProgressDot">
            <a:extLst>
              <a:ext uri="{FF2B5EF4-FFF2-40B4-BE49-F238E27FC236}">
                <a16:creationId xmlns:a16="http://schemas.microsoft.com/office/drawing/2014/main" id="{EB0C8093-9093-809F-DFD5-B21568912ADC}"/>
              </a:ext>
            </a:extLst>
          </p:cNvPr>
          <p:cNvSpPr/>
          <p:nvPr/>
        </p:nvSpPr>
        <p:spPr>
          <a:xfrm>
            <a:off x="7810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0" name="ProgressDot">
            <a:extLst>
              <a:ext uri="{FF2B5EF4-FFF2-40B4-BE49-F238E27FC236}">
                <a16:creationId xmlns:a16="http://schemas.microsoft.com/office/drawing/2014/main" id="{FC2E7E82-9D30-71CD-D427-465B376F44A6}"/>
              </a:ext>
            </a:extLst>
          </p:cNvPr>
          <p:cNvSpPr/>
          <p:nvPr/>
        </p:nvSpPr>
        <p:spPr>
          <a:xfrm>
            <a:off x="8064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1" name="ProgressDot">
            <a:extLst>
              <a:ext uri="{FF2B5EF4-FFF2-40B4-BE49-F238E27FC236}">
                <a16:creationId xmlns:a16="http://schemas.microsoft.com/office/drawing/2014/main" id="{44CF6E65-FCE9-8BD8-0AAB-04ED683645E0}"/>
              </a:ext>
            </a:extLst>
          </p:cNvPr>
          <p:cNvSpPr/>
          <p:nvPr/>
        </p:nvSpPr>
        <p:spPr>
          <a:xfrm>
            <a:off x="8318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2" name="ProgressDot">
            <a:extLst>
              <a:ext uri="{FF2B5EF4-FFF2-40B4-BE49-F238E27FC236}">
                <a16:creationId xmlns:a16="http://schemas.microsoft.com/office/drawing/2014/main" id="{8FC5386E-F0B4-F533-D58B-DA5E1A6D276F}"/>
              </a:ext>
            </a:extLst>
          </p:cNvPr>
          <p:cNvSpPr/>
          <p:nvPr/>
        </p:nvSpPr>
        <p:spPr>
          <a:xfrm>
            <a:off x="8572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3" name="ProgressDot">
            <a:extLst>
              <a:ext uri="{FF2B5EF4-FFF2-40B4-BE49-F238E27FC236}">
                <a16:creationId xmlns:a16="http://schemas.microsoft.com/office/drawing/2014/main" id="{9A8FB786-D280-FFC6-4BCF-02F586D721F0}"/>
              </a:ext>
            </a:extLst>
          </p:cNvPr>
          <p:cNvSpPr/>
          <p:nvPr/>
        </p:nvSpPr>
        <p:spPr>
          <a:xfrm>
            <a:off x="8826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90879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D802A-5D2F-600F-CE9E-1D57DE7465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109B85-24DA-0934-9B93-B89391726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Limpieza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A62AE9-5A9B-5C5D-66AF-BFAB94735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sz="2400" dirty="0"/>
              <a:t>Primero se pasa el contenido del Dataset a Español (exceptuando los encabezados que ya fueron descritos.</a:t>
            </a:r>
          </a:p>
          <a:p>
            <a:r>
              <a:rPr lang="es-PE" sz="2400" dirty="0"/>
              <a:t>Se </a:t>
            </a:r>
            <a:r>
              <a:rPr lang="es-PE" sz="2400" dirty="0" err="1"/>
              <a:t>crearón</a:t>
            </a:r>
            <a:r>
              <a:rPr lang="es-PE" sz="2400" dirty="0"/>
              <a:t> las categorías de </a:t>
            </a:r>
            <a:r>
              <a:rPr lang="es-PE" sz="2400" dirty="0" err="1"/>
              <a:t>JobLevel</a:t>
            </a:r>
            <a:r>
              <a:rPr lang="es-PE" sz="2400" dirty="0"/>
              <a:t> y </a:t>
            </a:r>
            <a:r>
              <a:rPr lang="es-PE" sz="2400" dirty="0" err="1"/>
              <a:t>EduLevel</a:t>
            </a:r>
            <a:r>
              <a:rPr lang="es-PE" sz="2400" dirty="0"/>
              <a:t> para tenerlos en valores numéricos ordenados según nivel.</a:t>
            </a:r>
          </a:p>
          <a:p>
            <a:endParaRPr lang="es-PE" sz="24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3DDEDAC-2402-EE13-E6BC-E58051BA1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pPr/>
              <a:t>7</a:t>
            </a:fld>
            <a:endParaRPr lang="es-PE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3F2DB70C-7B70-E88B-C8D3-1B13826E2B81}"/>
              </a:ext>
            </a:extLst>
          </p:cNvPr>
          <p:cNvGraphicFramePr>
            <a:graphicFrameLocks noGrp="1"/>
          </p:cNvGraphicFramePr>
          <p:nvPr/>
        </p:nvGraphicFramePr>
        <p:xfrm>
          <a:off x="1173480" y="3428999"/>
          <a:ext cx="3741420" cy="2747964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870710">
                  <a:extLst>
                    <a:ext uri="{9D8B030D-6E8A-4147-A177-3AD203B41FA5}">
                      <a16:colId xmlns:a16="http://schemas.microsoft.com/office/drawing/2014/main" val="1676367286"/>
                    </a:ext>
                  </a:extLst>
                </a:gridCol>
                <a:gridCol w="1870710">
                  <a:extLst>
                    <a:ext uri="{9D8B030D-6E8A-4147-A177-3AD203B41FA5}">
                      <a16:colId xmlns:a16="http://schemas.microsoft.com/office/drawing/2014/main" val="2012226699"/>
                    </a:ext>
                  </a:extLst>
                </a:gridCol>
              </a:tblGrid>
              <a:tr h="457994"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u="none" strike="noStrike" dirty="0">
                          <a:effectLst/>
                        </a:rPr>
                        <a:t>Categoría</a:t>
                      </a:r>
                      <a:endParaRPr lang="es-PE" sz="1800" b="1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u="none" strike="noStrike" dirty="0" err="1">
                          <a:effectLst/>
                        </a:rPr>
                        <a:t>JobLevel</a:t>
                      </a:r>
                      <a:endParaRPr lang="es-PE" sz="1800" b="1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843833"/>
                  </a:ext>
                </a:extLst>
              </a:tr>
              <a:tr h="457994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u="none" strike="noStrike" dirty="0">
                          <a:effectLst/>
                        </a:rPr>
                        <a:t>1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 dirty="0">
                          <a:effectLst/>
                        </a:rPr>
                        <a:t>Practicante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368947"/>
                  </a:ext>
                </a:extLst>
              </a:tr>
              <a:tr h="457994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u="none" strike="noStrike" dirty="0">
                          <a:effectLst/>
                        </a:rPr>
                        <a:t>2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>
                          <a:effectLst/>
                        </a:rPr>
                        <a:t>Junior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7812117"/>
                  </a:ext>
                </a:extLst>
              </a:tr>
              <a:tr h="457994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u="none" strike="noStrike">
                          <a:effectLst/>
                        </a:rPr>
                        <a:t>3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 dirty="0" err="1">
                          <a:effectLst/>
                        </a:rPr>
                        <a:t>Semi-senior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595906"/>
                  </a:ext>
                </a:extLst>
              </a:tr>
              <a:tr h="457994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u="none" strike="noStrike">
                          <a:effectLst/>
                        </a:rPr>
                        <a:t>4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 dirty="0">
                          <a:effectLst/>
                        </a:rPr>
                        <a:t>Senior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8136942"/>
                  </a:ext>
                </a:extLst>
              </a:tr>
              <a:tr h="457994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u="none" strike="noStrike">
                          <a:effectLst/>
                        </a:rPr>
                        <a:t>5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 dirty="0">
                          <a:effectLst/>
                        </a:rPr>
                        <a:t>Líder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9829033"/>
                  </a:ext>
                </a:extLst>
              </a:tr>
            </a:tbl>
          </a:graphicData>
        </a:graphic>
      </p:graphicFrame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F70DDFD3-6F66-5709-82E0-0C4EAEB2A470}"/>
              </a:ext>
            </a:extLst>
          </p:cNvPr>
          <p:cNvGraphicFramePr>
            <a:graphicFrameLocks noGrp="1"/>
          </p:cNvGraphicFramePr>
          <p:nvPr/>
        </p:nvGraphicFramePr>
        <p:xfrm>
          <a:off x="6823710" y="3428999"/>
          <a:ext cx="3741420" cy="228997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870710">
                  <a:extLst>
                    <a:ext uri="{9D8B030D-6E8A-4147-A177-3AD203B41FA5}">
                      <a16:colId xmlns:a16="http://schemas.microsoft.com/office/drawing/2014/main" val="1676367286"/>
                    </a:ext>
                  </a:extLst>
                </a:gridCol>
                <a:gridCol w="1870710">
                  <a:extLst>
                    <a:ext uri="{9D8B030D-6E8A-4147-A177-3AD203B41FA5}">
                      <a16:colId xmlns:a16="http://schemas.microsoft.com/office/drawing/2014/main" val="2012226699"/>
                    </a:ext>
                  </a:extLst>
                </a:gridCol>
              </a:tblGrid>
              <a:tr h="457994"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u="none" strike="noStrike" dirty="0">
                          <a:effectLst/>
                        </a:rPr>
                        <a:t>Categoría</a:t>
                      </a:r>
                      <a:endParaRPr lang="es-PE" sz="1800" b="1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u="none" strike="noStrike" dirty="0" err="1">
                          <a:effectLst/>
                        </a:rPr>
                        <a:t>EduLevel</a:t>
                      </a:r>
                      <a:endParaRPr lang="es-PE" sz="1800" b="1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843833"/>
                  </a:ext>
                </a:extLst>
              </a:tr>
              <a:tr h="457994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u="none" strike="noStrike">
                          <a:effectLst/>
                        </a:rPr>
                        <a:t>1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 dirty="0">
                          <a:effectLst/>
                        </a:rPr>
                        <a:t>Secundaria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368947"/>
                  </a:ext>
                </a:extLst>
              </a:tr>
              <a:tr h="457994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u="none" strike="noStrike">
                          <a:effectLst/>
                        </a:rPr>
                        <a:t>2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 dirty="0">
                          <a:effectLst/>
                        </a:rPr>
                        <a:t>Bachiller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7812117"/>
                  </a:ext>
                </a:extLst>
              </a:tr>
              <a:tr h="457994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u="none" strike="noStrike">
                          <a:effectLst/>
                        </a:rPr>
                        <a:t>3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 dirty="0">
                          <a:effectLst/>
                        </a:rPr>
                        <a:t>Master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595906"/>
                  </a:ext>
                </a:extLst>
              </a:tr>
              <a:tr h="457994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u="none" strike="noStrike">
                          <a:effectLst/>
                        </a:rPr>
                        <a:t>4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PhD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8136942"/>
                  </a:ext>
                </a:extLst>
              </a:tr>
            </a:tbl>
          </a:graphicData>
        </a:graphic>
      </p:graphicFrame>
      <p:sp>
        <p:nvSpPr>
          <p:cNvPr id="35" name="ProgressDot">
            <a:extLst>
              <a:ext uri="{FF2B5EF4-FFF2-40B4-BE49-F238E27FC236}">
                <a16:creationId xmlns:a16="http://schemas.microsoft.com/office/drawing/2014/main" id="{51905060-FA13-12DC-0261-92687EC1EBB3}"/>
              </a:ext>
            </a:extLst>
          </p:cNvPr>
          <p:cNvSpPr/>
          <p:nvPr/>
        </p:nvSpPr>
        <p:spPr>
          <a:xfrm>
            <a:off x="3238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6" name="ProgressDot">
            <a:extLst>
              <a:ext uri="{FF2B5EF4-FFF2-40B4-BE49-F238E27FC236}">
                <a16:creationId xmlns:a16="http://schemas.microsoft.com/office/drawing/2014/main" id="{C560D833-05DB-FA4F-7A90-4754756BE3B7}"/>
              </a:ext>
            </a:extLst>
          </p:cNvPr>
          <p:cNvSpPr/>
          <p:nvPr/>
        </p:nvSpPr>
        <p:spPr>
          <a:xfrm>
            <a:off x="3492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7" name="ProgressDot">
            <a:extLst>
              <a:ext uri="{FF2B5EF4-FFF2-40B4-BE49-F238E27FC236}">
                <a16:creationId xmlns:a16="http://schemas.microsoft.com/office/drawing/2014/main" id="{91C53852-764A-6CF9-675E-1CEF0CC7F61D}"/>
              </a:ext>
            </a:extLst>
          </p:cNvPr>
          <p:cNvSpPr/>
          <p:nvPr/>
        </p:nvSpPr>
        <p:spPr>
          <a:xfrm>
            <a:off x="3746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8" name="ProgressDot">
            <a:extLst>
              <a:ext uri="{FF2B5EF4-FFF2-40B4-BE49-F238E27FC236}">
                <a16:creationId xmlns:a16="http://schemas.microsoft.com/office/drawing/2014/main" id="{EB0A123A-9533-C1CE-411D-AEBE53DB9A6C}"/>
              </a:ext>
            </a:extLst>
          </p:cNvPr>
          <p:cNvSpPr/>
          <p:nvPr/>
        </p:nvSpPr>
        <p:spPr>
          <a:xfrm>
            <a:off x="4000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9" name="ProgressDot">
            <a:extLst>
              <a:ext uri="{FF2B5EF4-FFF2-40B4-BE49-F238E27FC236}">
                <a16:creationId xmlns:a16="http://schemas.microsoft.com/office/drawing/2014/main" id="{A7B5D996-5829-6D08-D95E-C2DB53D5B4AB}"/>
              </a:ext>
            </a:extLst>
          </p:cNvPr>
          <p:cNvSpPr/>
          <p:nvPr/>
        </p:nvSpPr>
        <p:spPr>
          <a:xfrm>
            <a:off x="4254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0" name="ProgressDot">
            <a:extLst>
              <a:ext uri="{FF2B5EF4-FFF2-40B4-BE49-F238E27FC236}">
                <a16:creationId xmlns:a16="http://schemas.microsoft.com/office/drawing/2014/main" id="{931083A5-84FE-752C-0F06-CF7607674CA5}"/>
              </a:ext>
            </a:extLst>
          </p:cNvPr>
          <p:cNvSpPr/>
          <p:nvPr/>
        </p:nvSpPr>
        <p:spPr>
          <a:xfrm>
            <a:off x="4508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1" name="ProgressDot">
            <a:extLst>
              <a:ext uri="{FF2B5EF4-FFF2-40B4-BE49-F238E27FC236}">
                <a16:creationId xmlns:a16="http://schemas.microsoft.com/office/drawing/2014/main" id="{BFC20D46-CBD9-CE4B-0B94-EB89FA6B4DB8}"/>
              </a:ext>
            </a:extLst>
          </p:cNvPr>
          <p:cNvSpPr/>
          <p:nvPr/>
        </p:nvSpPr>
        <p:spPr>
          <a:xfrm>
            <a:off x="4762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2" name="ProgressDot">
            <a:extLst>
              <a:ext uri="{FF2B5EF4-FFF2-40B4-BE49-F238E27FC236}">
                <a16:creationId xmlns:a16="http://schemas.microsoft.com/office/drawing/2014/main" id="{955DB595-3E25-9A54-153D-DFEF07579B72}"/>
              </a:ext>
            </a:extLst>
          </p:cNvPr>
          <p:cNvSpPr/>
          <p:nvPr/>
        </p:nvSpPr>
        <p:spPr>
          <a:xfrm>
            <a:off x="5016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3" name="ProgressDot">
            <a:extLst>
              <a:ext uri="{FF2B5EF4-FFF2-40B4-BE49-F238E27FC236}">
                <a16:creationId xmlns:a16="http://schemas.microsoft.com/office/drawing/2014/main" id="{FF4D1D86-7A2C-31FB-03B9-FE294FF4CFA1}"/>
              </a:ext>
            </a:extLst>
          </p:cNvPr>
          <p:cNvSpPr/>
          <p:nvPr/>
        </p:nvSpPr>
        <p:spPr>
          <a:xfrm>
            <a:off x="5270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4" name="ProgressDot">
            <a:extLst>
              <a:ext uri="{FF2B5EF4-FFF2-40B4-BE49-F238E27FC236}">
                <a16:creationId xmlns:a16="http://schemas.microsoft.com/office/drawing/2014/main" id="{7B85D1C2-2976-29F8-08E2-1A7AA6067F43}"/>
              </a:ext>
            </a:extLst>
          </p:cNvPr>
          <p:cNvSpPr/>
          <p:nvPr/>
        </p:nvSpPr>
        <p:spPr>
          <a:xfrm>
            <a:off x="5524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5" name="ProgressDot">
            <a:extLst>
              <a:ext uri="{FF2B5EF4-FFF2-40B4-BE49-F238E27FC236}">
                <a16:creationId xmlns:a16="http://schemas.microsoft.com/office/drawing/2014/main" id="{7CB0A8E9-B40E-DA41-D584-6132A032EC15}"/>
              </a:ext>
            </a:extLst>
          </p:cNvPr>
          <p:cNvSpPr/>
          <p:nvPr/>
        </p:nvSpPr>
        <p:spPr>
          <a:xfrm>
            <a:off x="5778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6" name="ProgressDot">
            <a:extLst>
              <a:ext uri="{FF2B5EF4-FFF2-40B4-BE49-F238E27FC236}">
                <a16:creationId xmlns:a16="http://schemas.microsoft.com/office/drawing/2014/main" id="{C69A19A2-DC49-BE8E-5714-6DF4E245F114}"/>
              </a:ext>
            </a:extLst>
          </p:cNvPr>
          <p:cNvSpPr/>
          <p:nvPr/>
        </p:nvSpPr>
        <p:spPr>
          <a:xfrm>
            <a:off x="6032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7" name="ProgressDot">
            <a:extLst>
              <a:ext uri="{FF2B5EF4-FFF2-40B4-BE49-F238E27FC236}">
                <a16:creationId xmlns:a16="http://schemas.microsoft.com/office/drawing/2014/main" id="{DC91DD18-3E31-1850-3D34-EB097F9AB60B}"/>
              </a:ext>
            </a:extLst>
          </p:cNvPr>
          <p:cNvSpPr/>
          <p:nvPr/>
        </p:nvSpPr>
        <p:spPr>
          <a:xfrm>
            <a:off x="6286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8" name="ProgressDot">
            <a:extLst>
              <a:ext uri="{FF2B5EF4-FFF2-40B4-BE49-F238E27FC236}">
                <a16:creationId xmlns:a16="http://schemas.microsoft.com/office/drawing/2014/main" id="{710BE094-7384-EA06-AB48-9B98B7E36EA8}"/>
              </a:ext>
            </a:extLst>
          </p:cNvPr>
          <p:cNvSpPr/>
          <p:nvPr/>
        </p:nvSpPr>
        <p:spPr>
          <a:xfrm>
            <a:off x="6540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9" name="ProgressDot">
            <a:extLst>
              <a:ext uri="{FF2B5EF4-FFF2-40B4-BE49-F238E27FC236}">
                <a16:creationId xmlns:a16="http://schemas.microsoft.com/office/drawing/2014/main" id="{EF6CB38F-D880-4AC9-FDD9-AEEA16C2468B}"/>
              </a:ext>
            </a:extLst>
          </p:cNvPr>
          <p:cNvSpPr/>
          <p:nvPr/>
        </p:nvSpPr>
        <p:spPr>
          <a:xfrm>
            <a:off x="6794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0" name="ProgressDot">
            <a:extLst>
              <a:ext uri="{FF2B5EF4-FFF2-40B4-BE49-F238E27FC236}">
                <a16:creationId xmlns:a16="http://schemas.microsoft.com/office/drawing/2014/main" id="{F6303CEA-FD52-2A96-2E7D-3C893ABA117D}"/>
              </a:ext>
            </a:extLst>
          </p:cNvPr>
          <p:cNvSpPr/>
          <p:nvPr/>
        </p:nvSpPr>
        <p:spPr>
          <a:xfrm>
            <a:off x="7048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1" name="ProgressDot">
            <a:extLst>
              <a:ext uri="{FF2B5EF4-FFF2-40B4-BE49-F238E27FC236}">
                <a16:creationId xmlns:a16="http://schemas.microsoft.com/office/drawing/2014/main" id="{7B0FCD5B-FC0B-FE2E-7E62-16EF610D7E6F}"/>
              </a:ext>
            </a:extLst>
          </p:cNvPr>
          <p:cNvSpPr/>
          <p:nvPr/>
        </p:nvSpPr>
        <p:spPr>
          <a:xfrm>
            <a:off x="7302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2" name="ProgressDot">
            <a:extLst>
              <a:ext uri="{FF2B5EF4-FFF2-40B4-BE49-F238E27FC236}">
                <a16:creationId xmlns:a16="http://schemas.microsoft.com/office/drawing/2014/main" id="{AC9AB8F8-BF6E-78F1-7AEC-C57C681AD4BA}"/>
              </a:ext>
            </a:extLst>
          </p:cNvPr>
          <p:cNvSpPr/>
          <p:nvPr/>
        </p:nvSpPr>
        <p:spPr>
          <a:xfrm>
            <a:off x="7556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3" name="ProgressDot">
            <a:extLst>
              <a:ext uri="{FF2B5EF4-FFF2-40B4-BE49-F238E27FC236}">
                <a16:creationId xmlns:a16="http://schemas.microsoft.com/office/drawing/2014/main" id="{F17DE008-FF36-2300-6954-91128655CC6C}"/>
              </a:ext>
            </a:extLst>
          </p:cNvPr>
          <p:cNvSpPr/>
          <p:nvPr/>
        </p:nvSpPr>
        <p:spPr>
          <a:xfrm>
            <a:off x="7810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4" name="ProgressDot">
            <a:extLst>
              <a:ext uri="{FF2B5EF4-FFF2-40B4-BE49-F238E27FC236}">
                <a16:creationId xmlns:a16="http://schemas.microsoft.com/office/drawing/2014/main" id="{645B020B-166D-E862-9F90-0C8BF8F6B384}"/>
              </a:ext>
            </a:extLst>
          </p:cNvPr>
          <p:cNvSpPr/>
          <p:nvPr/>
        </p:nvSpPr>
        <p:spPr>
          <a:xfrm>
            <a:off x="8064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5" name="ProgressDot">
            <a:extLst>
              <a:ext uri="{FF2B5EF4-FFF2-40B4-BE49-F238E27FC236}">
                <a16:creationId xmlns:a16="http://schemas.microsoft.com/office/drawing/2014/main" id="{48E58A35-58B7-C723-A959-B0C25EFB0390}"/>
              </a:ext>
            </a:extLst>
          </p:cNvPr>
          <p:cNvSpPr/>
          <p:nvPr/>
        </p:nvSpPr>
        <p:spPr>
          <a:xfrm>
            <a:off x="8318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6" name="ProgressDot">
            <a:extLst>
              <a:ext uri="{FF2B5EF4-FFF2-40B4-BE49-F238E27FC236}">
                <a16:creationId xmlns:a16="http://schemas.microsoft.com/office/drawing/2014/main" id="{DF52E173-CC6F-6F64-044D-C85A9B1E1486}"/>
              </a:ext>
            </a:extLst>
          </p:cNvPr>
          <p:cNvSpPr/>
          <p:nvPr/>
        </p:nvSpPr>
        <p:spPr>
          <a:xfrm>
            <a:off x="8572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7" name="ProgressDot">
            <a:extLst>
              <a:ext uri="{FF2B5EF4-FFF2-40B4-BE49-F238E27FC236}">
                <a16:creationId xmlns:a16="http://schemas.microsoft.com/office/drawing/2014/main" id="{79AD2E7A-6F59-B121-B420-131115D03342}"/>
              </a:ext>
            </a:extLst>
          </p:cNvPr>
          <p:cNvSpPr/>
          <p:nvPr/>
        </p:nvSpPr>
        <p:spPr>
          <a:xfrm>
            <a:off x="8826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45929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56D23-DBF9-C248-0952-B80062353A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D609BE-D943-DDEA-4931-B686DCC40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Limpieza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4AB975-A3CB-468B-6EFA-E8F74B836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9396"/>
            <a:ext cx="10515600" cy="1629523"/>
          </a:xfrm>
        </p:spPr>
        <p:txBody>
          <a:bodyPr>
            <a:normAutofit/>
          </a:bodyPr>
          <a:lstStyle/>
          <a:p>
            <a:r>
              <a:rPr lang="es-PE" sz="2400" dirty="0"/>
              <a:t>Finalmente se filtraron los valores únicos de cada columna con valor alfanumérico y se creo su columna categoría en orden de aparición (de cada columna).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893EFE2-42B8-5F78-BDE1-E38DAAFF9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pPr/>
              <a:t>8</a:t>
            </a:fld>
            <a:endParaRPr lang="es-PE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4772B89D-C5F7-2809-495C-62D8E4722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832664"/>
              </p:ext>
            </p:extLst>
          </p:nvPr>
        </p:nvGraphicFramePr>
        <p:xfrm>
          <a:off x="838200" y="2600258"/>
          <a:ext cx="3266872" cy="1828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33436">
                  <a:extLst>
                    <a:ext uri="{9D8B030D-6E8A-4147-A177-3AD203B41FA5}">
                      <a16:colId xmlns:a16="http://schemas.microsoft.com/office/drawing/2014/main" val="696775669"/>
                    </a:ext>
                  </a:extLst>
                </a:gridCol>
                <a:gridCol w="1633436">
                  <a:extLst>
                    <a:ext uri="{9D8B030D-6E8A-4147-A177-3AD203B41FA5}">
                      <a16:colId xmlns:a16="http://schemas.microsoft.com/office/drawing/2014/main" val="3950212840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Categoría</a:t>
                      </a:r>
                      <a:endParaRPr lang="es-PE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u="none" strike="noStrike">
                          <a:solidFill>
                            <a:srgbClr val="000000"/>
                          </a:solidFill>
                          <a:effectLst/>
                        </a:rPr>
                        <a:t>MaritalStatus</a:t>
                      </a:r>
                      <a:endParaRPr lang="es-PE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6194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Married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73049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Single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83801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Divorced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69038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Widowed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617910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D1CF3626-0654-FB08-D379-10A85862BD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206058"/>
              </p:ext>
            </p:extLst>
          </p:nvPr>
        </p:nvGraphicFramePr>
        <p:xfrm>
          <a:off x="7937699" y="5069138"/>
          <a:ext cx="3727538" cy="10972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863769">
                  <a:extLst>
                    <a:ext uri="{9D8B030D-6E8A-4147-A177-3AD203B41FA5}">
                      <a16:colId xmlns:a16="http://schemas.microsoft.com/office/drawing/2014/main" val="1376435996"/>
                    </a:ext>
                  </a:extLst>
                </a:gridCol>
                <a:gridCol w="1863769">
                  <a:extLst>
                    <a:ext uri="{9D8B030D-6E8A-4147-A177-3AD203B41FA5}">
                      <a16:colId xmlns:a16="http://schemas.microsoft.com/office/drawing/2014/main" val="2041668525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Categoría</a:t>
                      </a:r>
                      <a:endParaRPr lang="es-PE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haveOT</a:t>
                      </a:r>
                      <a:endParaRPr lang="es-PE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6194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73049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FALSE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838019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2C471D32-76D0-66ED-A342-2DF8E943F6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69219"/>
              </p:ext>
            </p:extLst>
          </p:nvPr>
        </p:nvGraphicFramePr>
        <p:xfrm>
          <a:off x="4649785" y="2600258"/>
          <a:ext cx="2743200" cy="35661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90824674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456845561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Categoría</a:t>
                      </a:r>
                      <a:endParaRPr lang="es-PE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Dept</a:t>
                      </a:r>
                      <a:endParaRPr lang="es-PE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6194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IT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73049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Finance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83801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Marketing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69038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Sales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61791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Operations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974044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Customer Service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967426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Legal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6645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HR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2760219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9C042B22-9571-1D60-D174-F36061F91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340256"/>
              </p:ext>
            </p:extLst>
          </p:nvPr>
        </p:nvGraphicFramePr>
        <p:xfrm>
          <a:off x="838200" y="4703378"/>
          <a:ext cx="3266872" cy="1463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33436">
                  <a:extLst>
                    <a:ext uri="{9D8B030D-6E8A-4147-A177-3AD203B41FA5}">
                      <a16:colId xmlns:a16="http://schemas.microsoft.com/office/drawing/2014/main" val="1704767843"/>
                    </a:ext>
                  </a:extLst>
                </a:gridCol>
                <a:gridCol w="1633436">
                  <a:extLst>
                    <a:ext uri="{9D8B030D-6E8A-4147-A177-3AD203B41FA5}">
                      <a16:colId xmlns:a16="http://schemas.microsoft.com/office/drawing/2014/main" val="111933622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Categoría</a:t>
                      </a:r>
                      <a:endParaRPr lang="es-PE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u="none" strike="noStrike">
                          <a:solidFill>
                            <a:srgbClr val="000000"/>
                          </a:solidFill>
                          <a:effectLst/>
                        </a:rPr>
                        <a:t>EmpType</a:t>
                      </a:r>
                      <a:endParaRPr lang="es-PE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6194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Full-Time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73049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Contract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83801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Part</a:t>
                      </a:r>
                      <a:r>
                        <a:rPr lang="es-PE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-Time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690381"/>
                  </a:ext>
                </a:extLst>
              </a:tr>
            </a:tbl>
          </a:graphicData>
        </a:graphic>
      </p:graphicFrame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B0220E9A-0C3E-CDE0-167D-480E5E75AF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315167"/>
              </p:ext>
            </p:extLst>
          </p:nvPr>
        </p:nvGraphicFramePr>
        <p:xfrm>
          <a:off x="7937699" y="2600258"/>
          <a:ext cx="3727538" cy="21945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863769">
                  <a:extLst>
                    <a:ext uri="{9D8B030D-6E8A-4147-A177-3AD203B41FA5}">
                      <a16:colId xmlns:a16="http://schemas.microsoft.com/office/drawing/2014/main" val="1534906863"/>
                    </a:ext>
                  </a:extLst>
                </a:gridCol>
                <a:gridCol w="1863769">
                  <a:extLst>
                    <a:ext uri="{9D8B030D-6E8A-4147-A177-3AD203B41FA5}">
                      <a16:colId xmlns:a16="http://schemas.microsoft.com/office/drawing/2014/main" val="2082449353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Categoría</a:t>
                      </a:r>
                      <a:endParaRPr lang="es-PE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u="none" strike="noStrike">
                          <a:solidFill>
                            <a:srgbClr val="000000"/>
                          </a:solidFill>
                          <a:effectLst/>
                        </a:rPr>
                        <a:t>CommuteMode</a:t>
                      </a:r>
                      <a:endParaRPr lang="es-PE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6194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Car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73049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Motorbike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83801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Public Transport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69038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Bike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61791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Walk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9740449"/>
                  </a:ext>
                </a:extLst>
              </a:tr>
            </a:tbl>
          </a:graphicData>
        </a:graphic>
      </p:graphicFrame>
      <p:sp>
        <p:nvSpPr>
          <p:cNvPr id="38" name="ProgressDot">
            <a:extLst>
              <a:ext uri="{FF2B5EF4-FFF2-40B4-BE49-F238E27FC236}">
                <a16:creationId xmlns:a16="http://schemas.microsoft.com/office/drawing/2014/main" id="{1454E2B8-B32D-4D5B-BFE3-29A9844E305B}"/>
              </a:ext>
            </a:extLst>
          </p:cNvPr>
          <p:cNvSpPr/>
          <p:nvPr/>
        </p:nvSpPr>
        <p:spPr>
          <a:xfrm>
            <a:off x="3238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9" name="ProgressDot">
            <a:extLst>
              <a:ext uri="{FF2B5EF4-FFF2-40B4-BE49-F238E27FC236}">
                <a16:creationId xmlns:a16="http://schemas.microsoft.com/office/drawing/2014/main" id="{7E923EB2-BC2F-64F2-A8C8-8B41CE038AEA}"/>
              </a:ext>
            </a:extLst>
          </p:cNvPr>
          <p:cNvSpPr/>
          <p:nvPr/>
        </p:nvSpPr>
        <p:spPr>
          <a:xfrm>
            <a:off x="3492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0" name="ProgressDot">
            <a:extLst>
              <a:ext uri="{FF2B5EF4-FFF2-40B4-BE49-F238E27FC236}">
                <a16:creationId xmlns:a16="http://schemas.microsoft.com/office/drawing/2014/main" id="{CC120C00-5701-2752-EA65-ED374C943C5A}"/>
              </a:ext>
            </a:extLst>
          </p:cNvPr>
          <p:cNvSpPr/>
          <p:nvPr/>
        </p:nvSpPr>
        <p:spPr>
          <a:xfrm>
            <a:off x="3746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1" name="ProgressDot">
            <a:extLst>
              <a:ext uri="{FF2B5EF4-FFF2-40B4-BE49-F238E27FC236}">
                <a16:creationId xmlns:a16="http://schemas.microsoft.com/office/drawing/2014/main" id="{E069E2DA-5010-6E8D-32F3-FD4B1CD8383C}"/>
              </a:ext>
            </a:extLst>
          </p:cNvPr>
          <p:cNvSpPr/>
          <p:nvPr/>
        </p:nvSpPr>
        <p:spPr>
          <a:xfrm>
            <a:off x="4000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2" name="ProgressDot">
            <a:extLst>
              <a:ext uri="{FF2B5EF4-FFF2-40B4-BE49-F238E27FC236}">
                <a16:creationId xmlns:a16="http://schemas.microsoft.com/office/drawing/2014/main" id="{FB1B0CBF-137D-4F8F-908E-3F8091A878F5}"/>
              </a:ext>
            </a:extLst>
          </p:cNvPr>
          <p:cNvSpPr/>
          <p:nvPr/>
        </p:nvSpPr>
        <p:spPr>
          <a:xfrm>
            <a:off x="4254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3" name="ProgressDot">
            <a:extLst>
              <a:ext uri="{FF2B5EF4-FFF2-40B4-BE49-F238E27FC236}">
                <a16:creationId xmlns:a16="http://schemas.microsoft.com/office/drawing/2014/main" id="{4882C01A-8156-DBC3-D5B4-1A9B0D16DE73}"/>
              </a:ext>
            </a:extLst>
          </p:cNvPr>
          <p:cNvSpPr/>
          <p:nvPr/>
        </p:nvSpPr>
        <p:spPr>
          <a:xfrm>
            <a:off x="4508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4" name="ProgressDot">
            <a:extLst>
              <a:ext uri="{FF2B5EF4-FFF2-40B4-BE49-F238E27FC236}">
                <a16:creationId xmlns:a16="http://schemas.microsoft.com/office/drawing/2014/main" id="{5E8FF485-D393-9BD0-807C-9BA7342F4BD2}"/>
              </a:ext>
            </a:extLst>
          </p:cNvPr>
          <p:cNvSpPr/>
          <p:nvPr/>
        </p:nvSpPr>
        <p:spPr>
          <a:xfrm>
            <a:off x="4762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5" name="ProgressDot">
            <a:extLst>
              <a:ext uri="{FF2B5EF4-FFF2-40B4-BE49-F238E27FC236}">
                <a16:creationId xmlns:a16="http://schemas.microsoft.com/office/drawing/2014/main" id="{9D71CC88-53F2-083F-350D-4C8CEC2FBB0A}"/>
              </a:ext>
            </a:extLst>
          </p:cNvPr>
          <p:cNvSpPr/>
          <p:nvPr/>
        </p:nvSpPr>
        <p:spPr>
          <a:xfrm>
            <a:off x="5016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6" name="ProgressDot">
            <a:extLst>
              <a:ext uri="{FF2B5EF4-FFF2-40B4-BE49-F238E27FC236}">
                <a16:creationId xmlns:a16="http://schemas.microsoft.com/office/drawing/2014/main" id="{F488947E-3BFB-607A-A176-33BE04CC5BF3}"/>
              </a:ext>
            </a:extLst>
          </p:cNvPr>
          <p:cNvSpPr/>
          <p:nvPr/>
        </p:nvSpPr>
        <p:spPr>
          <a:xfrm>
            <a:off x="5270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7" name="ProgressDot">
            <a:extLst>
              <a:ext uri="{FF2B5EF4-FFF2-40B4-BE49-F238E27FC236}">
                <a16:creationId xmlns:a16="http://schemas.microsoft.com/office/drawing/2014/main" id="{EF7240A6-D781-87EA-21C0-0FF76BA5304E}"/>
              </a:ext>
            </a:extLst>
          </p:cNvPr>
          <p:cNvSpPr/>
          <p:nvPr/>
        </p:nvSpPr>
        <p:spPr>
          <a:xfrm>
            <a:off x="5524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8" name="ProgressDot">
            <a:extLst>
              <a:ext uri="{FF2B5EF4-FFF2-40B4-BE49-F238E27FC236}">
                <a16:creationId xmlns:a16="http://schemas.microsoft.com/office/drawing/2014/main" id="{9DB00395-EC34-BB32-4162-8D8B7F2B8058}"/>
              </a:ext>
            </a:extLst>
          </p:cNvPr>
          <p:cNvSpPr/>
          <p:nvPr/>
        </p:nvSpPr>
        <p:spPr>
          <a:xfrm>
            <a:off x="5778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9" name="ProgressDot">
            <a:extLst>
              <a:ext uri="{FF2B5EF4-FFF2-40B4-BE49-F238E27FC236}">
                <a16:creationId xmlns:a16="http://schemas.microsoft.com/office/drawing/2014/main" id="{EE88498C-421F-D9E4-852E-AF4785B46C66}"/>
              </a:ext>
            </a:extLst>
          </p:cNvPr>
          <p:cNvSpPr/>
          <p:nvPr/>
        </p:nvSpPr>
        <p:spPr>
          <a:xfrm>
            <a:off x="6032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0" name="ProgressDot">
            <a:extLst>
              <a:ext uri="{FF2B5EF4-FFF2-40B4-BE49-F238E27FC236}">
                <a16:creationId xmlns:a16="http://schemas.microsoft.com/office/drawing/2014/main" id="{769B2062-9792-96F7-B102-6B4948D3F667}"/>
              </a:ext>
            </a:extLst>
          </p:cNvPr>
          <p:cNvSpPr/>
          <p:nvPr/>
        </p:nvSpPr>
        <p:spPr>
          <a:xfrm>
            <a:off x="6286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1" name="ProgressDot">
            <a:extLst>
              <a:ext uri="{FF2B5EF4-FFF2-40B4-BE49-F238E27FC236}">
                <a16:creationId xmlns:a16="http://schemas.microsoft.com/office/drawing/2014/main" id="{B48BBE55-4AC2-76E7-E252-6508A8C5EC54}"/>
              </a:ext>
            </a:extLst>
          </p:cNvPr>
          <p:cNvSpPr/>
          <p:nvPr/>
        </p:nvSpPr>
        <p:spPr>
          <a:xfrm>
            <a:off x="6540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2" name="ProgressDot">
            <a:extLst>
              <a:ext uri="{FF2B5EF4-FFF2-40B4-BE49-F238E27FC236}">
                <a16:creationId xmlns:a16="http://schemas.microsoft.com/office/drawing/2014/main" id="{4CADF88E-94DC-895F-2DDE-F72F8DA69E60}"/>
              </a:ext>
            </a:extLst>
          </p:cNvPr>
          <p:cNvSpPr/>
          <p:nvPr/>
        </p:nvSpPr>
        <p:spPr>
          <a:xfrm>
            <a:off x="6794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3" name="ProgressDot">
            <a:extLst>
              <a:ext uri="{FF2B5EF4-FFF2-40B4-BE49-F238E27FC236}">
                <a16:creationId xmlns:a16="http://schemas.microsoft.com/office/drawing/2014/main" id="{BF3E625D-0163-5304-4CAA-333E63270F82}"/>
              </a:ext>
            </a:extLst>
          </p:cNvPr>
          <p:cNvSpPr/>
          <p:nvPr/>
        </p:nvSpPr>
        <p:spPr>
          <a:xfrm>
            <a:off x="7048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4" name="ProgressDot">
            <a:extLst>
              <a:ext uri="{FF2B5EF4-FFF2-40B4-BE49-F238E27FC236}">
                <a16:creationId xmlns:a16="http://schemas.microsoft.com/office/drawing/2014/main" id="{387E281D-2D2B-9409-FED9-104809FC8BFB}"/>
              </a:ext>
            </a:extLst>
          </p:cNvPr>
          <p:cNvSpPr/>
          <p:nvPr/>
        </p:nvSpPr>
        <p:spPr>
          <a:xfrm>
            <a:off x="7302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5" name="ProgressDot">
            <a:extLst>
              <a:ext uri="{FF2B5EF4-FFF2-40B4-BE49-F238E27FC236}">
                <a16:creationId xmlns:a16="http://schemas.microsoft.com/office/drawing/2014/main" id="{18ED2062-0FA3-2668-B22E-B53BFCFDCA6C}"/>
              </a:ext>
            </a:extLst>
          </p:cNvPr>
          <p:cNvSpPr/>
          <p:nvPr/>
        </p:nvSpPr>
        <p:spPr>
          <a:xfrm>
            <a:off x="7556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6" name="ProgressDot">
            <a:extLst>
              <a:ext uri="{FF2B5EF4-FFF2-40B4-BE49-F238E27FC236}">
                <a16:creationId xmlns:a16="http://schemas.microsoft.com/office/drawing/2014/main" id="{B4A20ADC-BD10-7C40-C4CF-2CC755E26290}"/>
              </a:ext>
            </a:extLst>
          </p:cNvPr>
          <p:cNvSpPr/>
          <p:nvPr/>
        </p:nvSpPr>
        <p:spPr>
          <a:xfrm>
            <a:off x="7810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7" name="ProgressDot">
            <a:extLst>
              <a:ext uri="{FF2B5EF4-FFF2-40B4-BE49-F238E27FC236}">
                <a16:creationId xmlns:a16="http://schemas.microsoft.com/office/drawing/2014/main" id="{7D20AC44-815C-F6DD-C886-4D4B126BA476}"/>
              </a:ext>
            </a:extLst>
          </p:cNvPr>
          <p:cNvSpPr/>
          <p:nvPr/>
        </p:nvSpPr>
        <p:spPr>
          <a:xfrm>
            <a:off x="8064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8" name="ProgressDot">
            <a:extLst>
              <a:ext uri="{FF2B5EF4-FFF2-40B4-BE49-F238E27FC236}">
                <a16:creationId xmlns:a16="http://schemas.microsoft.com/office/drawing/2014/main" id="{8292D777-21FC-CD35-4FAD-5B7FEC31155D}"/>
              </a:ext>
            </a:extLst>
          </p:cNvPr>
          <p:cNvSpPr/>
          <p:nvPr/>
        </p:nvSpPr>
        <p:spPr>
          <a:xfrm>
            <a:off x="8318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9" name="ProgressDot">
            <a:extLst>
              <a:ext uri="{FF2B5EF4-FFF2-40B4-BE49-F238E27FC236}">
                <a16:creationId xmlns:a16="http://schemas.microsoft.com/office/drawing/2014/main" id="{9A2A77E7-5220-6AD3-B13C-8C0236FC3B04}"/>
              </a:ext>
            </a:extLst>
          </p:cNvPr>
          <p:cNvSpPr/>
          <p:nvPr/>
        </p:nvSpPr>
        <p:spPr>
          <a:xfrm>
            <a:off x="8572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0" name="ProgressDot">
            <a:extLst>
              <a:ext uri="{FF2B5EF4-FFF2-40B4-BE49-F238E27FC236}">
                <a16:creationId xmlns:a16="http://schemas.microsoft.com/office/drawing/2014/main" id="{938DD267-F376-71B5-9E68-5F7FD455FE6F}"/>
              </a:ext>
            </a:extLst>
          </p:cNvPr>
          <p:cNvSpPr/>
          <p:nvPr/>
        </p:nvSpPr>
        <p:spPr>
          <a:xfrm>
            <a:off x="8826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32177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02D7DC-CD44-303A-4A91-409075228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1AA621-F377-6BCF-0DFB-C4C5A6596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Comprobación de hipótesis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EF8595-93D4-CF35-C9C7-ACAC799F1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9397"/>
            <a:ext cx="10515600" cy="863714"/>
          </a:xfrm>
        </p:spPr>
        <p:txBody>
          <a:bodyPr>
            <a:normAutofit/>
          </a:bodyPr>
          <a:lstStyle/>
          <a:p>
            <a:r>
              <a:rPr lang="es-PE" sz="2400" dirty="0"/>
              <a:t>Para comprobar las hipótesis, se harán las siguientes relaciones: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7C5FF3D-2FDF-4E8B-0753-4E61509D3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pPr/>
              <a:t>9</a:t>
            </a:fld>
            <a:endParaRPr lang="es-PE" dirty="0"/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9D4AAE09-B1FD-6294-3247-049C92FEA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606188"/>
              </p:ext>
            </p:extLst>
          </p:nvPr>
        </p:nvGraphicFramePr>
        <p:xfrm>
          <a:off x="838200" y="1771651"/>
          <a:ext cx="10515600" cy="35661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11157">
                  <a:extLst>
                    <a:ext uri="{9D8B030D-6E8A-4147-A177-3AD203B41FA5}">
                      <a16:colId xmlns:a16="http://schemas.microsoft.com/office/drawing/2014/main" val="3792707882"/>
                    </a:ext>
                  </a:extLst>
                </a:gridCol>
                <a:gridCol w="5399243">
                  <a:extLst>
                    <a:ext uri="{9D8B030D-6E8A-4147-A177-3AD203B41FA5}">
                      <a16:colId xmlns:a16="http://schemas.microsoft.com/office/drawing/2014/main" val="69677566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950212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Hipótesis </a:t>
                      </a:r>
                      <a:r>
                        <a:rPr lang="es-PE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Index</a:t>
                      </a:r>
                      <a:endParaRPr lang="es-PE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Hipótesis</a:t>
                      </a:r>
                      <a:endParaRPr lang="es-PE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Relación</a:t>
                      </a:r>
                      <a:endParaRPr lang="es-PE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619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dirty="0"/>
                        <a:t>a</a:t>
                      </a: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dirty="0"/>
                        <a:t>Mientras mayor es el nivel de estudios, mayor es el nivel de trabajo que tiene (</a:t>
                      </a:r>
                      <a:r>
                        <a:rPr lang="es-PE" sz="1800" dirty="0" err="1"/>
                        <a:t>JobLevel</a:t>
                      </a:r>
                      <a:r>
                        <a:rPr lang="es-PE" sz="1800" dirty="0"/>
                        <a:t>). </a:t>
                      </a: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Nivel Educativo vs Nivel de trabajo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7304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s-PE" sz="1800" dirty="0"/>
                        <a:t>b</a:t>
                      </a: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s-PE" sz="1800" dirty="0"/>
                        <a:t>Por políticas de igualdad de género, la diferencia entre el nivel de satisfacción entre hombres y mujeres debe ser menor a 0.5 puntos. </a:t>
                      </a: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Género vs Satisfacción en el trabajo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838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s-PE" sz="1800" dirty="0"/>
                        <a:t>c</a:t>
                      </a: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s-PE" sz="1800" dirty="0"/>
                        <a:t>Los trabajos de mayor rango (</a:t>
                      </a:r>
                      <a:r>
                        <a:rPr lang="es-PE" sz="1800" dirty="0" err="1"/>
                        <a:t>JobLevel</a:t>
                      </a:r>
                      <a:r>
                        <a:rPr lang="es-PE" sz="1800" dirty="0"/>
                        <a:t>: Senior y </a:t>
                      </a:r>
                      <a:r>
                        <a:rPr lang="es-PE" sz="1800" dirty="0" err="1"/>
                        <a:t>Lider</a:t>
                      </a:r>
                      <a:r>
                        <a:rPr lang="es-PE" sz="1800" dirty="0"/>
                        <a:t>) tienen más sobretiempo en promedio.</a:t>
                      </a: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JobLevel</a:t>
                      </a:r>
                      <a:r>
                        <a:rPr lang="es-PE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vs </a:t>
                      </a:r>
                      <a:r>
                        <a:rPr lang="es-PE" sz="1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Overtime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690381"/>
                  </a:ext>
                </a:extLst>
              </a:tr>
            </a:tbl>
          </a:graphicData>
        </a:graphic>
      </p:graphicFrame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36D9E24B-2A66-5F5F-29B8-224081EF39E4}"/>
              </a:ext>
            </a:extLst>
          </p:cNvPr>
          <p:cNvSpPr txBox="1">
            <a:spLocks/>
          </p:cNvSpPr>
          <p:nvPr/>
        </p:nvSpPr>
        <p:spPr>
          <a:xfrm>
            <a:off x="838200" y="5487588"/>
            <a:ext cx="10515600" cy="863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400" dirty="0"/>
              <a:t>Finalmente se hará un </a:t>
            </a:r>
            <a:r>
              <a:rPr lang="es-PE" sz="2400" dirty="0" err="1"/>
              <a:t>Headmap</a:t>
            </a:r>
            <a:r>
              <a:rPr lang="es-PE" sz="2400" dirty="0"/>
              <a:t> de correlación para verificar.</a:t>
            </a:r>
          </a:p>
        </p:txBody>
      </p:sp>
      <p:sp>
        <p:nvSpPr>
          <p:cNvPr id="35" name="ProgressDot">
            <a:extLst>
              <a:ext uri="{FF2B5EF4-FFF2-40B4-BE49-F238E27FC236}">
                <a16:creationId xmlns:a16="http://schemas.microsoft.com/office/drawing/2014/main" id="{65F39FE7-3A14-FDEC-17FA-52691DBFDD61}"/>
              </a:ext>
            </a:extLst>
          </p:cNvPr>
          <p:cNvSpPr/>
          <p:nvPr/>
        </p:nvSpPr>
        <p:spPr>
          <a:xfrm>
            <a:off x="3238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6" name="ProgressDot">
            <a:extLst>
              <a:ext uri="{FF2B5EF4-FFF2-40B4-BE49-F238E27FC236}">
                <a16:creationId xmlns:a16="http://schemas.microsoft.com/office/drawing/2014/main" id="{927FC614-E854-4CF7-77E3-A3D764DF1D0D}"/>
              </a:ext>
            </a:extLst>
          </p:cNvPr>
          <p:cNvSpPr/>
          <p:nvPr/>
        </p:nvSpPr>
        <p:spPr>
          <a:xfrm>
            <a:off x="3492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7" name="ProgressDot">
            <a:extLst>
              <a:ext uri="{FF2B5EF4-FFF2-40B4-BE49-F238E27FC236}">
                <a16:creationId xmlns:a16="http://schemas.microsoft.com/office/drawing/2014/main" id="{C33EEC48-5F36-6AA6-3509-EC0BD289A86E}"/>
              </a:ext>
            </a:extLst>
          </p:cNvPr>
          <p:cNvSpPr/>
          <p:nvPr/>
        </p:nvSpPr>
        <p:spPr>
          <a:xfrm>
            <a:off x="3746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8" name="ProgressDot">
            <a:extLst>
              <a:ext uri="{FF2B5EF4-FFF2-40B4-BE49-F238E27FC236}">
                <a16:creationId xmlns:a16="http://schemas.microsoft.com/office/drawing/2014/main" id="{E62D1064-F827-5FA5-21D9-2EFE27E1C74B}"/>
              </a:ext>
            </a:extLst>
          </p:cNvPr>
          <p:cNvSpPr/>
          <p:nvPr/>
        </p:nvSpPr>
        <p:spPr>
          <a:xfrm>
            <a:off x="4000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9" name="ProgressDot">
            <a:extLst>
              <a:ext uri="{FF2B5EF4-FFF2-40B4-BE49-F238E27FC236}">
                <a16:creationId xmlns:a16="http://schemas.microsoft.com/office/drawing/2014/main" id="{C113CE2D-7B0C-9487-118C-3536FC628A79}"/>
              </a:ext>
            </a:extLst>
          </p:cNvPr>
          <p:cNvSpPr/>
          <p:nvPr/>
        </p:nvSpPr>
        <p:spPr>
          <a:xfrm>
            <a:off x="4254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0" name="ProgressDot">
            <a:extLst>
              <a:ext uri="{FF2B5EF4-FFF2-40B4-BE49-F238E27FC236}">
                <a16:creationId xmlns:a16="http://schemas.microsoft.com/office/drawing/2014/main" id="{C7FC6841-8ADF-F398-E1CD-5F90A28A4E12}"/>
              </a:ext>
            </a:extLst>
          </p:cNvPr>
          <p:cNvSpPr/>
          <p:nvPr/>
        </p:nvSpPr>
        <p:spPr>
          <a:xfrm>
            <a:off x="4508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1" name="ProgressDot">
            <a:extLst>
              <a:ext uri="{FF2B5EF4-FFF2-40B4-BE49-F238E27FC236}">
                <a16:creationId xmlns:a16="http://schemas.microsoft.com/office/drawing/2014/main" id="{A184F3A7-0A4D-6AF6-0200-6ECE37B2FECB}"/>
              </a:ext>
            </a:extLst>
          </p:cNvPr>
          <p:cNvSpPr/>
          <p:nvPr/>
        </p:nvSpPr>
        <p:spPr>
          <a:xfrm>
            <a:off x="4762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2" name="ProgressDot">
            <a:extLst>
              <a:ext uri="{FF2B5EF4-FFF2-40B4-BE49-F238E27FC236}">
                <a16:creationId xmlns:a16="http://schemas.microsoft.com/office/drawing/2014/main" id="{9BAB6DFF-24D4-B760-219A-AD977E68D10E}"/>
              </a:ext>
            </a:extLst>
          </p:cNvPr>
          <p:cNvSpPr/>
          <p:nvPr/>
        </p:nvSpPr>
        <p:spPr>
          <a:xfrm>
            <a:off x="5016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3" name="ProgressDot">
            <a:extLst>
              <a:ext uri="{FF2B5EF4-FFF2-40B4-BE49-F238E27FC236}">
                <a16:creationId xmlns:a16="http://schemas.microsoft.com/office/drawing/2014/main" id="{36DC75A3-8837-502D-2C47-9937DB403459}"/>
              </a:ext>
            </a:extLst>
          </p:cNvPr>
          <p:cNvSpPr/>
          <p:nvPr/>
        </p:nvSpPr>
        <p:spPr>
          <a:xfrm>
            <a:off x="5270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4" name="ProgressDot">
            <a:extLst>
              <a:ext uri="{FF2B5EF4-FFF2-40B4-BE49-F238E27FC236}">
                <a16:creationId xmlns:a16="http://schemas.microsoft.com/office/drawing/2014/main" id="{CD1399F2-C3E3-A730-7E91-559ACDA91B57}"/>
              </a:ext>
            </a:extLst>
          </p:cNvPr>
          <p:cNvSpPr/>
          <p:nvPr/>
        </p:nvSpPr>
        <p:spPr>
          <a:xfrm>
            <a:off x="5524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5" name="ProgressDot">
            <a:extLst>
              <a:ext uri="{FF2B5EF4-FFF2-40B4-BE49-F238E27FC236}">
                <a16:creationId xmlns:a16="http://schemas.microsoft.com/office/drawing/2014/main" id="{AC946107-E238-7105-4BC0-22E42C18291D}"/>
              </a:ext>
            </a:extLst>
          </p:cNvPr>
          <p:cNvSpPr/>
          <p:nvPr/>
        </p:nvSpPr>
        <p:spPr>
          <a:xfrm>
            <a:off x="5778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6" name="ProgressDot">
            <a:extLst>
              <a:ext uri="{FF2B5EF4-FFF2-40B4-BE49-F238E27FC236}">
                <a16:creationId xmlns:a16="http://schemas.microsoft.com/office/drawing/2014/main" id="{2D6D7FB4-619E-2CC0-C301-A7D28CC08463}"/>
              </a:ext>
            </a:extLst>
          </p:cNvPr>
          <p:cNvSpPr/>
          <p:nvPr/>
        </p:nvSpPr>
        <p:spPr>
          <a:xfrm>
            <a:off x="6032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7" name="ProgressDot">
            <a:extLst>
              <a:ext uri="{FF2B5EF4-FFF2-40B4-BE49-F238E27FC236}">
                <a16:creationId xmlns:a16="http://schemas.microsoft.com/office/drawing/2014/main" id="{9FA59711-6A37-8EED-146B-2F0AFF97EB8C}"/>
              </a:ext>
            </a:extLst>
          </p:cNvPr>
          <p:cNvSpPr/>
          <p:nvPr/>
        </p:nvSpPr>
        <p:spPr>
          <a:xfrm>
            <a:off x="6286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8" name="ProgressDot">
            <a:extLst>
              <a:ext uri="{FF2B5EF4-FFF2-40B4-BE49-F238E27FC236}">
                <a16:creationId xmlns:a16="http://schemas.microsoft.com/office/drawing/2014/main" id="{2116B10E-70E6-EEE6-02CB-7628459863F5}"/>
              </a:ext>
            </a:extLst>
          </p:cNvPr>
          <p:cNvSpPr/>
          <p:nvPr/>
        </p:nvSpPr>
        <p:spPr>
          <a:xfrm>
            <a:off x="6540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9" name="ProgressDot">
            <a:extLst>
              <a:ext uri="{FF2B5EF4-FFF2-40B4-BE49-F238E27FC236}">
                <a16:creationId xmlns:a16="http://schemas.microsoft.com/office/drawing/2014/main" id="{3CD3F439-1B2D-C0AB-3F7C-A9BC72DCB0E8}"/>
              </a:ext>
            </a:extLst>
          </p:cNvPr>
          <p:cNvSpPr/>
          <p:nvPr/>
        </p:nvSpPr>
        <p:spPr>
          <a:xfrm>
            <a:off x="6794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0" name="ProgressDot">
            <a:extLst>
              <a:ext uri="{FF2B5EF4-FFF2-40B4-BE49-F238E27FC236}">
                <a16:creationId xmlns:a16="http://schemas.microsoft.com/office/drawing/2014/main" id="{AB8B23BA-4742-3741-FE93-CD3831141E23}"/>
              </a:ext>
            </a:extLst>
          </p:cNvPr>
          <p:cNvSpPr/>
          <p:nvPr/>
        </p:nvSpPr>
        <p:spPr>
          <a:xfrm>
            <a:off x="7048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1" name="ProgressDot">
            <a:extLst>
              <a:ext uri="{FF2B5EF4-FFF2-40B4-BE49-F238E27FC236}">
                <a16:creationId xmlns:a16="http://schemas.microsoft.com/office/drawing/2014/main" id="{6B681D0E-FA9C-CB6C-E904-82C970FC5936}"/>
              </a:ext>
            </a:extLst>
          </p:cNvPr>
          <p:cNvSpPr/>
          <p:nvPr/>
        </p:nvSpPr>
        <p:spPr>
          <a:xfrm>
            <a:off x="7302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2" name="ProgressDot">
            <a:extLst>
              <a:ext uri="{FF2B5EF4-FFF2-40B4-BE49-F238E27FC236}">
                <a16:creationId xmlns:a16="http://schemas.microsoft.com/office/drawing/2014/main" id="{310AA1E0-D8A4-C9F4-B259-822E5DC7AC69}"/>
              </a:ext>
            </a:extLst>
          </p:cNvPr>
          <p:cNvSpPr/>
          <p:nvPr/>
        </p:nvSpPr>
        <p:spPr>
          <a:xfrm>
            <a:off x="7556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3" name="ProgressDot">
            <a:extLst>
              <a:ext uri="{FF2B5EF4-FFF2-40B4-BE49-F238E27FC236}">
                <a16:creationId xmlns:a16="http://schemas.microsoft.com/office/drawing/2014/main" id="{9DB01A79-A431-7F01-1E94-D910B84E50A9}"/>
              </a:ext>
            </a:extLst>
          </p:cNvPr>
          <p:cNvSpPr/>
          <p:nvPr/>
        </p:nvSpPr>
        <p:spPr>
          <a:xfrm>
            <a:off x="7810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4" name="ProgressDot">
            <a:extLst>
              <a:ext uri="{FF2B5EF4-FFF2-40B4-BE49-F238E27FC236}">
                <a16:creationId xmlns:a16="http://schemas.microsoft.com/office/drawing/2014/main" id="{C14AD8DA-A4C3-7E48-5B4D-FA0A2CA867A0}"/>
              </a:ext>
            </a:extLst>
          </p:cNvPr>
          <p:cNvSpPr/>
          <p:nvPr/>
        </p:nvSpPr>
        <p:spPr>
          <a:xfrm>
            <a:off x="8064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5" name="ProgressDot">
            <a:extLst>
              <a:ext uri="{FF2B5EF4-FFF2-40B4-BE49-F238E27FC236}">
                <a16:creationId xmlns:a16="http://schemas.microsoft.com/office/drawing/2014/main" id="{3CAC4399-5C12-3584-537D-9998B0E39215}"/>
              </a:ext>
            </a:extLst>
          </p:cNvPr>
          <p:cNvSpPr/>
          <p:nvPr/>
        </p:nvSpPr>
        <p:spPr>
          <a:xfrm>
            <a:off x="8318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6" name="ProgressDot">
            <a:extLst>
              <a:ext uri="{FF2B5EF4-FFF2-40B4-BE49-F238E27FC236}">
                <a16:creationId xmlns:a16="http://schemas.microsoft.com/office/drawing/2014/main" id="{A31D5BE2-C302-253E-45B6-DC0113D0E37E}"/>
              </a:ext>
            </a:extLst>
          </p:cNvPr>
          <p:cNvSpPr/>
          <p:nvPr/>
        </p:nvSpPr>
        <p:spPr>
          <a:xfrm>
            <a:off x="8572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7" name="ProgressDot">
            <a:extLst>
              <a:ext uri="{FF2B5EF4-FFF2-40B4-BE49-F238E27FC236}">
                <a16:creationId xmlns:a16="http://schemas.microsoft.com/office/drawing/2014/main" id="{95282700-1894-7A45-3A06-C1DEA6BF0D24}"/>
              </a:ext>
            </a:extLst>
          </p:cNvPr>
          <p:cNvSpPr/>
          <p:nvPr/>
        </p:nvSpPr>
        <p:spPr>
          <a:xfrm>
            <a:off x="8826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812717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1327</Words>
  <Application>Microsoft Office PowerPoint</Application>
  <PresentationFormat>Panorámica</PresentationFormat>
  <Paragraphs>221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1" baseType="lpstr">
      <vt:lpstr>-apple-system</vt:lpstr>
      <vt:lpstr>Aptos</vt:lpstr>
      <vt:lpstr>Aptos Display</vt:lpstr>
      <vt:lpstr>Aptos Narrow</vt:lpstr>
      <vt:lpstr>Arial</vt:lpstr>
      <vt:lpstr>var(--jp-code-font-family)</vt:lpstr>
      <vt:lpstr>Tema de Office</vt:lpstr>
      <vt:lpstr>Estudios y empleabilidad – Encuesta Kaggle</vt:lpstr>
      <vt:lpstr>Agenda</vt:lpstr>
      <vt:lpstr>Dataset</vt:lpstr>
      <vt:lpstr>Objetivo</vt:lpstr>
      <vt:lpstr>Limitantes</vt:lpstr>
      <vt:lpstr>Análisis exploratorio</vt:lpstr>
      <vt:lpstr>Limpieza</vt:lpstr>
      <vt:lpstr>Limpieza</vt:lpstr>
      <vt:lpstr>Comprobación de hipótesis</vt:lpstr>
      <vt:lpstr>Nivel Educativo vs Nivel de trabajo</vt:lpstr>
      <vt:lpstr>Nivel Educativo vs Nivel de trabajo</vt:lpstr>
      <vt:lpstr>Género vs Satisfacción en el trabajo</vt:lpstr>
      <vt:lpstr>JobLevel vs Overtime</vt:lpstr>
      <vt:lpstr>Maphead de correlación</vt:lpstr>
      <vt:lpstr>Conclusiones del análisis exploratorio</vt:lpstr>
      <vt:lpstr>Machine Learning</vt:lpstr>
      <vt:lpstr>División de datos one-hot encoding y label encoder</vt:lpstr>
      <vt:lpstr>Modelos de Machine Learning</vt:lpstr>
      <vt:lpstr>Validación cruzada</vt:lpstr>
      <vt:lpstr>Modelos vs. overfitting</vt:lpstr>
      <vt:lpstr>Random forest optimo</vt:lpstr>
      <vt:lpstr>Descarte overfitting</vt:lpstr>
      <vt:lpstr>Conclusiones de Machine Learning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José Chirif</dc:creator>
  <cp:lastModifiedBy>José Chirif</cp:lastModifiedBy>
  <cp:revision>89</cp:revision>
  <dcterms:created xsi:type="dcterms:W3CDTF">2024-09-01T15:23:18Z</dcterms:created>
  <dcterms:modified xsi:type="dcterms:W3CDTF">2024-11-03T22:57:19Z</dcterms:modified>
</cp:coreProperties>
</file>