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82" r:id="rId3"/>
    <p:sldId id="275" r:id="rId4"/>
    <p:sldId id="277" r:id="rId5"/>
    <p:sldId id="278" r:id="rId6"/>
    <p:sldId id="279" r:id="rId7"/>
    <p:sldId id="298" r:id="rId8"/>
    <p:sldId id="283" r:id="rId9"/>
    <p:sldId id="286" r:id="rId10"/>
    <p:sldId id="284" r:id="rId11"/>
    <p:sldId id="295" r:id="rId12"/>
    <p:sldId id="287" r:id="rId13"/>
    <p:sldId id="288" r:id="rId14"/>
    <p:sldId id="289" r:id="rId15"/>
    <p:sldId id="296" r:id="rId16"/>
    <p:sldId id="280" r:id="rId17"/>
    <p:sldId id="297" r:id="rId18"/>
    <p:sldId id="291" r:id="rId19"/>
    <p:sldId id="299" r:id="rId20"/>
    <p:sldId id="300" r:id="rId21"/>
    <p:sldId id="306" r:id="rId22"/>
    <p:sldId id="301" r:id="rId23"/>
    <p:sldId id="307" r:id="rId24"/>
    <p:sldId id="302" r:id="rId25"/>
    <p:sldId id="303" r:id="rId26"/>
    <p:sldId id="304" r:id="rId27"/>
    <p:sldId id="305" r:id="rId28"/>
    <p:sldId id="294" r:id="rId29"/>
    <p:sldId id="273" r:id="rId3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3655F7D-5410-4025-9F8B-12D4A604E868}">
          <p14:sldIdLst>
            <p14:sldId id="256"/>
            <p14:sldId id="282"/>
          </p14:sldIdLst>
        </p14:section>
        <p14:section name="Introducción, data y objetivos" id="{0C1BB847-35E2-4E9E-87CE-1C14365049F6}">
          <p14:sldIdLst>
            <p14:sldId id="275"/>
            <p14:sldId id="277"/>
            <p14:sldId id="278"/>
          </p14:sldIdLst>
        </p14:section>
        <p14:section name="Análisis exploratorio" id="{3830B8C5-CC32-4672-9ED7-CB3241FD5CB1}">
          <p14:sldIdLst>
            <p14:sldId id="279"/>
            <p14:sldId id="298"/>
            <p14:sldId id="283"/>
            <p14:sldId id="286"/>
            <p14:sldId id="284"/>
            <p14:sldId id="295"/>
            <p14:sldId id="287"/>
            <p14:sldId id="288"/>
            <p14:sldId id="289"/>
          </p14:sldIdLst>
        </p14:section>
        <p14:section name="Conclusiones análisis exploratorio" id="{59CFF83D-9C1F-46AC-B3F6-9F419A9AEC6D}">
          <p14:sldIdLst>
            <p14:sldId id="296"/>
          </p14:sldIdLst>
        </p14:section>
        <p14:section name="Machine Learning" id="{1520B400-A8A2-4D84-ABA3-A7EAE820C556}">
          <p14:sldIdLst>
            <p14:sldId id="280"/>
            <p14:sldId id="297"/>
            <p14:sldId id="291"/>
            <p14:sldId id="299"/>
            <p14:sldId id="300"/>
            <p14:sldId id="306"/>
            <p14:sldId id="301"/>
            <p14:sldId id="307"/>
            <p14:sldId id="302"/>
            <p14:sldId id="303"/>
            <p14:sldId id="304"/>
            <p14:sldId id="305"/>
          </p14:sldIdLst>
        </p14:section>
        <p14:section name="Conclusiones" id="{50B123B2-FB22-4D82-B29D-7EBC39984CE5}">
          <p14:sldIdLst>
            <p14:sldId id="29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3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28A6F-F9E6-41BB-8C1A-782ABCCA26CD}" v="44" dt="2024-10-02T01:02:23.9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Chirif" userId="b5cbf5bd5648e6bf" providerId="LiveId" clId="{1B728A6F-F9E6-41BB-8C1A-782ABCCA26CD}"/>
    <pc:docChg chg="undo custSel modSld">
      <pc:chgData name="José Chirif" userId="b5cbf5bd5648e6bf" providerId="LiveId" clId="{1B728A6F-F9E6-41BB-8C1A-782ABCCA26CD}" dt="2024-10-02T01:03:16.457" v="838" actId="113"/>
      <pc:docMkLst>
        <pc:docMk/>
      </pc:docMkLst>
      <pc:sldChg chg="addSp delSp modSp mod">
        <pc:chgData name="José Chirif" userId="b5cbf5bd5648e6bf" providerId="LiveId" clId="{1B728A6F-F9E6-41BB-8C1A-782ABCCA26CD}" dt="2024-10-02T00:45:28.831" v="687" actId="478"/>
        <pc:sldMkLst>
          <pc:docMk/>
          <pc:sldMk cId="4480394" sldId="256"/>
        </pc:sldMkLst>
        <pc:spChg chg="mod">
          <ac:chgData name="José Chirif" userId="b5cbf5bd5648e6bf" providerId="LiveId" clId="{1B728A6F-F9E6-41BB-8C1A-782ABCCA26CD}" dt="2024-10-02T00:45:22.419" v="685" actId="20577"/>
          <ac:spMkLst>
            <pc:docMk/>
            <pc:sldMk cId="4480394" sldId="256"/>
            <ac:spMk id="5" creationId="{C56B436D-0C97-2525-D067-86D1C1163998}"/>
          </ac:spMkLst>
        </pc:spChg>
        <pc:spChg chg="del">
          <ac:chgData name="José Chirif" userId="b5cbf5bd5648e6bf" providerId="LiveId" clId="{1B728A6F-F9E6-41BB-8C1A-782ABCCA26CD}" dt="2024-10-01T20:40:08.934" v="143"/>
          <ac:spMkLst>
            <pc:docMk/>
            <pc:sldMk cId="4480394" sldId="256"/>
            <ac:spMk id="6" creationId="{BA528451-6474-C5E1-3437-44B34E548892}"/>
          </ac:spMkLst>
        </pc:spChg>
        <pc:spChg chg="del">
          <ac:chgData name="José Chirif" userId="b5cbf5bd5648e6bf" providerId="LiveId" clId="{1B728A6F-F9E6-41BB-8C1A-782ABCCA26CD}" dt="2024-10-01T20:40:08.933" v="141"/>
          <ac:spMkLst>
            <pc:docMk/>
            <pc:sldMk cId="4480394" sldId="256"/>
            <ac:spMk id="7" creationId="{028AAB64-8FFF-89AC-3626-9690E536E7C0}"/>
          </ac:spMkLst>
        </pc:spChg>
        <pc:spChg chg="del">
          <ac:chgData name="José Chirif" userId="b5cbf5bd5648e6bf" providerId="LiveId" clId="{1B728A6F-F9E6-41BB-8C1A-782ABCCA26CD}" dt="2024-10-01T20:40:08.932" v="139"/>
          <ac:spMkLst>
            <pc:docMk/>
            <pc:sldMk cId="4480394" sldId="256"/>
            <ac:spMk id="8" creationId="{836671EA-C4BB-3DAF-5C3E-20DE67D19F74}"/>
          </ac:spMkLst>
        </pc:spChg>
        <pc:spChg chg="del">
          <ac:chgData name="José Chirif" userId="b5cbf5bd5648e6bf" providerId="LiveId" clId="{1B728A6F-F9E6-41BB-8C1A-782ABCCA26CD}" dt="2024-10-01T20:40:08.932" v="137"/>
          <ac:spMkLst>
            <pc:docMk/>
            <pc:sldMk cId="4480394" sldId="256"/>
            <ac:spMk id="9" creationId="{037942BF-5F65-9D23-B4CB-3B7A90A91B45}"/>
          </ac:spMkLst>
        </pc:spChg>
        <pc:spChg chg="del">
          <ac:chgData name="José Chirif" userId="b5cbf5bd5648e6bf" providerId="LiveId" clId="{1B728A6F-F9E6-41BB-8C1A-782ABCCA26CD}" dt="2024-10-01T20:40:08.931" v="135"/>
          <ac:spMkLst>
            <pc:docMk/>
            <pc:sldMk cId="4480394" sldId="256"/>
            <ac:spMk id="11" creationId="{5D90D0E3-86C4-5493-610A-FEB2E59E280F}"/>
          </ac:spMkLst>
        </pc:spChg>
        <pc:spChg chg="del">
          <ac:chgData name="José Chirif" userId="b5cbf5bd5648e6bf" providerId="LiveId" clId="{1B728A6F-F9E6-41BB-8C1A-782ABCCA26CD}" dt="2024-10-01T20:40:08.922" v="133"/>
          <ac:spMkLst>
            <pc:docMk/>
            <pc:sldMk cId="4480394" sldId="256"/>
            <ac:spMk id="12" creationId="{3D3A66DD-F1E8-585C-6DD3-014461B97086}"/>
          </ac:spMkLst>
        </pc:spChg>
        <pc:spChg chg="del">
          <ac:chgData name="José Chirif" userId="b5cbf5bd5648e6bf" providerId="LiveId" clId="{1B728A6F-F9E6-41BB-8C1A-782ABCCA26CD}" dt="2024-10-01T20:40:08.922" v="131"/>
          <ac:spMkLst>
            <pc:docMk/>
            <pc:sldMk cId="4480394" sldId="256"/>
            <ac:spMk id="13" creationId="{86F3713D-7808-95BE-8152-20B89CF43204}"/>
          </ac:spMkLst>
        </pc:spChg>
        <pc:spChg chg="del">
          <ac:chgData name="José Chirif" userId="b5cbf5bd5648e6bf" providerId="LiveId" clId="{1B728A6F-F9E6-41BB-8C1A-782ABCCA26CD}" dt="2024-10-01T20:40:08.922" v="129"/>
          <ac:spMkLst>
            <pc:docMk/>
            <pc:sldMk cId="4480394" sldId="256"/>
            <ac:spMk id="14" creationId="{3DB19DDA-1CDF-4037-E10E-19A86665AFA3}"/>
          </ac:spMkLst>
        </pc:spChg>
        <pc:spChg chg="del">
          <ac:chgData name="José Chirif" userId="b5cbf5bd5648e6bf" providerId="LiveId" clId="{1B728A6F-F9E6-41BB-8C1A-782ABCCA26CD}" dt="2024-10-01T20:40:08.922" v="127"/>
          <ac:spMkLst>
            <pc:docMk/>
            <pc:sldMk cId="4480394" sldId="256"/>
            <ac:spMk id="15" creationId="{C2904F84-6910-1204-33EF-2395E41223A9}"/>
          </ac:spMkLst>
        </pc:spChg>
        <pc:spChg chg="del">
          <ac:chgData name="José Chirif" userId="b5cbf5bd5648e6bf" providerId="LiveId" clId="{1B728A6F-F9E6-41BB-8C1A-782ABCCA26CD}" dt="2024-10-01T20:40:08.922" v="125"/>
          <ac:spMkLst>
            <pc:docMk/>
            <pc:sldMk cId="4480394" sldId="256"/>
            <ac:spMk id="16" creationId="{907D0F6C-83AE-FB0F-BBF6-D376686595ED}"/>
          </ac:spMkLst>
        </pc:spChg>
        <pc:spChg chg="del">
          <ac:chgData name="José Chirif" userId="b5cbf5bd5648e6bf" providerId="LiveId" clId="{1B728A6F-F9E6-41BB-8C1A-782ABCCA26CD}" dt="2024-10-01T20:40:08.922" v="123"/>
          <ac:spMkLst>
            <pc:docMk/>
            <pc:sldMk cId="4480394" sldId="256"/>
            <ac:spMk id="17" creationId="{4513256D-21DB-3C5E-96E7-B30874355E5B}"/>
          </ac:spMkLst>
        </pc:spChg>
        <pc:spChg chg="del">
          <ac:chgData name="José Chirif" userId="b5cbf5bd5648e6bf" providerId="LiveId" clId="{1B728A6F-F9E6-41BB-8C1A-782ABCCA26CD}" dt="2024-10-01T20:40:08.922" v="121"/>
          <ac:spMkLst>
            <pc:docMk/>
            <pc:sldMk cId="4480394" sldId="256"/>
            <ac:spMk id="18" creationId="{1D220B3A-7786-8EE1-F555-E6CF1726F988}"/>
          </ac:spMkLst>
        </pc:spChg>
        <pc:spChg chg="del">
          <ac:chgData name="José Chirif" userId="b5cbf5bd5648e6bf" providerId="LiveId" clId="{1B728A6F-F9E6-41BB-8C1A-782ABCCA26CD}" dt="2024-10-01T20:40:08.922" v="119"/>
          <ac:spMkLst>
            <pc:docMk/>
            <pc:sldMk cId="4480394" sldId="256"/>
            <ac:spMk id="19" creationId="{FA597EA8-C9A5-C7FC-C055-6A3EF4AAF8F6}"/>
          </ac:spMkLst>
        </pc:spChg>
        <pc:spChg chg="del">
          <ac:chgData name="José Chirif" userId="b5cbf5bd5648e6bf" providerId="LiveId" clId="{1B728A6F-F9E6-41BB-8C1A-782ABCCA26CD}" dt="2024-10-01T20:40:08.922" v="117"/>
          <ac:spMkLst>
            <pc:docMk/>
            <pc:sldMk cId="4480394" sldId="256"/>
            <ac:spMk id="20" creationId="{83CA4570-3270-19B1-B104-5EA740EA8D22}"/>
          </ac:spMkLst>
        </pc:spChg>
        <pc:spChg chg="del">
          <ac:chgData name="José Chirif" userId="b5cbf5bd5648e6bf" providerId="LiveId" clId="{1B728A6F-F9E6-41BB-8C1A-782ABCCA26CD}" dt="2024-10-01T20:40:08.922" v="115"/>
          <ac:spMkLst>
            <pc:docMk/>
            <pc:sldMk cId="4480394" sldId="256"/>
            <ac:spMk id="21" creationId="{EB9CAFC0-D17E-4CA8-057E-06AF37D2633E}"/>
          </ac:spMkLst>
        </pc:spChg>
        <pc:spChg chg="del">
          <ac:chgData name="José Chirif" userId="b5cbf5bd5648e6bf" providerId="LiveId" clId="{1B728A6F-F9E6-41BB-8C1A-782ABCCA26CD}" dt="2024-10-01T20:40:08.922" v="113"/>
          <ac:spMkLst>
            <pc:docMk/>
            <pc:sldMk cId="4480394" sldId="256"/>
            <ac:spMk id="22" creationId="{951FCB81-BF08-74B2-E03B-C7273629C482}"/>
          </ac:spMkLst>
        </pc:spChg>
        <pc:spChg chg="del">
          <ac:chgData name="José Chirif" userId="b5cbf5bd5648e6bf" providerId="LiveId" clId="{1B728A6F-F9E6-41BB-8C1A-782ABCCA26CD}" dt="2024-10-01T20:40:08.922" v="111"/>
          <ac:spMkLst>
            <pc:docMk/>
            <pc:sldMk cId="4480394" sldId="256"/>
            <ac:spMk id="23" creationId="{E8F7E5C8-0AC3-C52D-6BB5-015D7E90D7F3}"/>
          </ac:spMkLst>
        </pc:spChg>
        <pc:picChg chg="add del">
          <ac:chgData name="José Chirif" userId="b5cbf5bd5648e6bf" providerId="LiveId" clId="{1B728A6F-F9E6-41BB-8C1A-782ABCCA26CD}" dt="2024-10-02T00:45:28.831" v="687" actId="478"/>
          <ac:picMkLst>
            <pc:docMk/>
            <pc:sldMk cId="4480394" sldId="256"/>
            <ac:picMk id="1030" creationId="{E5695AF3-8FA5-47D0-4790-0D8FF8B00956}"/>
          </ac:picMkLst>
        </pc:picChg>
      </pc:sldChg>
      <pc:sldChg chg="addSp delSp modSp mod">
        <pc:chgData name="José Chirif" userId="b5cbf5bd5648e6bf" providerId="LiveId" clId="{1B728A6F-F9E6-41BB-8C1A-782ABCCA26CD}" dt="2024-10-02T00:44:59.970" v="678" actId="1037"/>
        <pc:sldMkLst>
          <pc:docMk/>
          <pc:sldMk cId="3282190804" sldId="273"/>
        </pc:sldMkLst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2" creationId="{7172C3D0-F849-D898-3D3C-6244D4DEE385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5" creationId="{A8C33966-A1C7-99B4-F0DB-C44514464DAE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6" creationId="{3D21CBDD-F4E9-BBDA-BF29-7E85C8176BEB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7" creationId="{2D583DE0-7CB6-99AF-1327-630DB7432F98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8" creationId="{F79636C5-36CE-66C1-0B8C-B734B0141901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10" creationId="{8F19CAA8-56E9-63A6-49DB-9EF1CE2F2A5D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11" creationId="{51D4FA67-945E-427E-370B-5D6B2F79564F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12" creationId="{FF000E08-B915-D134-5C5B-F211EAA9DBCD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13" creationId="{8E386747-B308-CADC-3E6D-78E6DC38F768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14" creationId="{37AEB8D6-D731-41FA-EC02-0A25F738EF6E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15" creationId="{56902DD5-BAA1-6E13-EA5D-100F19E13B1F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16" creationId="{F1D98F77-22B6-E9D5-6905-DA5F9B9986CE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17" creationId="{BABC4165-949E-9250-FE2F-E4F0C174D5FE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18" creationId="{554D1286-89F8-1F72-3BBC-2EA840C7F8A8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19" creationId="{1D11F35B-5854-306E-63B5-6AFE9B76CA89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20" creationId="{B9752C22-F4DD-2FB2-46E3-34EC7A74727A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21" creationId="{C3F2E5AC-9B37-D1A7-6AD7-EB66C908BDB6}"/>
          </ac:spMkLst>
        </pc:spChg>
        <pc:spChg chg="add mod">
          <ac:chgData name="José Chirif" userId="b5cbf5bd5648e6bf" providerId="LiveId" clId="{1B728A6F-F9E6-41BB-8C1A-782ABCCA26CD}" dt="2024-10-01T20:34:31.455" v="1"/>
          <ac:spMkLst>
            <pc:docMk/>
            <pc:sldMk cId="3282190804" sldId="273"/>
            <ac:spMk id="23" creationId="{C50AC779-5D0B-8CDB-1F2F-0718749D5DE0}"/>
          </ac:spMkLst>
        </pc:spChg>
        <pc:spChg chg="add mod">
          <ac:chgData name="José Chirif" userId="b5cbf5bd5648e6bf" providerId="LiveId" clId="{1B728A6F-F9E6-41BB-8C1A-782ABCCA26CD}" dt="2024-10-02T00:44:49.476" v="675" actId="27636"/>
          <ac:spMkLst>
            <pc:docMk/>
            <pc:sldMk cId="3282190804" sldId="273"/>
            <ac:spMk id="25" creationId="{48DEE6F4-E7E6-DDAE-632C-63AF6233CF4C}"/>
          </ac:spMkLst>
        </pc:spChg>
        <pc:spChg chg="add mod">
          <ac:chgData name="José Chirif" userId="b5cbf5bd5648e6bf" providerId="LiveId" clId="{1B728A6F-F9E6-41BB-8C1A-782ABCCA26CD}" dt="2024-10-02T00:44:59.970" v="678" actId="1037"/>
          <ac:spMkLst>
            <pc:docMk/>
            <pc:sldMk cId="3282190804" sldId="273"/>
            <ac:spMk id="30" creationId="{A525B7D1-72CA-619A-A717-CAD416E031D8}"/>
          </ac:spMkLst>
        </pc:spChg>
        <pc:grpChg chg="add del">
          <ac:chgData name="José Chirif" userId="b5cbf5bd5648e6bf" providerId="LiveId" clId="{1B728A6F-F9E6-41BB-8C1A-782ABCCA26CD}" dt="2024-10-01T20:37:37.694" v="67" actId="478"/>
          <ac:grpSpMkLst>
            <pc:docMk/>
            <pc:sldMk cId="3282190804" sldId="273"/>
            <ac:grpSpMk id="28" creationId="{B7B83B37-9677-7028-8960-CE5058535D29}"/>
          </ac:grpSpMkLst>
        </pc:grpChg>
        <pc:picChg chg="add mod">
          <ac:chgData name="José Chirif" userId="b5cbf5bd5648e6bf" providerId="LiveId" clId="{1B728A6F-F9E6-41BB-8C1A-782ABCCA26CD}" dt="2024-10-01T20:34:31.455" v="1"/>
          <ac:picMkLst>
            <pc:docMk/>
            <pc:sldMk cId="3282190804" sldId="273"/>
            <ac:picMk id="22" creationId="{8F3F6F68-A71D-0DC9-6981-09F408F12D2A}"/>
          </ac:picMkLst>
        </pc:picChg>
        <pc:picChg chg="add mod modCrop">
          <ac:chgData name="José Chirif" userId="b5cbf5bd5648e6bf" providerId="LiveId" clId="{1B728A6F-F9E6-41BB-8C1A-782ABCCA26CD}" dt="2024-10-01T20:37:03.766" v="62" actId="732"/>
          <ac:picMkLst>
            <pc:docMk/>
            <pc:sldMk cId="3282190804" sldId="273"/>
            <ac:picMk id="24" creationId="{298155F8-1E24-927B-1D17-437A94F8E0E3}"/>
          </ac:picMkLst>
        </pc:picChg>
        <pc:picChg chg="add mod">
          <ac:chgData name="José Chirif" userId="b5cbf5bd5648e6bf" providerId="LiveId" clId="{1B728A6F-F9E6-41BB-8C1A-782ABCCA26CD}" dt="2024-10-01T20:38:11.393" v="79" actId="1076"/>
          <ac:picMkLst>
            <pc:docMk/>
            <pc:sldMk cId="3282190804" sldId="273"/>
            <ac:picMk id="26" creationId="{857A8637-0593-FA0A-BF95-A050F1B6BF93}"/>
          </ac:picMkLst>
        </pc:picChg>
        <pc:picChg chg="add mod modCrop">
          <ac:chgData name="José Chirif" userId="b5cbf5bd5648e6bf" providerId="LiveId" clId="{1B728A6F-F9E6-41BB-8C1A-782ABCCA26CD}" dt="2024-10-01T20:37:14.393" v="64" actId="1076"/>
          <ac:picMkLst>
            <pc:docMk/>
            <pc:sldMk cId="3282190804" sldId="273"/>
            <ac:picMk id="27" creationId="{FEA0AB90-05C7-A0BD-DAB4-746CB1AC646E}"/>
          </ac:picMkLst>
        </pc:picChg>
        <pc:picChg chg="add mod">
          <ac:chgData name="José Chirif" userId="b5cbf5bd5648e6bf" providerId="LiveId" clId="{1B728A6F-F9E6-41BB-8C1A-782ABCCA26CD}" dt="2024-10-01T20:39:26.292" v="107" actId="1076"/>
          <ac:picMkLst>
            <pc:docMk/>
            <pc:sldMk cId="3282190804" sldId="273"/>
            <ac:picMk id="29" creationId="{D4225221-2D37-0F13-C48D-6B2D07C134B5}"/>
          </ac:picMkLst>
        </pc:picChg>
      </pc:sldChg>
      <pc:sldChg chg="delSp mod">
        <pc:chgData name="José Chirif" userId="b5cbf5bd5648e6bf" providerId="LiveId" clId="{1B728A6F-F9E6-41BB-8C1A-782ABCCA26CD}" dt="2024-10-01T20:40:08.959" v="211"/>
        <pc:sldMkLst>
          <pc:docMk/>
          <pc:sldMk cId="3599283244" sldId="275"/>
        </pc:sldMkLst>
        <pc:spChg chg="del">
          <ac:chgData name="José Chirif" userId="b5cbf5bd5648e6bf" providerId="LiveId" clId="{1B728A6F-F9E6-41BB-8C1A-782ABCCA26CD}" dt="2024-10-01T20:40:08.959" v="211"/>
          <ac:spMkLst>
            <pc:docMk/>
            <pc:sldMk cId="3599283244" sldId="275"/>
            <ac:spMk id="23" creationId="{AC121D5B-5C57-4DFC-A74C-8414CD17BDCD}"/>
          </ac:spMkLst>
        </pc:spChg>
        <pc:spChg chg="del">
          <ac:chgData name="José Chirif" userId="b5cbf5bd5648e6bf" providerId="LiveId" clId="{1B728A6F-F9E6-41BB-8C1A-782ABCCA26CD}" dt="2024-10-01T20:40:08.958" v="209"/>
          <ac:spMkLst>
            <pc:docMk/>
            <pc:sldMk cId="3599283244" sldId="275"/>
            <ac:spMk id="24" creationId="{2E67A12F-9FC2-1664-E9A5-AA391BEC7BC0}"/>
          </ac:spMkLst>
        </pc:spChg>
        <pc:spChg chg="del">
          <ac:chgData name="José Chirif" userId="b5cbf5bd5648e6bf" providerId="LiveId" clId="{1B728A6F-F9E6-41BB-8C1A-782ABCCA26CD}" dt="2024-10-01T20:40:08.957" v="207"/>
          <ac:spMkLst>
            <pc:docMk/>
            <pc:sldMk cId="3599283244" sldId="275"/>
            <ac:spMk id="25" creationId="{97B4AB45-7507-BB04-1F94-B276712A3116}"/>
          </ac:spMkLst>
        </pc:spChg>
        <pc:spChg chg="del">
          <ac:chgData name="José Chirif" userId="b5cbf5bd5648e6bf" providerId="LiveId" clId="{1B728A6F-F9E6-41BB-8C1A-782ABCCA26CD}" dt="2024-10-01T20:40:08.957" v="205"/>
          <ac:spMkLst>
            <pc:docMk/>
            <pc:sldMk cId="3599283244" sldId="275"/>
            <ac:spMk id="26" creationId="{A6DF0934-9B6C-DA6B-8B4B-BCF1A3AA0A9B}"/>
          </ac:spMkLst>
        </pc:spChg>
        <pc:spChg chg="del">
          <ac:chgData name="José Chirif" userId="b5cbf5bd5648e6bf" providerId="LiveId" clId="{1B728A6F-F9E6-41BB-8C1A-782ABCCA26CD}" dt="2024-10-01T20:40:08.956" v="203"/>
          <ac:spMkLst>
            <pc:docMk/>
            <pc:sldMk cId="3599283244" sldId="275"/>
            <ac:spMk id="27" creationId="{C78E6857-5B5D-C5D3-B944-58D48F7CB1A1}"/>
          </ac:spMkLst>
        </pc:spChg>
        <pc:spChg chg="del">
          <ac:chgData name="José Chirif" userId="b5cbf5bd5648e6bf" providerId="LiveId" clId="{1B728A6F-F9E6-41BB-8C1A-782ABCCA26CD}" dt="2024-10-01T20:40:08.956" v="201"/>
          <ac:spMkLst>
            <pc:docMk/>
            <pc:sldMk cId="3599283244" sldId="275"/>
            <ac:spMk id="28" creationId="{19355A77-D1BA-2E8D-C769-594CC13D5340}"/>
          </ac:spMkLst>
        </pc:spChg>
        <pc:spChg chg="del">
          <ac:chgData name="José Chirif" userId="b5cbf5bd5648e6bf" providerId="LiveId" clId="{1B728A6F-F9E6-41BB-8C1A-782ABCCA26CD}" dt="2024-10-01T20:40:08.955" v="199"/>
          <ac:spMkLst>
            <pc:docMk/>
            <pc:sldMk cId="3599283244" sldId="275"/>
            <ac:spMk id="29" creationId="{CBCCB157-9252-8F5C-4E29-3D8F1355CD9A}"/>
          </ac:spMkLst>
        </pc:spChg>
        <pc:spChg chg="del">
          <ac:chgData name="José Chirif" userId="b5cbf5bd5648e6bf" providerId="LiveId" clId="{1B728A6F-F9E6-41BB-8C1A-782ABCCA26CD}" dt="2024-10-01T20:40:08.954" v="197"/>
          <ac:spMkLst>
            <pc:docMk/>
            <pc:sldMk cId="3599283244" sldId="275"/>
            <ac:spMk id="30" creationId="{EE7E2C9E-49DE-5B0B-9FA5-DFCFC2606FAC}"/>
          </ac:spMkLst>
        </pc:spChg>
        <pc:spChg chg="del">
          <ac:chgData name="José Chirif" userId="b5cbf5bd5648e6bf" providerId="LiveId" clId="{1B728A6F-F9E6-41BB-8C1A-782ABCCA26CD}" dt="2024-10-01T20:40:08.954" v="195"/>
          <ac:spMkLst>
            <pc:docMk/>
            <pc:sldMk cId="3599283244" sldId="275"/>
            <ac:spMk id="31" creationId="{6425C53A-3B90-8163-7283-BF0AD152502A}"/>
          </ac:spMkLst>
        </pc:spChg>
        <pc:spChg chg="del">
          <ac:chgData name="José Chirif" userId="b5cbf5bd5648e6bf" providerId="LiveId" clId="{1B728A6F-F9E6-41BB-8C1A-782ABCCA26CD}" dt="2024-10-01T20:40:08.953" v="193"/>
          <ac:spMkLst>
            <pc:docMk/>
            <pc:sldMk cId="3599283244" sldId="275"/>
            <ac:spMk id="32" creationId="{63C0EA8C-063B-B49F-7581-6502FC8111F9}"/>
          </ac:spMkLst>
        </pc:spChg>
        <pc:spChg chg="del">
          <ac:chgData name="José Chirif" userId="b5cbf5bd5648e6bf" providerId="LiveId" clId="{1B728A6F-F9E6-41BB-8C1A-782ABCCA26CD}" dt="2024-10-01T20:40:08.952" v="191"/>
          <ac:spMkLst>
            <pc:docMk/>
            <pc:sldMk cId="3599283244" sldId="275"/>
            <ac:spMk id="33" creationId="{C1F80FE7-9554-FC37-BF9A-FB314D303739}"/>
          </ac:spMkLst>
        </pc:spChg>
        <pc:spChg chg="del">
          <ac:chgData name="José Chirif" userId="b5cbf5bd5648e6bf" providerId="LiveId" clId="{1B728A6F-F9E6-41BB-8C1A-782ABCCA26CD}" dt="2024-10-01T20:40:08.952" v="189"/>
          <ac:spMkLst>
            <pc:docMk/>
            <pc:sldMk cId="3599283244" sldId="275"/>
            <ac:spMk id="34" creationId="{EEDE3084-EC98-B599-BBFA-0A0CEB589025}"/>
          </ac:spMkLst>
        </pc:spChg>
        <pc:spChg chg="del">
          <ac:chgData name="José Chirif" userId="b5cbf5bd5648e6bf" providerId="LiveId" clId="{1B728A6F-F9E6-41BB-8C1A-782ABCCA26CD}" dt="2024-10-01T20:40:08.951" v="187"/>
          <ac:spMkLst>
            <pc:docMk/>
            <pc:sldMk cId="3599283244" sldId="275"/>
            <ac:spMk id="35" creationId="{9B252EF4-44DF-2281-CFC2-1AE8E023BD5C}"/>
          </ac:spMkLst>
        </pc:spChg>
        <pc:spChg chg="del">
          <ac:chgData name="José Chirif" userId="b5cbf5bd5648e6bf" providerId="LiveId" clId="{1B728A6F-F9E6-41BB-8C1A-782ABCCA26CD}" dt="2024-10-01T20:40:08.950" v="185"/>
          <ac:spMkLst>
            <pc:docMk/>
            <pc:sldMk cId="3599283244" sldId="275"/>
            <ac:spMk id="36" creationId="{ADA021CB-1EB3-7E32-0E8B-23D133A4A442}"/>
          </ac:spMkLst>
        </pc:spChg>
        <pc:spChg chg="del">
          <ac:chgData name="José Chirif" userId="b5cbf5bd5648e6bf" providerId="LiveId" clId="{1B728A6F-F9E6-41BB-8C1A-782ABCCA26CD}" dt="2024-10-01T20:40:08.950" v="183"/>
          <ac:spMkLst>
            <pc:docMk/>
            <pc:sldMk cId="3599283244" sldId="275"/>
            <ac:spMk id="37" creationId="{8380FA55-00C7-75E1-0D13-CF329574609F}"/>
          </ac:spMkLst>
        </pc:spChg>
        <pc:spChg chg="del">
          <ac:chgData name="José Chirif" userId="b5cbf5bd5648e6bf" providerId="LiveId" clId="{1B728A6F-F9E6-41BB-8C1A-782ABCCA26CD}" dt="2024-10-01T20:40:08.949" v="181"/>
          <ac:spMkLst>
            <pc:docMk/>
            <pc:sldMk cId="3599283244" sldId="275"/>
            <ac:spMk id="38" creationId="{16801E55-8CB7-0173-668D-F1928C9BEEAD}"/>
          </ac:spMkLst>
        </pc:spChg>
        <pc:spChg chg="del">
          <ac:chgData name="José Chirif" userId="b5cbf5bd5648e6bf" providerId="LiveId" clId="{1B728A6F-F9E6-41BB-8C1A-782ABCCA26CD}" dt="2024-10-01T20:40:08.949" v="179"/>
          <ac:spMkLst>
            <pc:docMk/>
            <pc:sldMk cId="3599283244" sldId="275"/>
            <ac:spMk id="39" creationId="{ADC04EB7-823D-1D91-7FD8-0E1FC2A3F665}"/>
          </ac:spMkLst>
        </pc:spChg>
      </pc:sldChg>
      <pc:sldChg chg="delSp mod">
        <pc:chgData name="José Chirif" userId="b5cbf5bd5648e6bf" providerId="LiveId" clId="{1B728A6F-F9E6-41BB-8C1A-782ABCCA26CD}" dt="2024-10-01T20:40:08.972" v="245"/>
        <pc:sldMkLst>
          <pc:docMk/>
          <pc:sldMk cId="362328974" sldId="277"/>
        </pc:sldMkLst>
        <pc:spChg chg="del">
          <ac:chgData name="José Chirif" userId="b5cbf5bd5648e6bf" providerId="LiveId" clId="{1B728A6F-F9E6-41BB-8C1A-782ABCCA26CD}" dt="2024-10-01T20:40:08.972" v="245"/>
          <ac:spMkLst>
            <pc:docMk/>
            <pc:sldMk cId="362328974" sldId="277"/>
            <ac:spMk id="23" creationId="{93BB543B-55FF-E53C-3B43-B01CBEAA7C29}"/>
          </ac:spMkLst>
        </pc:spChg>
        <pc:spChg chg="del">
          <ac:chgData name="José Chirif" userId="b5cbf5bd5648e6bf" providerId="LiveId" clId="{1B728A6F-F9E6-41BB-8C1A-782ABCCA26CD}" dt="2024-10-01T20:40:08.971" v="243"/>
          <ac:spMkLst>
            <pc:docMk/>
            <pc:sldMk cId="362328974" sldId="277"/>
            <ac:spMk id="24" creationId="{B6EA2E25-4E59-4D4A-F4B1-1CE314B9EC25}"/>
          </ac:spMkLst>
        </pc:spChg>
        <pc:spChg chg="del">
          <ac:chgData name="José Chirif" userId="b5cbf5bd5648e6bf" providerId="LiveId" clId="{1B728A6F-F9E6-41BB-8C1A-782ABCCA26CD}" dt="2024-10-01T20:40:08.971" v="241"/>
          <ac:spMkLst>
            <pc:docMk/>
            <pc:sldMk cId="362328974" sldId="277"/>
            <ac:spMk id="25" creationId="{874C6BFA-B893-2CC7-112E-0947BF5F5448}"/>
          </ac:spMkLst>
        </pc:spChg>
        <pc:spChg chg="del">
          <ac:chgData name="José Chirif" userId="b5cbf5bd5648e6bf" providerId="LiveId" clId="{1B728A6F-F9E6-41BB-8C1A-782ABCCA26CD}" dt="2024-10-01T20:40:08.970" v="239"/>
          <ac:spMkLst>
            <pc:docMk/>
            <pc:sldMk cId="362328974" sldId="277"/>
            <ac:spMk id="26" creationId="{769E4326-EC95-CCCA-E682-EFDE0786E154}"/>
          </ac:spMkLst>
        </pc:spChg>
        <pc:spChg chg="del">
          <ac:chgData name="José Chirif" userId="b5cbf5bd5648e6bf" providerId="LiveId" clId="{1B728A6F-F9E6-41BB-8C1A-782ABCCA26CD}" dt="2024-10-01T20:40:08.969" v="237"/>
          <ac:spMkLst>
            <pc:docMk/>
            <pc:sldMk cId="362328974" sldId="277"/>
            <ac:spMk id="27" creationId="{6D0386F6-2E2D-0097-DE89-EBD835E38A5A}"/>
          </ac:spMkLst>
        </pc:spChg>
        <pc:spChg chg="del">
          <ac:chgData name="José Chirif" userId="b5cbf5bd5648e6bf" providerId="LiveId" clId="{1B728A6F-F9E6-41BB-8C1A-782ABCCA26CD}" dt="2024-10-01T20:40:08.967" v="235"/>
          <ac:spMkLst>
            <pc:docMk/>
            <pc:sldMk cId="362328974" sldId="277"/>
            <ac:spMk id="28" creationId="{D5138D6C-2DA8-FDC0-29E1-FCBA7D24F8D4}"/>
          </ac:spMkLst>
        </pc:spChg>
        <pc:spChg chg="del">
          <ac:chgData name="José Chirif" userId="b5cbf5bd5648e6bf" providerId="LiveId" clId="{1B728A6F-F9E6-41BB-8C1A-782ABCCA26CD}" dt="2024-10-01T20:40:08.967" v="233"/>
          <ac:spMkLst>
            <pc:docMk/>
            <pc:sldMk cId="362328974" sldId="277"/>
            <ac:spMk id="29" creationId="{8C54E6DA-2EB3-8752-BB55-1091B57DD9C0}"/>
          </ac:spMkLst>
        </pc:spChg>
        <pc:spChg chg="del">
          <ac:chgData name="José Chirif" userId="b5cbf5bd5648e6bf" providerId="LiveId" clId="{1B728A6F-F9E6-41BB-8C1A-782ABCCA26CD}" dt="2024-10-01T20:40:08.966" v="231"/>
          <ac:spMkLst>
            <pc:docMk/>
            <pc:sldMk cId="362328974" sldId="277"/>
            <ac:spMk id="30" creationId="{5E248E54-A3A4-1C8E-15DE-C0946F042191}"/>
          </ac:spMkLst>
        </pc:spChg>
        <pc:spChg chg="del">
          <ac:chgData name="José Chirif" userId="b5cbf5bd5648e6bf" providerId="LiveId" clId="{1B728A6F-F9E6-41BB-8C1A-782ABCCA26CD}" dt="2024-10-01T20:40:08.966" v="229"/>
          <ac:spMkLst>
            <pc:docMk/>
            <pc:sldMk cId="362328974" sldId="277"/>
            <ac:spMk id="31" creationId="{6DFB782D-7888-A352-9ACA-F83520C964CF}"/>
          </ac:spMkLst>
        </pc:spChg>
        <pc:spChg chg="del">
          <ac:chgData name="José Chirif" userId="b5cbf5bd5648e6bf" providerId="LiveId" clId="{1B728A6F-F9E6-41BB-8C1A-782ABCCA26CD}" dt="2024-10-01T20:40:08.965" v="227"/>
          <ac:spMkLst>
            <pc:docMk/>
            <pc:sldMk cId="362328974" sldId="277"/>
            <ac:spMk id="32" creationId="{87CFE639-7D3F-8C86-D365-B3FABCA17906}"/>
          </ac:spMkLst>
        </pc:spChg>
        <pc:spChg chg="del">
          <ac:chgData name="José Chirif" userId="b5cbf5bd5648e6bf" providerId="LiveId" clId="{1B728A6F-F9E6-41BB-8C1A-782ABCCA26CD}" dt="2024-10-01T20:40:08.965" v="225"/>
          <ac:spMkLst>
            <pc:docMk/>
            <pc:sldMk cId="362328974" sldId="277"/>
            <ac:spMk id="33" creationId="{301C0841-AC7C-920B-982D-8BA455072C20}"/>
          </ac:spMkLst>
        </pc:spChg>
        <pc:spChg chg="del">
          <ac:chgData name="José Chirif" userId="b5cbf5bd5648e6bf" providerId="LiveId" clId="{1B728A6F-F9E6-41BB-8C1A-782ABCCA26CD}" dt="2024-10-01T20:40:08.964" v="223"/>
          <ac:spMkLst>
            <pc:docMk/>
            <pc:sldMk cId="362328974" sldId="277"/>
            <ac:spMk id="34" creationId="{B997713B-3DAE-429D-83AB-FA6AB86739E9}"/>
          </ac:spMkLst>
        </pc:spChg>
        <pc:spChg chg="del">
          <ac:chgData name="José Chirif" userId="b5cbf5bd5648e6bf" providerId="LiveId" clId="{1B728A6F-F9E6-41BB-8C1A-782ABCCA26CD}" dt="2024-10-01T20:40:08.963" v="221"/>
          <ac:spMkLst>
            <pc:docMk/>
            <pc:sldMk cId="362328974" sldId="277"/>
            <ac:spMk id="35" creationId="{7D0D97F6-528F-C7E4-6A58-4EA020AD7384}"/>
          </ac:spMkLst>
        </pc:spChg>
        <pc:spChg chg="del">
          <ac:chgData name="José Chirif" userId="b5cbf5bd5648e6bf" providerId="LiveId" clId="{1B728A6F-F9E6-41BB-8C1A-782ABCCA26CD}" dt="2024-10-01T20:40:08.962" v="219"/>
          <ac:spMkLst>
            <pc:docMk/>
            <pc:sldMk cId="362328974" sldId="277"/>
            <ac:spMk id="36" creationId="{E55CDCD4-4E4B-B12D-1775-02BD1B02A3D5}"/>
          </ac:spMkLst>
        </pc:spChg>
        <pc:spChg chg="del">
          <ac:chgData name="José Chirif" userId="b5cbf5bd5648e6bf" providerId="LiveId" clId="{1B728A6F-F9E6-41BB-8C1A-782ABCCA26CD}" dt="2024-10-01T20:40:08.961" v="217"/>
          <ac:spMkLst>
            <pc:docMk/>
            <pc:sldMk cId="362328974" sldId="277"/>
            <ac:spMk id="37" creationId="{3FBEFD33-9EA0-F7DE-306E-3FEBEBA5C03D}"/>
          </ac:spMkLst>
        </pc:spChg>
        <pc:spChg chg="del">
          <ac:chgData name="José Chirif" userId="b5cbf5bd5648e6bf" providerId="LiveId" clId="{1B728A6F-F9E6-41BB-8C1A-782ABCCA26CD}" dt="2024-10-01T20:40:08.961" v="215"/>
          <ac:spMkLst>
            <pc:docMk/>
            <pc:sldMk cId="362328974" sldId="277"/>
            <ac:spMk id="38" creationId="{EDA0BA7B-E182-6FF4-FC8A-8A12AEA4ED89}"/>
          </ac:spMkLst>
        </pc:spChg>
        <pc:spChg chg="del">
          <ac:chgData name="José Chirif" userId="b5cbf5bd5648e6bf" providerId="LiveId" clId="{1B728A6F-F9E6-41BB-8C1A-782ABCCA26CD}" dt="2024-10-01T20:40:08.960" v="213"/>
          <ac:spMkLst>
            <pc:docMk/>
            <pc:sldMk cId="362328974" sldId="277"/>
            <ac:spMk id="39" creationId="{8162EA94-49E6-3295-32D9-ED0C4F31FDE5}"/>
          </ac:spMkLst>
        </pc:spChg>
      </pc:sldChg>
      <pc:sldChg chg="delSp mod">
        <pc:chgData name="José Chirif" userId="b5cbf5bd5648e6bf" providerId="LiveId" clId="{1B728A6F-F9E6-41BB-8C1A-782ABCCA26CD}" dt="2024-10-01T20:40:08.982" v="279"/>
        <pc:sldMkLst>
          <pc:docMk/>
          <pc:sldMk cId="1020337096" sldId="278"/>
        </pc:sldMkLst>
        <pc:spChg chg="del">
          <ac:chgData name="José Chirif" userId="b5cbf5bd5648e6bf" providerId="LiveId" clId="{1B728A6F-F9E6-41BB-8C1A-782ABCCA26CD}" dt="2024-10-01T20:40:08.982" v="279"/>
          <ac:spMkLst>
            <pc:docMk/>
            <pc:sldMk cId="1020337096" sldId="278"/>
            <ac:spMk id="21" creationId="{0A52C1CC-CEF2-145D-E243-BF0D0AEBB572}"/>
          </ac:spMkLst>
        </pc:spChg>
        <pc:spChg chg="del">
          <ac:chgData name="José Chirif" userId="b5cbf5bd5648e6bf" providerId="LiveId" clId="{1B728A6F-F9E6-41BB-8C1A-782ABCCA26CD}" dt="2024-10-01T20:40:08.982" v="277"/>
          <ac:spMkLst>
            <pc:docMk/>
            <pc:sldMk cId="1020337096" sldId="278"/>
            <ac:spMk id="22" creationId="{3425609C-43A9-280A-A945-B9780AE96867}"/>
          </ac:spMkLst>
        </pc:spChg>
        <pc:spChg chg="del">
          <ac:chgData name="José Chirif" userId="b5cbf5bd5648e6bf" providerId="LiveId" clId="{1B728A6F-F9E6-41BB-8C1A-782ABCCA26CD}" dt="2024-10-01T20:40:08.981" v="275"/>
          <ac:spMkLst>
            <pc:docMk/>
            <pc:sldMk cId="1020337096" sldId="278"/>
            <ac:spMk id="23" creationId="{4171E18E-0612-9097-63A0-E004FA9645DD}"/>
          </ac:spMkLst>
        </pc:spChg>
        <pc:spChg chg="del">
          <ac:chgData name="José Chirif" userId="b5cbf5bd5648e6bf" providerId="LiveId" clId="{1B728A6F-F9E6-41BB-8C1A-782ABCCA26CD}" dt="2024-10-01T20:40:08.981" v="273"/>
          <ac:spMkLst>
            <pc:docMk/>
            <pc:sldMk cId="1020337096" sldId="278"/>
            <ac:spMk id="24" creationId="{D86DC074-6E31-CA59-6F57-A687BA16F6C7}"/>
          </ac:spMkLst>
        </pc:spChg>
        <pc:spChg chg="del">
          <ac:chgData name="José Chirif" userId="b5cbf5bd5648e6bf" providerId="LiveId" clId="{1B728A6F-F9E6-41BB-8C1A-782ABCCA26CD}" dt="2024-10-01T20:40:08.980" v="271"/>
          <ac:spMkLst>
            <pc:docMk/>
            <pc:sldMk cId="1020337096" sldId="278"/>
            <ac:spMk id="25" creationId="{8FF0141C-C1F8-4440-944C-4801CDAE45A2}"/>
          </ac:spMkLst>
        </pc:spChg>
        <pc:spChg chg="del">
          <ac:chgData name="José Chirif" userId="b5cbf5bd5648e6bf" providerId="LiveId" clId="{1B728A6F-F9E6-41BB-8C1A-782ABCCA26CD}" dt="2024-10-01T20:40:08.979" v="269"/>
          <ac:spMkLst>
            <pc:docMk/>
            <pc:sldMk cId="1020337096" sldId="278"/>
            <ac:spMk id="26" creationId="{EAC94664-D8E7-3860-1C07-F12959659058}"/>
          </ac:spMkLst>
        </pc:spChg>
        <pc:spChg chg="del">
          <ac:chgData name="José Chirif" userId="b5cbf5bd5648e6bf" providerId="LiveId" clId="{1B728A6F-F9E6-41BB-8C1A-782ABCCA26CD}" dt="2024-10-01T20:40:08.979" v="267"/>
          <ac:spMkLst>
            <pc:docMk/>
            <pc:sldMk cId="1020337096" sldId="278"/>
            <ac:spMk id="27" creationId="{DCEFBCDB-E3B6-70AA-2AC1-1E5ED988B714}"/>
          </ac:spMkLst>
        </pc:spChg>
        <pc:spChg chg="del">
          <ac:chgData name="José Chirif" userId="b5cbf5bd5648e6bf" providerId="LiveId" clId="{1B728A6F-F9E6-41BB-8C1A-782ABCCA26CD}" dt="2024-10-01T20:40:08.978" v="265"/>
          <ac:spMkLst>
            <pc:docMk/>
            <pc:sldMk cId="1020337096" sldId="278"/>
            <ac:spMk id="28" creationId="{C6DCD240-8DF6-C07A-56EE-11C9E0C695A9}"/>
          </ac:spMkLst>
        </pc:spChg>
        <pc:spChg chg="del">
          <ac:chgData name="José Chirif" userId="b5cbf5bd5648e6bf" providerId="LiveId" clId="{1B728A6F-F9E6-41BB-8C1A-782ABCCA26CD}" dt="2024-10-01T20:40:08.978" v="263"/>
          <ac:spMkLst>
            <pc:docMk/>
            <pc:sldMk cId="1020337096" sldId="278"/>
            <ac:spMk id="29" creationId="{7616E7DE-3522-55ED-452C-E66F86598F42}"/>
          </ac:spMkLst>
        </pc:spChg>
        <pc:spChg chg="del">
          <ac:chgData name="José Chirif" userId="b5cbf5bd5648e6bf" providerId="LiveId" clId="{1B728A6F-F9E6-41BB-8C1A-782ABCCA26CD}" dt="2024-10-01T20:40:08.977" v="261"/>
          <ac:spMkLst>
            <pc:docMk/>
            <pc:sldMk cId="1020337096" sldId="278"/>
            <ac:spMk id="30" creationId="{5EAFFAC4-780F-FD3C-C623-D9F238F94B2C}"/>
          </ac:spMkLst>
        </pc:spChg>
        <pc:spChg chg="del">
          <ac:chgData name="José Chirif" userId="b5cbf5bd5648e6bf" providerId="LiveId" clId="{1B728A6F-F9E6-41BB-8C1A-782ABCCA26CD}" dt="2024-10-01T20:40:08.976" v="259"/>
          <ac:spMkLst>
            <pc:docMk/>
            <pc:sldMk cId="1020337096" sldId="278"/>
            <ac:spMk id="31" creationId="{51E0F9B6-D6E5-4628-408A-D962DEF73114}"/>
          </ac:spMkLst>
        </pc:spChg>
        <pc:spChg chg="del">
          <ac:chgData name="José Chirif" userId="b5cbf5bd5648e6bf" providerId="LiveId" clId="{1B728A6F-F9E6-41BB-8C1A-782ABCCA26CD}" dt="2024-10-01T20:40:08.976" v="257"/>
          <ac:spMkLst>
            <pc:docMk/>
            <pc:sldMk cId="1020337096" sldId="278"/>
            <ac:spMk id="32" creationId="{1891AEC9-B693-2079-4CB5-D7B933E115BB}"/>
          </ac:spMkLst>
        </pc:spChg>
        <pc:spChg chg="del">
          <ac:chgData name="José Chirif" userId="b5cbf5bd5648e6bf" providerId="LiveId" clId="{1B728A6F-F9E6-41BB-8C1A-782ABCCA26CD}" dt="2024-10-01T20:40:08.975" v="255"/>
          <ac:spMkLst>
            <pc:docMk/>
            <pc:sldMk cId="1020337096" sldId="278"/>
            <ac:spMk id="33" creationId="{9F80F382-D807-61F9-760E-34F46F68A5BF}"/>
          </ac:spMkLst>
        </pc:spChg>
        <pc:spChg chg="del">
          <ac:chgData name="José Chirif" userId="b5cbf5bd5648e6bf" providerId="LiveId" clId="{1B728A6F-F9E6-41BB-8C1A-782ABCCA26CD}" dt="2024-10-01T20:40:08.974" v="253"/>
          <ac:spMkLst>
            <pc:docMk/>
            <pc:sldMk cId="1020337096" sldId="278"/>
            <ac:spMk id="34" creationId="{8489C39D-E1A4-F244-5605-F03ADA60B7D9}"/>
          </ac:spMkLst>
        </pc:spChg>
        <pc:spChg chg="del">
          <ac:chgData name="José Chirif" userId="b5cbf5bd5648e6bf" providerId="LiveId" clId="{1B728A6F-F9E6-41BB-8C1A-782ABCCA26CD}" dt="2024-10-01T20:40:08.974" v="251"/>
          <ac:spMkLst>
            <pc:docMk/>
            <pc:sldMk cId="1020337096" sldId="278"/>
            <ac:spMk id="35" creationId="{47C24F2A-B665-00FE-7EF2-3464D1AEC6F7}"/>
          </ac:spMkLst>
        </pc:spChg>
        <pc:spChg chg="del">
          <ac:chgData name="José Chirif" userId="b5cbf5bd5648e6bf" providerId="LiveId" clId="{1B728A6F-F9E6-41BB-8C1A-782ABCCA26CD}" dt="2024-10-01T20:40:08.973" v="249"/>
          <ac:spMkLst>
            <pc:docMk/>
            <pc:sldMk cId="1020337096" sldId="278"/>
            <ac:spMk id="36" creationId="{70F5C3B8-92D8-4A7D-6934-4EB12115DCFE}"/>
          </ac:spMkLst>
        </pc:spChg>
        <pc:spChg chg="del">
          <ac:chgData name="José Chirif" userId="b5cbf5bd5648e6bf" providerId="LiveId" clId="{1B728A6F-F9E6-41BB-8C1A-782ABCCA26CD}" dt="2024-10-01T20:40:08.973" v="247"/>
          <ac:spMkLst>
            <pc:docMk/>
            <pc:sldMk cId="1020337096" sldId="278"/>
            <ac:spMk id="37" creationId="{58748111-5A29-CDFA-42A7-829DB717AC7F}"/>
          </ac:spMkLst>
        </pc:spChg>
      </pc:sldChg>
      <pc:sldChg chg="delSp mod">
        <pc:chgData name="José Chirif" userId="b5cbf5bd5648e6bf" providerId="LiveId" clId="{1B728A6F-F9E6-41BB-8C1A-782ABCCA26CD}" dt="2024-10-01T20:40:08.994" v="313"/>
        <pc:sldMkLst>
          <pc:docMk/>
          <pc:sldMk cId="2390879734" sldId="279"/>
        </pc:sldMkLst>
        <pc:spChg chg="del">
          <ac:chgData name="José Chirif" userId="b5cbf5bd5648e6bf" providerId="LiveId" clId="{1B728A6F-F9E6-41BB-8C1A-782ABCCA26CD}" dt="2024-10-01T20:40:08.994" v="313"/>
          <ac:spMkLst>
            <pc:docMk/>
            <pc:sldMk cId="2390879734" sldId="279"/>
            <ac:spMk id="23" creationId="{4300263B-8DA3-9CF8-0731-0DC7E77459F5}"/>
          </ac:spMkLst>
        </pc:spChg>
        <pc:spChg chg="del">
          <ac:chgData name="José Chirif" userId="b5cbf5bd5648e6bf" providerId="LiveId" clId="{1B728A6F-F9E6-41BB-8C1A-782ABCCA26CD}" dt="2024-10-01T20:40:08.993" v="311"/>
          <ac:spMkLst>
            <pc:docMk/>
            <pc:sldMk cId="2390879734" sldId="279"/>
            <ac:spMk id="24" creationId="{0A27EA2C-C8C7-0680-25D7-A37D39D8BE55}"/>
          </ac:spMkLst>
        </pc:spChg>
        <pc:spChg chg="del">
          <ac:chgData name="José Chirif" userId="b5cbf5bd5648e6bf" providerId="LiveId" clId="{1B728A6F-F9E6-41BB-8C1A-782ABCCA26CD}" dt="2024-10-01T20:40:08.992" v="309"/>
          <ac:spMkLst>
            <pc:docMk/>
            <pc:sldMk cId="2390879734" sldId="279"/>
            <ac:spMk id="25" creationId="{5DAB4841-06B1-57BE-A3CA-98EB7CAAE336}"/>
          </ac:spMkLst>
        </pc:spChg>
        <pc:spChg chg="del">
          <ac:chgData name="José Chirif" userId="b5cbf5bd5648e6bf" providerId="LiveId" clId="{1B728A6F-F9E6-41BB-8C1A-782ABCCA26CD}" dt="2024-10-01T20:40:08.992" v="307"/>
          <ac:spMkLst>
            <pc:docMk/>
            <pc:sldMk cId="2390879734" sldId="279"/>
            <ac:spMk id="26" creationId="{D6045D3E-28E2-5519-5E2C-B8E04EA50C81}"/>
          </ac:spMkLst>
        </pc:spChg>
        <pc:spChg chg="del">
          <ac:chgData name="José Chirif" userId="b5cbf5bd5648e6bf" providerId="LiveId" clId="{1B728A6F-F9E6-41BB-8C1A-782ABCCA26CD}" dt="2024-10-01T20:40:08.991" v="305"/>
          <ac:spMkLst>
            <pc:docMk/>
            <pc:sldMk cId="2390879734" sldId="279"/>
            <ac:spMk id="27" creationId="{31A98BB0-6398-F835-A42D-CB20D1D5864E}"/>
          </ac:spMkLst>
        </pc:spChg>
        <pc:spChg chg="del">
          <ac:chgData name="José Chirif" userId="b5cbf5bd5648e6bf" providerId="LiveId" clId="{1B728A6F-F9E6-41BB-8C1A-782ABCCA26CD}" dt="2024-10-01T20:40:08.990" v="303"/>
          <ac:spMkLst>
            <pc:docMk/>
            <pc:sldMk cId="2390879734" sldId="279"/>
            <ac:spMk id="28" creationId="{FFFDB8A5-C8DF-BA61-85C4-803049F6B850}"/>
          </ac:spMkLst>
        </pc:spChg>
        <pc:spChg chg="del">
          <ac:chgData name="José Chirif" userId="b5cbf5bd5648e6bf" providerId="LiveId" clId="{1B728A6F-F9E6-41BB-8C1A-782ABCCA26CD}" dt="2024-10-01T20:40:08.990" v="301"/>
          <ac:spMkLst>
            <pc:docMk/>
            <pc:sldMk cId="2390879734" sldId="279"/>
            <ac:spMk id="29" creationId="{6AE18529-BCD6-23F2-08F6-B95C19A30C18}"/>
          </ac:spMkLst>
        </pc:spChg>
        <pc:spChg chg="del">
          <ac:chgData name="José Chirif" userId="b5cbf5bd5648e6bf" providerId="LiveId" clId="{1B728A6F-F9E6-41BB-8C1A-782ABCCA26CD}" dt="2024-10-01T20:40:08.989" v="299"/>
          <ac:spMkLst>
            <pc:docMk/>
            <pc:sldMk cId="2390879734" sldId="279"/>
            <ac:spMk id="30" creationId="{02B755AF-9DA6-3416-7C7E-52599E412989}"/>
          </ac:spMkLst>
        </pc:spChg>
        <pc:spChg chg="del">
          <ac:chgData name="José Chirif" userId="b5cbf5bd5648e6bf" providerId="LiveId" clId="{1B728A6F-F9E6-41BB-8C1A-782ABCCA26CD}" dt="2024-10-01T20:40:08.988" v="297"/>
          <ac:spMkLst>
            <pc:docMk/>
            <pc:sldMk cId="2390879734" sldId="279"/>
            <ac:spMk id="31" creationId="{D03C976D-D4EE-0C10-EF55-CB8CE27A8EF9}"/>
          </ac:spMkLst>
        </pc:spChg>
        <pc:spChg chg="del">
          <ac:chgData name="José Chirif" userId="b5cbf5bd5648e6bf" providerId="LiveId" clId="{1B728A6F-F9E6-41BB-8C1A-782ABCCA26CD}" dt="2024-10-01T20:40:08.988" v="295"/>
          <ac:spMkLst>
            <pc:docMk/>
            <pc:sldMk cId="2390879734" sldId="279"/>
            <ac:spMk id="32" creationId="{B1031BE2-B2BF-445A-8A99-B8098D27D0E0}"/>
          </ac:spMkLst>
        </pc:spChg>
        <pc:spChg chg="del">
          <ac:chgData name="José Chirif" userId="b5cbf5bd5648e6bf" providerId="LiveId" clId="{1B728A6F-F9E6-41BB-8C1A-782ABCCA26CD}" dt="2024-10-01T20:40:08.987" v="293"/>
          <ac:spMkLst>
            <pc:docMk/>
            <pc:sldMk cId="2390879734" sldId="279"/>
            <ac:spMk id="33" creationId="{2676D655-55C0-6224-7AD7-344C87BD2D74}"/>
          </ac:spMkLst>
        </pc:spChg>
        <pc:spChg chg="del">
          <ac:chgData name="José Chirif" userId="b5cbf5bd5648e6bf" providerId="LiveId" clId="{1B728A6F-F9E6-41BB-8C1A-782ABCCA26CD}" dt="2024-10-01T20:40:08.987" v="291"/>
          <ac:spMkLst>
            <pc:docMk/>
            <pc:sldMk cId="2390879734" sldId="279"/>
            <ac:spMk id="34" creationId="{03D48F67-9342-1980-A375-2B9AC145BF9C}"/>
          </ac:spMkLst>
        </pc:spChg>
        <pc:spChg chg="del">
          <ac:chgData name="José Chirif" userId="b5cbf5bd5648e6bf" providerId="LiveId" clId="{1B728A6F-F9E6-41BB-8C1A-782ABCCA26CD}" dt="2024-10-01T20:40:08.986" v="289"/>
          <ac:spMkLst>
            <pc:docMk/>
            <pc:sldMk cId="2390879734" sldId="279"/>
            <ac:spMk id="35" creationId="{5F7FBC4C-38F3-7881-9094-203CE99BFC29}"/>
          </ac:spMkLst>
        </pc:spChg>
        <pc:spChg chg="del">
          <ac:chgData name="José Chirif" userId="b5cbf5bd5648e6bf" providerId="LiveId" clId="{1B728A6F-F9E6-41BB-8C1A-782ABCCA26CD}" dt="2024-10-01T20:40:08.986" v="287"/>
          <ac:spMkLst>
            <pc:docMk/>
            <pc:sldMk cId="2390879734" sldId="279"/>
            <ac:spMk id="36" creationId="{49B68BCD-31D8-5FDA-4EAC-BF86EA5109DD}"/>
          </ac:spMkLst>
        </pc:spChg>
        <pc:spChg chg="del">
          <ac:chgData name="José Chirif" userId="b5cbf5bd5648e6bf" providerId="LiveId" clId="{1B728A6F-F9E6-41BB-8C1A-782ABCCA26CD}" dt="2024-10-01T20:40:08.984" v="285"/>
          <ac:spMkLst>
            <pc:docMk/>
            <pc:sldMk cId="2390879734" sldId="279"/>
            <ac:spMk id="37" creationId="{1823D903-4AA5-52AA-79B1-CEDD252D1760}"/>
          </ac:spMkLst>
        </pc:spChg>
        <pc:spChg chg="del">
          <ac:chgData name="José Chirif" userId="b5cbf5bd5648e6bf" providerId="LiveId" clId="{1B728A6F-F9E6-41BB-8C1A-782ABCCA26CD}" dt="2024-10-01T20:40:08.984" v="283"/>
          <ac:spMkLst>
            <pc:docMk/>
            <pc:sldMk cId="2390879734" sldId="279"/>
            <ac:spMk id="38" creationId="{F00A30A0-54C5-49DC-D342-92648CA1D63D}"/>
          </ac:spMkLst>
        </pc:spChg>
        <pc:spChg chg="del">
          <ac:chgData name="José Chirif" userId="b5cbf5bd5648e6bf" providerId="LiveId" clId="{1B728A6F-F9E6-41BB-8C1A-782ABCCA26CD}" dt="2024-10-01T20:40:08.983" v="281"/>
          <ac:spMkLst>
            <pc:docMk/>
            <pc:sldMk cId="2390879734" sldId="279"/>
            <ac:spMk id="39" creationId="{B431409B-04FB-C96B-A3CE-9789BA6E2452}"/>
          </ac:spMkLst>
        </pc:spChg>
      </pc:sldChg>
      <pc:sldChg chg="delSp mod">
        <pc:chgData name="José Chirif" userId="b5cbf5bd5648e6bf" providerId="LiveId" clId="{1B728A6F-F9E6-41BB-8C1A-782ABCCA26CD}" dt="2024-10-01T20:40:09.084" v="585"/>
        <pc:sldMkLst>
          <pc:docMk/>
          <pc:sldMk cId="3052724162" sldId="280"/>
        </pc:sldMkLst>
        <pc:spChg chg="del">
          <ac:chgData name="José Chirif" userId="b5cbf5bd5648e6bf" providerId="LiveId" clId="{1B728A6F-F9E6-41BB-8C1A-782ABCCA26CD}" dt="2024-10-01T20:40:09.084" v="585"/>
          <ac:spMkLst>
            <pc:docMk/>
            <pc:sldMk cId="3052724162" sldId="280"/>
            <ac:spMk id="22" creationId="{E85A25D1-170A-2185-893C-F6B93D357F8E}"/>
          </ac:spMkLst>
        </pc:spChg>
        <pc:spChg chg="del">
          <ac:chgData name="José Chirif" userId="b5cbf5bd5648e6bf" providerId="LiveId" clId="{1B728A6F-F9E6-41BB-8C1A-782ABCCA26CD}" dt="2024-10-01T20:40:09.084" v="583"/>
          <ac:spMkLst>
            <pc:docMk/>
            <pc:sldMk cId="3052724162" sldId="280"/>
            <ac:spMk id="23" creationId="{B4FF1BE8-2812-563D-16A8-AC77C666C252}"/>
          </ac:spMkLst>
        </pc:spChg>
        <pc:spChg chg="del">
          <ac:chgData name="José Chirif" userId="b5cbf5bd5648e6bf" providerId="LiveId" clId="{1B728A6F-F9E6-41BB-8C1A-782ABCCA26CD}" dt="2024-10-01T20:40:09.083" v="581"/>
          <ac:spMkLst>
            <pc:docMk/>
            <pc:sldMk cId="3052724162" sldId="280"/>
            <ac:spMk id="24" creationId="{78EED182-5606-5BAB-CAB9-E09DE67088A4}"/>
          </ac:spMkLst>
        </pc:spChg>
        <pc:spChg chg="del">
          <ac:chgData name="José Chirif" userId="b5cbf5bd5648e6bf" providerId="LiveId" clId="{1B728A6F-F9E6-41BB-8C1A-782ABCCA26CD}" dt="2024-10-01T20:40:09.083" v="579"/>
          <ac:spMkLst>
            <pc:docMk/>
            <pc:sldMk cId="3052724162" sldId="280"/>
            <ac:spMk id="25" creationId="{E861D153-48FD-EAED-DE90-7956BCB3A38D}"/>
          </ac:spMkLst>
        </pc:spChg>
        <pc:spChg chg="del">
          <ac:chgData name="José Chirif" userId="b5cbf5bd5648e6bf" providerId="LiveId" clId="{1B728A6F-F9E6-41BB-8C1A-782ABCCA26CD}" dt="2024-10-01T20:40:09.082" v="577"/>
          <ac:spMkLst>
            <pc:docMk/>
            <pc:sldMk cId="3052724162" sldId="280"/>
            <ac:spMk id="26" creationId="{3ADB199D-4B1E-3F5E-3166-35A89EEF76A7}"/>
          </ac:spMkLst>
        </pc:spChg>
        <pc:spChg chg="del">
          <ac:chgData name="José Chirif" userId="b5cbf5bd5648e6bf" providerId="LiveId" clId="{1B728A6F-F9E6-41BB-8C1A-782ABCCA26CD}" dt="2024-10-01T20:40:09.081" v="575"/>
          <ac:spMkLst>
            <pc:docMk/>
            <pc:sldMk cId="3052724162" sldId="280"/>
            <ac:spMk id="27" creationId="{41D09F31-EE0C-A835-9330-BF43707B54EC}"/>
          </ac:spMkLst>
        </pc:spChg>
        <pc:spChg chg="del">
          <ac:chgData name="José Chirif" userId="b5cbf5bd5648e6bf" providerId="LiveId" clId="{1B728A6F-F9E6-41BB-8C1A-782ABCCA26CD}" dt="2024-10-01T20:40:09.081" v="573"/>
          <ac:spMkLst>
            <pc:docMk/>
            <pc:sldMk cId="3052724162" sldId="280"/>
            <ac:spMk id="28" creationId="{1A1F7CE3-745D-8ED5-2E91-3D3CE5F5A10B}"/>
          </ac:spMkLst>
        </pc:spChg>
        <pc:spChg chg="del">
          <ac:chgData name="José Chirif" userId="b5cbf5bd5648e6bf" providerId="LiveId" clId="{1B728A6F-F9E6-41BB-8C1A-782ABCCA26CD}" dt="2024-10-01T20:40:09.080" v="571"/>
          <ac:spMkLst>
            <pc:docMk/>
            <pc:sldMk cId="3052724162" sldId="280"/>
            <ac:spMk id="29" creationId="{B80D3B04-E543-DEA5-DF45-99D67D480DA2}"/>
          </ac:spMkLst>
        </pc:spChg>
        <pc:spChg chg="del">
          <ac:chgData name="José Chirif" userId="b5cbf5bd5648e6bf" providerId="LiveId" clId="{1B728A6F-F9E6-41BB-8C1A-782ABCCA26CD}" dt="2024-10-01T20:40:09.080" v="569"/>
          <ac:spMkLst>
            <pc:docMk/>
            <pc:sldMk cId="3052724162" sldId="280"/>
            <ac:spMk id="30" creationId="{65E490D1-9347-BBB3-38B5-4A4F3AD1D357}"/>
          </ac:spMkLst>
        </pc:spChg>
        <pc:spChg chg="del">
          <ac:chgData name="José Chirif" userId="b5cbf5bd5648e6bf" providerId="LiveId" clId="{1B728A6F-F9E6-41BB-8C1A-782ABCCA26CD}" dt="2024-10-01T20:40:09.079" v="567"/>
          <ac:spMkLst>
            <pc:docMk/>
            <pc:sldMk cId="3052724162" sldId="280"/>
            <ac:spMk id="31" creationId="{1A36D551-180A-1420-2564-B90B6B83A4FC}"/>
          </ac:spMkLst>
        </pc:spChg>
        <pc:spChg chg="del">
          <ac:chgData name="José Chirif" userId="b5cbf5bd5648e6bf" providerId="LiveId" clId="{1B728A6F-F9E6-41BB-8C1A-782ABCCA26CD}" dt="2024-10-01T20:40:09.078" v="565"/>
          <ac:spMkLst>
            <pc:docMk/>
            <pc:sldMk cId="3052724162" sldId="280"/>
            <ac:spMk id="32" creationId="{BE4F05B2-82AE-BF16-E0C9-AB20B8F6DD7A}"/>
          </ac:spMkLst>
        </pc:spChg>
        <pc:spChg chg="del">
          <ac:chgData name="José Chirif" userId="b5cbf5bd5648e6bf" providerId="LiveId" clId="{1B728A6F-F9E6-41BB-8C1A-782ABCCA26CD}" dt="2024-10-01T20:40:09.077" v="563"/>
          <ac:spMkLst>
            <pc:docMk/>
            <pc:sldMk cId="3052724162" sldId="280"/>
            <ac:spMk id="33" creationId="{4EDD9C3A-19C4-7B54-DA66-B845DAF812A8}"/>
          </ac:spMkLst>
        </pc:spChg>
        <pc:spChg chg="del">
          <ac:chgData name="José Chirif" userId="b5cbf5bd5648e6bf" providerId="LiveId" clId="{1B728A6F-F9E6-41BB-8C1A-782ABCCA26CD}" dt="2024-10-01T20:40:09.076" v="561"/>
          <ac:spMkLst>
            <pc:docMk/>
            <pc:sldMk cId="3052724162" sldId="280"/>
            <ac:spMk id="34" creationId="{AA7B3EAD-06F5-CDB7-C754-ED9574860543}"/>
          </ac:spMkLst>
        </pc:spChg>
        <pc:spChg chg="del">
          <ac:chgData name="José Chirif" userId="b5cbf5bd5648e6bf" providerId="LiveId" clId="{1B728A6F-F9E6-41BB-8C1A-782ABCCA26CD}" dt="2024-10-01T20:40:09.075" v="559"/>
          <ac:spMkLst>
            <pc:docMk/>
            <pc:sldMk cId="3052724162" sldId="280"/>
            <ac:spMk id="35" creationId="{A6E53876-39EA-764C-9581-EA483A5CAA21}"/>
          </ac:spMkLst>
        </pc:spChg>
        <pc:spChg chg="del">
          <ac:chgData name="José Chirif" userId="b5cbf5bd5648e6bf" providerId="LiveId" clId="{1B728A6F-F9E6-41BB-8C1A-782ABCCA26CD}" dt="2024-10-01T20:40:09.074" v="557"/>
          <ac:spMkLst>
            <pc:docMk/>
            <pc:sldMk cId="3052724162" sldId="280"/>
            <ac:spMk id="36" creationId="{082899FA-5D1B-1A9D-E340-C3A671C7205B}"/>
          </ac:spMkLst>
        </pc:spChg>
        <pc:spChg chg="del">
          <ac:chgData name="José Chirif" userId="b5cbf5bd5648e6bf" providerId="LiveId" clId="{1B728A6F-F9E6-41BB-8C1A-782ABCCA26CD}" dt="2024-10-01T20:40:09.074" v="555"/>
          <ac:spMkLst>
            <pc:docMk/>
            <pc:sldMk cId="3052724162" sldId="280"/>
            <ac:spMk id="37" creationId="{DC8E5237-AA8E-8DC7-7208-5A04D9D6EEE8}"/>
          </ac:spMkLst>
        </pc:spChg>
        <pc:spChg chg="del">
          <ac:chgData name="José Chirif" userId="b5cbf5bd5648e6bf" providerId="LiveId" clId="{1B728A6F-F9E6-41BB-8C1A-782ABCCA26CD}" dt="2024-10-01T20:40:09.073" v="553"/>
          <ac:spMkLst>
            <pc:docMk/>
            <pc:sldMk cId="3052724162" sldId="280"/>
            <ac:spMk id="38" creationId="{A0E971BC-422D-095A-6AF8-61FE969CB3C6}"/>
          </ac:spMkLst>
        </pc:spChg>
      </pc:sldChg>
      <pc:sldChg chg="delSp mod">
        <pc:chgData name="José Chirif" userId="b5cbf5bd5648e6bf" providerId="LiveId" clId="{1B728A6F-F9E6-41BB-8C1A-782ABCCA26CD}" dt="2024-10-01T20:40:08.947" v="177"/>
        <pc:sldMkLst>
          <pc:docMk/>
          <pc:sldMk cId="2585183361" sldId="282"/>
        </pc:sldMkLst>
        <pc:spChg chg="del">
          <ac:chgData name="José Chirif" userId="b5cbf5bd5648e6bf" providerId="LiveId" clId="{1B728A6F-F9E6-41BB-8C1A-782ABCCA26CD}" dt="2024-10-01T20:40:08.947" v="177"/>
          <ac:spMkLst>
            <pc:docMk/>
            <pc:sldMk cId="2585183361" sldId="282"/>
            <ac:spMk id="30" creationId="{A0D281EB-3E01-2EAF-8691-082A591AE5D1}"/>
          </ac:spMkLst>
        </pc:spChg>
        <pc:spChg chg="del">
          <ac:chgData name="José Chirif" userId="b5cbf5bd5648e6bf" providerId="LiveId" clId="{1B728A6F-F9E6-41BB-8C1A-782ABCCA26CD}" dt="2024-10-01T20:40:08.947" v="175"/>
          <ac:spMkLst>
            <pc:docMk/>
            <pc:sldMk cId="2585183361" sldId="282"/>
            <ac:spMk id="31" creationId="{0137C748-0DFB-27BA-31D9-635B6E7B1C96}"/>
          </ac:spMkLst>
        </pc:spChg>
        <pc:spChg chg="del">
          <ac:chgData name="José Chirif" userId="b5cbf5bd5648e6bf" providerId="LiveId" clId="{1B728A6F-F9E6-41BB-8C1A-782ABCCA26CD}" dt="2024-10-01T20:40:08.946" v="173"/>
          <ac:spMkLst>
            <pc:docMk/>
            <pc:sldMk cId="2585183361" sldId="282"/>
            <ac:spMk id="32" creationId="{D51862BB-6F22-9E76-3540-FF7D693BC508}"/>
          </ac:spMkLst>
        </pc:spChg>
        <pc:spChg chg="del">
          <ac:chgData name="José Chirif" userId="b5cbf5bd5648e6bf" providerId="LiveId" clId="{1B728A6F-F9E6-41BB-8C1A-782ABCCA26CD}" dt="2024-10-01T20:40:08.946" v="171"/>
          <ac:spMkLst>
            <pc:docMk/>
            <pc:sldMk cId="2585183361" sldId="282"/>
            <ac:spMk id="33" creationId="{3EBDB018-69C6-7AED-0496-08550A42F663}"/>
          </ac:spMkLst>
        </pc:spChg>
        <pc:spChg chg="del">
          <ac:chgData name="José Chirif" userId="b5cbf5bd5648e6bf" providerId="LiveId" clId="{1B728A6F-F9E6-41BB-8C1A-782ABCCA26CD}" dt="2024-10-01T20:40:08.944" v="169"/>
          <ac:spMkLst>
            <pc:docMk/>
            <pc:sldMk cId="2585183361" sldId="282"/>
            <ac:spMk id="34" creationId="{87AB73B6-0D85-4BC0-BD53-30A71FBF4C0F}"/>
          </ac:spMkLst>
        </pc:spChg>
        <pc:spChg chg="del">
          <ac:chgData name="José Chirif" userId="b5cbf5bd5648e6bf" providerId="LiveId" clId="{1B728A6F-F9E6-41BB-8C1A-782ABCCA26CD}" dt="2024-10-01T20:40:08.944" v="167"/>
          <ac:spMkLst>
            <pc:docMk/>
            <pc:sldMk cId="2585183361" sldId="282"/>
            <ac:spMk id="35" creationId="{F44F50FB-0479-2888-F1D0-4888E0293A55}"/>
          </ac:spMkLst>
        </pc:spChg>
        <pc:spChg chg="del">
          <ac:chgData name="José Chirif" userId="b5cbf5bd5648e6bf" providerId="LiveId" clId="{1B728A6F-F9E6-41BB-8C1A-782ABCCA26CD}" dt="2024-10-01T20:40:08.943" v="165"/>
          <ac:spMkLst>
            <pc:docMk/>
            <pc:sldMk cId="2585183361" sldId="282"/>
            <ac:spMk id="36" creationId="{0189EF1E-1525-CC15-953A-00C94C47C67D}"/>
          </ac:spMkLst>
        </pc:spChg>
        <pc:spChg chg="del">
          <ac:chgData name="José Chirif" userId="b5cbf5bd5648e6bf" providerId="LiveId" clId="{1B728A6F-F9E6-41BB-8C1A-782ABCCA26CD}" dt="2024-10-01T20:40:08.943" v="163"/>
          <ac:spMkLst>
            <pc:docMk/>
            <pc:sldMk cId="2585183361" sldId="282"/>
            <ac:spMk id="37" creationId="{033C785B-7D97-0EBC-A0A3-9FF5E43F1553}"/>
          </ac:spMkLst>
        </pc:spChg>
        <pc:spChg chg="del">
          <ac:chgData name="José Chirif" userId="b5cbf5bd5648e6bf" providerId="LiveId" clId="{1B728A6F-F9E6-41BB-8C1A-782ABCCA26CD}" dt="2024-10-01T20:40:08.942" v="161"/>
          <ac:spMkLst>
            <pc:docMk/>
            <pc:sldMk cId="2585183361" sldId="282"/>
            <ac:spMk id="38" creationId="{67FCB198-FBFD-9707-31F5-68FBA1D7616A}"/>
          </ac:spMkLst>
        </pc:spChg>
        <pc:spChg chg="del">
          <ac:chgData name="José Chirif" userId="b5cbf5bd5648e6bf" providerId="LiveId" clId="{1B728A6F-F9E6-41BB-8C1A-782ABCCA26CD}" dt="2024-10-01T20:40:08.941" v="159"/>
          <ac:spMkLst>
            <pc:docMk/>
            <pc:sldMk cId="2585183361" sldId="282"/>
            <ac:spMk id="39" creationId="{BC2C7E1E-DC8A-8CF7-8B60-634796A16993}"/>
          </ac:spMkLst>
        </pc:spChg>
        <pc:spChg chg="del">
          <ac:chgData name="José Chirif" userId="b5cbf5bd5648e6bf" providerId="LiveId" clId="{1B728A6F-F9E6-41BB-8C1A-782ABCCA26CD}" dt="2024-10-01T20:40:08.940" v="157"/>
          <ac:spMkLst>
            <pc:docMk/>
            <pc:sldMk cId="2585183361" sldId="282"/>
            <ac:spMk id="40" creationId="{5729A7BE-455A-54D5-8615-6FAE1C440C64}"/>
          </ac:spMkLst>
        </pc:spChg>
        <pc:spChg chg="del">
          <ac:chgData name="José Chirif" userId="b5cbf5bd5648e6bf" providerId="LiveId" clId="{1B728A6F-F9E6-41BB-8C1A-782ABCCA26CD}" dt="2024-10-01T20:40:08.939" v="155"/>
          <ac:spMkLst>
            <pc:docMk/>
            <pc:sldMk cId="2585183361" sldId="282"/>
            <ac:spMk id="41" creationId="{8102AFCE-A737-1905-9096-C81427E193DB}"/>
          </ac:spMkLst>
        </pc:spChg>
        <pc:spChg chg="del">
          <ac:chgData name="José Chirif" userId="b5cbf5bd5648e6bf" providerId="LiveId" clId="{1B728A6F-F9E6-41BB-8C1A-782ABCCA26CD}" dt="2024-10-01T20:40:08.939" v="153"/>
          <ac:spMkLst>
            <pc:docMk/>
            <pc:sldMk cId="2585183361" sldId="282"/>
            <ac:spMk id="42" creationId="{B9545D7E-25CD-5D52-D1BA-6646F6A41B43}"/>
          </ac:spMkLst>
        </pc:spChg>
        <pc:spChg chg="del">
          <ac:chgData name="José Chirif" userId="b5cbf5bd5648e6bf" providerId="LiveId" clId="{1B728A6F-F9E6-41BB-8C1A-782ABCCA26CD}" dt="2024-10-01T20:40:08.938" v="151"/>
          <ac:spMkLst>
            <pc:docMk/>
            <pc:sldMk cId="2585183361" sldId="282"/>
            <ac:spMk id="43" creationId="{EC3C1969-A2A8-C655-8077-EA6CF20474C9}"/>
          </ac:spMkLst>
        </pc:spChg>
        <pc:spChg chg="del">
          <ac:chgData name="José Chirif" userId="b5cbf5bd5648e6bf" providerId="LiveId" clId="{1B728A6F-F9E6-41BB-8C1A-782ABCCA26CD}" dt="2024-10-01T20:40:08.937" v="149"/>
          <ac:spMkLst>
            <pc:docMk/>
            <pc:sldMk cId="2585183361" sldId="282"/>
            <ac:spMk id="44" creationId="{9114FEF8-DE38-30E0-60A9-FB8AF5353FEA}"/>
          </ac:spMkLst>
        </pc:spChg>
        <pc:spChg chg="del">
          <ac:chgData name="José Chirif" userId="b5cbf5bd5648e6bf" providerId="LiveId" clId="{1B728A6F-F9E6-41BB-8C1A-782ABCCA26CD}" dt="2024-10-01T20:40:08.936" v="147"/>
          <ac:spMkLst>
            <pc:docMk/>
            <pc:sldMk cId="2585183361" sldId="282"/>
            <ac:spMk id="45" creationId="{1E690ADA-E37C-0E87-849D-561C30527679}"/>
          </ac:spMkLst>
        </pc:spChg>
        <pc:spChg chg="del">
          <ac:chgData name="José Chirif" userId="b5cbf5bd5648e6bf" providerId="LiveId" clId="{1B728A6F-F9E6-41BB-8C1A-782ABCCA26CD}" dt="2024-10-01T20:40:08.935" v="145"/>
          <ac:spMkLst>
            <pc:docMk/>
            <pc:sldMk cId="2585183361" sldId="282"/>
            <ac:spMk id="46" creationId="{6F2ED0C3-85D5-0D72-602D-7A456F02547B}"/>
          </ac:spMkLst>
        </pc:spChg>
      </pc:sldChg>
      <pc:sldChg chg="delSp mod">
        <pc:chgData name="José Chirif" userId="b5cbf5bd5648e6bf" providerId="LiveId" clId="{1B728A6F-F9E6-41BB-8C1A-782ABCCA26CD}" dt="2024-10-01T20:40:09.005" v="347"/>
        <pc:sldMkLst>
          <pc:docMk/>
          <pc:sldMk cId="1732177406" sldId="283"/>
        </pc:sldMkLst>
        <pc:spChg chg="del">
          <ac:chgData name="José Chirif" userId="b5cbf5bd5648e6bf" providerId="LiveId" clId="{1B728A6F-F9E6-41BB-8C1A-782ABCCA26CD}" dt="2024-10-01T20:40:09.005" v="347"/>
          <ac:spMkLst>
            <pc:docMk/>
            <pc:sldMk cId="1732177406" sldId="283"/>
            <ac:spMk id="26" creationId="{EA13DF03-7623-9A9C-66AF-9A93508C7722}"/>
          </ac:spMkLst>
        </pc:spChg>
        <pc:spChg chg="del">
          <ac:chgData name="José Chirif" userId="b5cbf5bd5648e6bf" providerId="LiveId" clId="{1B728A6F-F9E6-41BB-8C1A-782ABCCA26CD}" dt="2024-10-01T20:40:09.005" v="345"/>
          <ac:spMkLst>
            <pc:docMk/>
            <pc:sldMk cId="1732177406" sldId="283"/>
            <ac:spMk id="27" creationId="{4399E5F2-E448-802E-19D9-1426BB8F05F1}"/>
          </ac:spMkLst>
        </pc:spChg>
        <pc:spChg chg="del">
          <ac:chgData name="José Chirif" userId="b5cbf5bd5648e6bf" providerId="LiveId" clId="{1B728A6F-F9E6-41BB-8C1A-782ABCCA26CD}" dt="2024-10-01T20:40:09.004" v="343"/>
          <ac:spMkLst>
            <pc:docMk/>
            <pc:sldMk cId="1732177406" sldId="283"/>
            <ac:spMk id="28" creationId="{CED8FD75-5EDC-AA70-5C3E-B5F674B39028}"/>
          </ac:spMkLst>
        </pc:spChg>
        <pc:spChg chg="del">
          <ac:chgData name="José Chirif" userId="b5cbf5bd5648e6bf" providerId="LiveId" clId="{1B728A6F-F9E6-41BB-8C1A-782ABCCA26CD}" dt="2024-10-01T20:40:09.003" v="341"/>
          <ac:spMkLst>
            <pc:docMk/>
            <pc:sldMk cId="1732177406" sldId="283"/>
            <ac:spMk id="29" creationId="{8E41AE02-74EE-9241-56A0-6CB8F8809EA9}"/>
          </ac:spMkLst>
        </pc:spChg>
        <pc:spChg chg="del">
          <ac:chgData name="José Chirif" userId="b5cbf5bd5648e6bf" providerId="LiveId" clId="{1B728A6F-F9E6-41BB-8C1A-782ABCCA26CD}" dt="2024-10-01T20:40:09.003" v="339"/>
          <ac:spMkLst>
            <pc:docMk/>
            <pc:sldMk cId="1732177406" sldId="283"/>
            <ac:spMk id="30" creationId="{800ABB2B-A91E-A051-A137-DE344EE66654}"/>
          </ac:spMkLst>
        </pc:spChg>
        <pc:spChg chg="del">
          <ac:chgData name="José Chirif" userId="b5cbf5bd5648e6bf" providerId="LiveId" clId="{1B728A6F-F9E6-41BB-8C1A-782ABCCA26CD}" dt="2024-10-01T20:40:09.002" v="337"/>
          <ac:spMkLst>
            <pc:docMk/>
            <pc:sldMk cId="1732177406" sldId="283"/>
            <ac:spMk id="31" creationId="{B4CFD344-5174-1677-C2D5-A6CBF24DB239}"/>
          </ac:spMkLst>
        </pc:spChg>
        <pc:spChg chg="del">
          <ac:chgData name="José Chirif" userId="b5cbf5bd5648e6bf" providerId="LiveId" clId="{1B728A6F-F9E6-41BB-8C1A-782ABCCA26CD}" dt="2024-10-01T20:40:09.002" v="335"/>
          <ac:spMkLst>
            <pc:docMk/>
            <pc:sldMk cId="1732177406" sldId="283"/>
            <ac:spMk id="32" creationId="{1C751B3B-AFCE-030A-6130-4941B83C2C72}"/>
          </ac:spMkLst>
        </pc:spChg>
        <pc:spChg chg="del">
          <ac:chgData name="José Chirif" userId="b5cbf5bd5648e6bf" providerId="LiveId" clId="{1B728A6F-F9E6-41BB-8C1A-782ABCCA26CD}" dt="2024-10-01T20:40:09.001" v="333"/>
          <ac:spMkLst>
            <pc:docMk/>
            <pc:sldMk cId="1732177406" sldId="283"/>
            <ac:spMk id="33" creationId="{5FDEECB9-D1D8-2240-8676-974804694940}"/>
          </ac:spMkLst>
        </pc:spChg>
        <pc:spChg chg="del">
          <ac:chgData name="José Chirif" userId="b5cbf5bd5648e6bf" providerId="LiveId" clId="{1B728A6F-F9E6-41BB-8C1A-782ABCCA26CD}" dt="2024-10-01T20:40:09.001" v="331"/>
          <ac:spMkLst>
            <pc:docMk/>
            <pc:sldMk cId="1732177406" sldId="283"/>
            <ac:spMk id="34" creationId="{D7E7CF0F-26E8-602D-F8ED-5646C9C774CC}"/>
          </ac:spMkLst>
        </pc:spChg>
        <pc:spChg chg="del">
          <ac:chgData name="José Chirif" userId="b5cbf5bd5648e6bf" providerId="LiveId" clId="{1B728A6F-F9E6-41BB-8C1A-782ABCCA26CD}" dt="2024-10-01T20:40:09" v="329"/>
          <ac:spMkLst>
            <pc:docMk/>
            <pc:sldMk cId="1732177406" sldId="283"/>
            <ac:spMk id="35" creationId="{36170D3B-2B0E-CFD2-0823-F35E0C68B74D}"/>
          </ac:spMkLst>
        </pc:spChg>
        <pc:spChg chg="del">
          <ac:chgData name="José Chirif" userId="b5cbf5bd5648e6bf" providerId="LiveId" clId="{1B728A6F-F9E6-41BB-8C1A-782ABCCA26CD}" dt="2024-10-01T20:40:08.999" v="327"/>
          <ac:spMkLst>
            <pc:docMk/>
            <pc:sldMk cId="1732177406" sldId="283"/>
            <ac:spMk id="36" creationId="{5C40A696-938D-FB96-AFD5-B453CBCF4A43}"/>
          </ac:spMkLst>
        </pc:spChg>
        <pc:spChg chg="del">
          <ac:chgData name="José Chirif" userId="b5cbf5bd5648e6bf" providerId="LiveId" clId="{1B728A6F-F9E6-41BB-8C1A-782ABCCA26CD}" dt="2024-10-01T20:40:08.999" v="325"/>
          <ac:spMkLst>
            <pc:docMk/>
            <pc:sldMk cId="1732177406" sldId="283"/>
            <ac:spMk id="37" creationId="{800149BF-983C-F687-C5D4-C9F1021669BE}"/>
          </ac:spMkLst>
        </pc:spChg>
        <pc:spChg chg="del">
          <ac:chgData name="José Chirif" userId="b5cbf5bd5648e6bf" providerId="LiveId" clId="{1B728A6F-F9E6-41BB-8C1A-782ABCCA26CD}" dt="2024-10-01T20:40:08.998" v="323"/>
          <ac:spMkLst>
            <pc:docMk/>
            <pc:sldMk cId="1732177406" sldId="283"/>
            <ac:spMk id="38" creationId="{DCF81900-4A0A-30B8-6EA8-C9178DECF206}"/>
          </ac:spMkLst>
        </pc:spChg>
        <pc:spChg chg="del">
          <ac:chgData name="José Chirif" userId="b5cbf5bd5648e6bf" providerId="LiveId" clId="{1B728A6F-F9E6-41BB-8C1A-782ABCCA26CD}" dt="2024-10-01T20:40:08.997" v="321"/>
          <ac:spMkLst>
            <pc:docMk/>
            <pc:sldMk cId="1732177406" sldId="283"/>
            <ac:spMk id="39" creationId="{830668F6-95E8-39FE-DE6C-D69E7048408F}"/>
          </ac:spMkLst>
        </pc:spChg>
        <pc:spChg chg="del">
          <ac:chgData name="José Chirif" userId="b5cbf5bd5648e6bf" providerId="LiveId" clId="{1B728A6F-F9E6-41BB-8C1A-782ABCCA26CD}" dt="2024-10-01T20:40:08.996" v="319"/>
          <ac:spMkLst>
            <pc:docMk/>
            <pc:sldMk cId="1732177406" sldId="283"/>
            <ac:spMk id="40" creationId="{F307D1D8-299D-91BA-AE07-2728C6E8C463}"/>
          </ac:spMkLst>
        </pc:spChg>
        <pc:spChg chg="del">
          <ac:chgData name="José Chirif" userId="b5cbf5bd5648e6bf" providerId="LiveId" clId="{1B728A6F-F9E6-41BB-8C1A-782ABCCA26CD}" dt="2024-10-01T20:40:08.996" v="317"/>
          <ac:spMkLst>
            <pc:docMk/>
            <pc:sldMk cId="1732177406" sldId="283"/>
            <ac:spMk id="41" creationId="{935F7147-A222-DC15-4291-44E9E21630CF}"/>
          </ac:spMkLst>
        </pc:spChg>
        <pc:spChg chg="del">
          <ac:chgData name="José Chirif" userId="b5cbf5bd5648e6bf" providerId="LiveId" clId="{1B728A6F-F9E6-41BB-8C1A-782ABCCA26CD}" dt="2024-10-01T20:40:08.995" v="315"/>
          <ac:spMkLst>
            <pc:docMk/>
            <pc:sldMk cId="1732177406" sldId="283"/>
            <ac:spMk id="42" creationId="{CA960633-AFFC-E0CA-0505-8C0BB1EDF48D}"/>
          </ac:spMkLst>
        </pc:spChg>
      </pc:sldChg>
      <pc:sldChg chg="delSp modSp mod">
        <pc:chgData name="José Chirif" userId="b5cbf5bd5648e6bf" providerId="LiveId" clId="{1B728A6F-F9E6-41BB-8C1A-782ABCCA26CD}" dt="2024-10-02T00:54:59.853" v="725" actId="3626"/>
        <pc:sldMkLst>
          <pc:docMk/>
          <pc:sldMk cId="1180743197" sldId="284"/>
        </pc:sldMkLst>
        <pc:spChg chg="del">
          <ac:chgData name="José Chirif" userId="b5cbf5bd5648e6bf" providerId="LiveId" clId="{1B728A6F-F9E6-41BB-8C1A-782ABCCA26CD}" dt="2024-10-01T20:40:09.026" v="415"/>
          <ac:spMkLst>
            <pc:docMk/>
            <pc:sldMk cId="1180743197" sldId="284"/>
            <ac:spMk id="22" creationId="{75A1BC35-7123-3FE2-0365-9EFAD483B41B}"/>
          </ac:spMkLst>
        </pc:spChg>
        <pc:spChg chg="del">
          <ac:chgData name="José Chirif" userId="b5cbf5bd5648e6bf" providerId="LiveId" clId="{1B728A6F-F9E6-41BB-8C1A-782ABCCA26CD}" dt="2024-10-01T20:40:09.025" v="413"/>
          <ac:spMkLst>
            <pc:docMk/>
            <pc:sldMk cId="1180743197" sldId="284"/>
            <ac:spMk id="24" creationId="{EA0EAE90-9B1C-7451-B74D-FAB88006A65F}"/>
          </ac:spMkLst>
        </pc:spChg>
        <pc:spChg chg="del">
          <ac:chgData name="José Chirif" userId="b5cbf5bd5648e6bf" providerId="LiveId" clId="{1B728A6F-F9E6-41BB-8C1A-782ABCCA26CD}" dt="2024-10-01T20:40:09.025" v="411"/>
          <ac:spMkLst>
            <pc:docMk/>
            <pc:sldMk cId="1180743197" sldId="284"/>
            <ac:spMk id="25" creationId="{672EF86D-2EAB-2C82-2EE5-5CCDFB83F3F1}"/>
          </ac:spMkLst>
        </pc:spChg>
        <pc:spChg chg="del">
          <ac:chgData name="José Chirif" userId="b5cbf5bd5648e6bf" providerId="LiveId" clId="{1B728A6F-F9E6-41BB-8C1A-782ABCCA26CD}" dt="2024-10-01T20:40:09.024" v="409"/>
          <ac:spMkLst>
            <pc:docMk/>
            <pc:sldMk cId="1180743197" sldId="284"/>
            <ac:spMk id="26" creationId="{4C4F9C1C-9FE1-C5C2-8B66-2632D353615B}"/>
          </ac:spMkLst>
        </pc:spChg>
        <pc:spChg chg="del">
          <ac:chgData name="José Chirif" userId="b5cbf5bd5648e6bf" providerId="LiveId" clId="{1B728A6F-F9E6-41BB-8C1A-782ABCCA26CD}" dt="2024-10-01T20:40:09.023" v="407"/>
          <ac:spMkLst>
            <pc:docMk/>
            <pc:sldMk cId="1180743197" sldId="284"/>
            <ac:spMk id="27" creationId="{A1DC301E-C140-A8DF-CC34-5A2B5F278244}"/>
          </ac:spMkLst>
        </pc:spChg>
        <pc:spChg chg="del">
          <ac:chgData name="José Chirif" userId="b5cbf5bd5648e6bf" providerId="LiveId" clId="{1B728A6F-F9E6-41BB-8C1A-782ABCCA26CD}" dt="2024-10-01T20:40:09.023" v="405"/>
          <ac:spMkLst>
            <pc:docMk/>
            <pc:sldMk cId="1180743197" sldId="284"/>
            <ac:spMk id="28" creationId="{2A4DB171-F401-8060-208F-1E16DA61EC71}"/>
          </ac:spMkLst>
        </pc:spChg>
        <pc:spChg chg="del">
          <ac:chgData name="José Chirif" userId="b5cbf5bd5648e6bf" providerId="LiveId" clId="{1B728A6F-F9E6-41BB-8C1A-782ABCCA26CD}" dt="2024-10-01T20:40:09.022" v="403"/>
          <ac:spMkLst>
            <pc:docMk/>
            <pc:sldMk cId="1180743197" sldId="284"/>
            <ac:spMk id="29" creationId="{DAF2D3C5-E569-444B-2BA1-6F5CE828413D}"/>
          </ac:spMkLst>
        </pc:spChg>
        <pc:spChg chg="del">
          <ac:chgData name="José Chirif" userId="b5cbf5bd5648e6bf" providerId="LiveId" clId="{1B728A6F-F9E6-41BB-8C1A-782ABCCA26CD}" dt="2024-10-01T20:40:09.021" v="401"/>
          <ac:spMkLst>
            <pc:docMk/>
            <pc:sldMk cId="1180743197" sldId="284"/>
            <ac:spMk id="30" creationId="{8C90E12E-E9CF-3C7B-AB30-81AECCB27007}"/>
          </ac:spMkLst>
        </pc:spChg>
        <pc:spChg chg="del">
          <ac:chgData name="José Chirif" userId="b5cbf5bd5648e6bf" providerId="LiveId" clId="{1B728A6F-F9E6-41BB-8C1A-782ABCCA26CD}" dt="2024-10-01T20:40:09.021" v="399"/>
          <ac:spMkLst>
            <pc:docMk/>
            <pc:sldMk cId="1180743197" sldId="284"/>
            <ac:spMk id="31" creationId="{9033BCFF-06F2-7E9F-523B-6687C014F0CE}"/>
          </ac:spMkLst>
        </pc:spChg>
        <pc:spChg chg="del">
          <ac:chgData name="José Chirif" userId="b5cbf5bd5648e6bf" providerId="LiveId" clId="{1B728A6F-F9E6-41BB-8C1A-782ABCCA26CD}" dt="2024-10-01T20:40:09.020" v="397"/>
          <ac:spMkLst>
            <pc:docMk/>
            <pc:sldMk cId="1180743197" sldId="284"/>
            <ac:spMk id="32" creationId="{96FD2944-A1C5-B158-C99E-B96FCC84DB6E}"/>
          </ac:spMkLst>
        </pc:spChg>
        <pc:spChg chg="del">
          <ac:chgData name="José Chirif" userId="b5cbf5bd5648e6bf" providerId="LiveId" clId="{1B728A6F-F9E6-41BB-8C1A-782ABCCA26CD}" dt="2024-10-01T20:40:09.020" v="395"/>
          <ac:spMkLst>
            <pc:docMk/>
            <pc:sldMk cId="1180743197" sldId="284"/>
            <ac:spMk id="33" creationId="{9F7CF041-8DC1-686D-A73E-E5F3F0204176}"/>
          </ac:spMkLst>
        </pc:spChg>
        <pc:spChg chg="del">
          <ac:chgData name="José Chirif" userId="b5cbf5bd5648e6bf" providerId="LiveId" clId="{1B728A6F-F9E6-41BB-8C1A-782ABCCA26CD}" dt="2024-10-01T20:40:09.019" v="393"/>
          <ac:spMkLst>
            <pc:docMk/>
            <pc:sldMk cId="1180743197" sldId="284"/>
            <ac:spMk id="34" creationId="{E5DA6D24-5725-9084-8EF2-DDC7FF76BCC9}"/>
          </ac:spMkLst>
        </pc:spChg>
        <pc:spChg chg="del">
          <ac:chgData name="José Chirif" userId="b5cbf5bd5648e6bf" providerId="LiveId" clId="{1B728A6F-F9E6-41BB-8C1A-782ABCCA26CD}" dt="2024-10-01T20:40:09.018" v="391"/>
          <ac:spMkLst>
            <pc:docMk/>
            <pc:sldMk cId="1180743197" sldId="284"/>
            <ac:spMk id="35" creationId="{EDB12BD7-54C9-223F-3191-32A369A5EE76}"/>
          </ac:spMkLst>
        </pc:spChg>
        <pc:spChg chg="del">
          <ac:chgData name="José Chirif" userId="b5cbf5bd5648e6bf" providerId="LiveId" clId="{1B728A6F-F9E6-41BB-8C1A-782ABCCA26CD}" dt="2024-10-01T20:40:09.018" v="389"/>
          <ac:spMkLst>
            <pc:docMk/>
            <pc:sldMk cId="1180743197" sldId="284"/>
            <ac:spMk id="36" creationId="{95462715-D527-99D6-0E4B-3C54CD891DA6}"/>
          </ac:spMkLst>
        </pc:spChg>
        <pc:spChg chg="del">
          <ac:chgData name="José Chirif" userId="b5cbf5bd5648e6bf" providerId="LiveId" clId="{1B728A6F-F9E6-41BB-8C1A-782ABCCA26CD}" dt="2024-10-01T20:40:09.017" v="387"/>
          <ac:spMkLst>
            <pc:docMk/>
            <pc:sldMk cId="1180743197" sldId="284"/>
            <ac:spMk id="37" creationId="{DD391F6C-AA1E-CA1C-DA2E-F08C57A158C3}"/>
          </ac:spMkLst>
        </pc:spChg>
        <pc:spChg chg="del">
          <ac:chgData name="José Chirif" userId="b5cbf5bd5648e6bf" providerId="LiveId" clId="{1B728A6F-F9E6-41BB-8C1A-782ABCCA26CD}" dt="2024-10-01T20:40:09.017" v="385"/>
          <ac:spMkLst>
            <pc:docMk/>
            <pc:sldMk cId="1180743197" sldId="284"/>
            <ac:spMk id="38" creationId="{5D6CE791-FDD7-78A7-FE25-F62F7DAF55F7}"/>
          </ac:spMkLst>
        </pc:spChg>
        <pc:spChg chg="del">
          <ac:chgData name="José Chirif" userId="b5cbf5bd5648e6bf" providerId="LiveId" clId="{1B728A6F-F9E6-41BB-8C1A-782ABCCA26CD}" dt="2024-10-01T20:40:09.016" v="383"/>
          <ac:spMkLst>
            <pc:docMk/>
            <pc:sldMk cId="1180743197" sldId="284"/>
            <ac:spMk id="39" creationId="{A6A6E374-3B2B-F079-80D8-0F9A9C1F6630}"/>
          </ac:spMkLst>
        </pc:spChg>
        <pc:picChg chg="mod">
          <ac:chgData name="José Chirif" userId="b5cbf5bd5648e6bf" providerId="LiveId" clId="{1B728A6F-F9E6-41BB-8C1A-782ABCCA26CD}" dt="2024-10-02T00:54:59.853" v="725" actId="3626"/>
          <ac:picMkLst>
            <pc:docMk/>
            <pc:sldMk cId="1180743197" sldId="284"/>
            <ac:picMk id="23" creationId="{AE113044-5896-6D3C-0181-CC957A391278}"/>
          </ac:picMkLst>
        </pc:picChg>
      </pc:sldChg>
      <pc:sldChg chg="delSp mod">
        <pc:chgData name="José Chirif" userId="b5cbf5bd5648e6bf" providerId="LiveId" clId="{1B728A6F-F9E6-41BB-8C1A-782ABCCA26CD}" dt="2024-10-01T20:40:09.015" v="381"/>
        <pc:sldMkLst>
          <pc:docMk/>
          <pc:sldMk cId="3081271768" sldId="286"/>
        </pc:sldMkLst>
        <pc:spChg chg="del">
          <ac:chgData name="José Chirif" userId="b5cbf5bd5648e6bf" providerId="LiveId" clId="{1B728A6F-F9E6-41BB-8C1A-782ABCCA26CD}" dt="2024-10-01T20:40:09.015" v="381"/>
          <ac:spMkLst>
            <pc:docMk/>
            <pc:sldMk cId="3081271768" sldId="286"/>
            <ac:spMk id="23" creationId="{D856754B-FA21-1867-5812-BC1F4D289C9B}"/>
          </ac:spMkLst>
        </pc:spChg>
        <pc:spChg chg="del">
          <ac:chgData name="José Chirif" userId="b5cbf5bd5648e6bf" providerId="LiveId" clId="{1B728A6F-F9E6-41BB-8C1A-782ABCCA26CD}" dt="2024-10-01T20:40:09.015" v="379"/>
          <ac:spMkLst>
            <pc:docMk/>
            <pc:sldMk cId="3081271768" sldId="286"/>
            <ac:spMk id="24" creationId="{D6395C21-FF07-0C65-8E91-92BA088FDCD4}"/>
          </ac:spMkLst>
        </pc:spChg>
        <pc:spChg chg="del">
          <ac:chgData name="José Chirif" userId="b5cbf5bd5648e6bf" providerId="LiveId" clId="{1B728A6F-F9E6-41BB-8C1A-782ABCCA26CD}" dt="2024-10-01T20:40:09.014" v="377"/>
          <ac:spMkLst>
            <pc:docMk/>
            <pc:sldMk cId="3081271768" sldId="286"/>
            <ac:spMk id="25" creationId="{CEE1930D-D081-385E-B183-679D8B210F70}"/>
          </ac:spMkLst>
        </pc:spChg>
        <pc:spChg chg="del">
          <ac:chgData name="José Chirif" userId="b5cbf5bd5648e6bf" providerId="LiveId" clId="{1B728A6F-F9E6-41BB-8C1A-782ABCCA26CD}" dt="2024-10-01T20:40:09.014" v="375"/>
          <ac:spMkLst>
            <pc:docMk/>
            <pc:sldMk cId="3081271768" sldId="286"/>
            <ac:spMk id="26" creationId="{51A5F837-87B5-C455-A545-AA6CEE8A359E}"/>
          </ac:spMkLst>
        </pc:spChg>
        <pc:spChg chg="del">
          <ac:chgData name="José Chirif" userId="b5cbf5bd5648e6bf" providerId="LiveId" clId="{1B728A6F-F9E6-41BB-8C1A-782ABCCA26CD}" dt="2024-10-01T20:40:09.013" v="373"/>
          <ac:spMkLst>
            <pc:docMk/>
            <pc:sldMk cId="3081271768" sldId="286"/>
            <ac:spMk id="27" creationId="{8C6711E7-1C47-536F-213C-041F9D307AD8}"/>
          </ac:spMkLst>
        </pc:spChg>
        <pc:spChg chg="del">
          <ac:chgData name="José Chirif" userId="b5cbf5bd5648e6bf" providerId="LiveId" clId="{1B728A6F-F9E6-41BB-8C1A-782ABCCA26CD}" dt="2024-10-01T20:40:09.012" v="371"/>
          <ac:spMkLst>
            <pc:docMk/>
            <pc:sldMk cId="3081271768" sldId="286"/>
            <ac:spMk id="28" creationId="{2E18C02F-737E-CBE1-7F42-523455A21016}"/>
          </ac:spMkLst>
        </pc:spChg>
        <pc:spChg chg="del">
          <ac:chgData name="José Chirif" userId="b5cbf5bd5648e6bf" providerId="LiveId" clId="{1B728A6F-F9E6-41BB-8C1A-782ABCCA26CD}" dt="2024-10-01T20:40:09.012" v="369"/>
          <ac:spMkLst>
            <pc:docMk/>
            <pc:sldMk cId="3081271768" sldId="286"/>
            <ac:spMk id="29" creationId="{72A51EBD-4759-618D-A4E0-6728D8234131}"/>
          </ac:spMkLst>
        </pc:spChg>
        <pc:spChg chg="del">
          <ac:chgData name="José Chirif" userId="b5cbf5bd5648e6bf" providerId="LiveId" clId="{1B728A6F-F9E6-41BB-8C1A-782ABCCA26CD}" dt="2024-10-01T20:40:09.011" v="367"/>
          <ac:spMkLst>
            <pc:docMk/>
            <pc:sldMk cId="3081271768" sldId="286"/>
            <ac:spMk id="30" creationId="{27AA61BB-B7CF-D6FE-3F11-BA32315D6079}"/>
          </ac:spMkLst>
        </pc:spChg>
        <pc:spChg chg="del">
          <ac:chgData name="José Chirif" userId="b5cbf5bd5648e6bf" providerId="LiveId" clId="{1B728A6F-F9E6-41BB-8C1A-782ABCCA26CD}" dt="2024-10-01T20:40:09.010" v="365"/>
          <ac:spMkLst>
            <pc:docMk/>
            <pc:sldMk cId="3081271768" sldId="286"/>
            <ac:spMk id="31" creationId="{23B9CFD3-1822-F6C0-35E2-026BB1125084}"/>
          </ac:spMkLst>
        </pc:spChg>
        <pc:spChg chg="del">
          <ac:chgData name="José Chirif" userId="b5cbf5bd5648e6bf" providerId="LiveId" clId="{1B728A6F-F9E6-41BB-8C1A-782ABCCA26CD}" dt="2024-10-01T20:40:09.010" v="363"/>
          <ac:spMkLst>
            <pc:docMk/>
            <pc:sldMk cId="3081271768" sldId="286"/>
            <ac:spMk id="32" creationId="{2731DD81-099C-15F6-1982-BF8DE93DDFA2}"/>
          </ac:spMkLst>
        </pc:spChg>
        <pc:spChg chg="del">
          <ac:chgData name="José Chirif" userId="b5cbf5bd5648e6bf" providerId="LiveId" clId="{1B728A6F-F9E6-41BB-8C1A-782ABCCA26CD}" dt="2024-10-01T20:40:09.009" v="361"/>
          <ac:spMkLst>
            <pc:docMk/>
            <pc:sldMk cId="3081271768" sldId="286"/>
            <ac:spMk id="33" creationId="{A5B8F5CC-AA1D-6836-F99E-5EF882D56CA6}"/>
          </ac:spMkLst>
        </pc:spChg>
        <pc:spChg chg="del">
          <ac:chgData name="José Chirif" userId="b5cbf5bd5648e6bf" providerId="LiveId" clId="{1B728A6F-F9E6-41BB-8C1A-782ABCCA26CD}" dt="2024-10-01T20:40:09.009" v="359"/>
          <ac:spMkLst>
            <pc:docMk/>
            <pc:sldMk cId="3081271768" sldId="286"/>
            <ac:spMk id="34" creationId="{6DAA95C2-3100-CE94-5391-0153432D99DD}"/>
          </ac:spMkLst>
        </pc:spChg>
        <pc:spChg chg="del">
          <ac:chgData name="José Chirif" userId="b5cbf5bd5648e6bf" providerId="LiveId" clId="{1B728A6F-F9E6-41BB-8C1A-782ABCCA26CD}" dt="2024-10-01T20:40:09.008" v="357"/>
          <ac:spMkLst>
            <pc:docMk/>
            <pc:sldMk cId="3081271768" sldId="286"/>
            <ac:spMk id="35" creationId="{0E59F686-BBAB-B557-76C3-0D2036B985CE}"/>
          </ac:spMkLst>
        </pc:spChg>
        <pc:spChg chg="del">
          <ac:chgData name="José Chirif" userId="b5cbf5bd5648e6bf" providerId="LiveId" clId="{1B728A6F-F9E6-41BB-8C1A-782ABCCA26CD}" dt="2024-10-01T20:40:09.008" v="355"/>
          <ac:spMkLst>
            <pc:docMk/>
            <pc:sldMk cId="3081271768" sldId="286"/>
            <ac:spMk id="36" creationId="{97DD94DE-7C5B-F35A-8FCE-56E6BAA8AE7E}"/>
          </ac:spMkLst>
        </pc:spChg>
        <pc:spChg chg="del">
          <ac:chgData name="José Chirif" userId="b5cbf5bd5648e6bf" providerId="LiveId" clId="{1B728A6F-F9E6-41BB-8C1A-782ABCCA26CD}" dt="2024-10-01T20:40:09.007" v="353"/>
          <ac:spMkLst>
            <pc:docMk/>
            <pc:sldMk cId="3081271768" sldId="286"/>
            <ac:spMk id="37" creationId="{1CEAEC81-CD82-2D31-0D20-751B1E8E2DA4}"/>
          </ac:spMkLst>
        </pc:spChg>
        <pc:spChg chg="del">
          <ac:chgData name="José Chirif" userId="b5cbf5bd5648e6bf" providerId="LiveId" clId="{1B728A6F-F9E6-41BB-8C1A-782ABCCA26CD}" dt="2024-10-01T20:40:09.007" v="351"/>
          <ac:spMkLst>
            <pc:docMk/>
            <pc:sldMk cId="3081271768" sldId="286"/>
            <ac:spMk id="38" creationId="{0F8D5540-7D5D-B34E-75DC-B1D04CE28AE6}"/>
          </ac:spMkLst>
        </pc:spChg>
        <pc:spChg chg="del">
          <ac:chgData name="José Chirif" userId="b5cbf5bd5648e6bf" providerId="LiveId" clId="{1B728A6F-F9E6-41BB-8C1A-782ABCCA26CD}" dt="2024-10-01T20:40:09.006" v="349"/>
          <ac:spMkLst>
            <pc:docMk/>
            <pc:sldMk cId="3081271768" sldId="286"/>
            <ac:spMk id="39" creationId="{2A43E163-842B-B51B-4F90-C22712CB7442}"/>
          </ac:spMkLst>
        </pc:spChg>
      </pc:sldChg>
      <pc:sldChg chg="delSp modSp mod">
        <pc:chgData name="José Chirif" userId="b5cbf5bd5648e6bf" providerId="LiveId" clId="{1B728A6F-F9E6-41BB-8C1A-782ABCCA26CD}" dt="2024-10-02T01:01:45.924" v="831"/>
        <pc:sldMkLst>
          <pc:docMk/>
          <pc:sldMk cId="2531409769" sldId="287"/>
        </pc:sldMkLst>
        <pc:spChg chg="del">
          <ac:chgData name="José Chirif" userId="b5cbf5bd5648e6bf" providerId="LiveId" clId="{1B728A6F-F9E6-41BB-8C1A-782ABCCA26CD}" dt="2024-10-01T20:40:09.049" v="483"/>
          <ac:spMkLst>
            <pc:docMk/>
            <pc:sldMk cId="2531409769" sldId="287"/>
            <ac:spMk id="22" creationId="{1D32927A-1997-6AF5-5BCA-2E30462AB4DB}"/>
          </ac:spMkLst>
        </pc:spChg>
        <pc:spChg chg="del">
          <ac:chgData name="José Chirif" userId="b5cbf5bd5648e6bf" providerId="LiveId" clId="{1B728A6F-F9E6-41BB-8C1A-782ABCCA26CD}" dt="2024-10-01T20:40:09.049" v="481"/>
          <ac:spMkLst>
            <pc:docMk/>
            <pc:sldMk cId="2531409769" sldId="287"/>
            <ac:spMk id="24" creationId="{D7AE4991-DE13-B5D4-55F3-1619523CD1A0}"/>
          </ac:spMkLst>
        </pc:spChg>
        <pc:spChg chg="del">
          <ac:chgData name="José Chirif" userId="b5cbf5bd5648e6bf" providerId="LiveId" clId="{1B728A6F-F9E6-41BB-8C1A-782ABCCA26CD}" dt="2024-10-01T20:40:09.048" v="479"/>
          <ac:spMkLst>
            <pc:docMk/>
            <pc:sldMk cId="2531409769" sldId="287"/>
            <ac:spMk id="25" creationId="{475DC1F8-957A-2E40-A004-A6703CFA504F}"/>
          </ac:spMkLst>
        </pc:spChg>
        <pc:spChg chg="del">
          <ac:chgData name="José Chirif" userId="b5cbf5bd5648e6bf" providerId="LiveId" clId="{1B728A6F-F9E6-41BB-8C1A-782ABCCA26CD}" dt="2024-10-01T20:40:09.047" v="477"/>
          <ac:spMkLst>
            <pc:docMk/>
            <pc:sldMk cId="2531409769" sldId="287"/>
            <ac:spMk id="26" creationId="{711C4B7A-A66B-A3B8-91C4-FA695CE0D4E1}"/>
          </ac:spMkLst>
        </pc:spChg>
        <pc:spChg chg="del">
          <ac:chgData name="José Chirif" userId="b5cbf5bd5648e6bf" providerId="LiveId" clId="{1B728A6F-F9E6-41BB-8C1A-782ABCCA26CD}" dt="2024-10-01T20:40:09.047" v="475"/>
          <ac:spMkLst>
            <pc:docMk/>
            <pc:sldMk cId="2531409769" sldId="287"/>
            <ac:spMk id="27" creationId="{EA39CB13-7E93-8EC9-740E-500B4F20F55D}"/>
          </ac:spMkLst>
        </pc:spChg>
        <pc:spChg chg="del">
          <ac:chgData name="José Chirif" userId="b5cbf5bd5648e6bf" providerId="LiveId" clId="{1B728A6F-F9E6-41BB-8C1A-782ABCCA26CD}" dt="2024-10-01T20:40:09.046" v="473"/>
          <ac:spMkLst>
            <pc:docMk/>
            <pc:sldMk cId="2531409769" sldId="287"/>
            <ac:spMk id="28" creationId="{4F528186-A7B3-8CFE-0B70-703317FF83E6}"/>
          </ac:spMkLst>
        </pc:spChg>
        <pc:spChg chg="del">
          <ac:chgData name="José Chirif" userId="b5cbf5bd5648e6bf" providerId="LiveId" clId="{1B728A6F-F9E6-41BB-8C1A-782ABCCA26CD}" dt="2024-10-01T20:40:09.046" v="471"/>
          <ac:spMkLst>
            <pc:docMk/>
            <pc:sldMk cId="2531409769" sldId="287"/>
            <ac:spMk id="29" creationId="{9858FD7C-C662-257F-D3A8-B9332BAC299E}"/>
          </ac:spMkLst>
        </pc:spChg>
        <pc:spChg chg="del">
          <ac:chgData name="José Chirif" userId="b5cbf5bd5648e6bf" providerId="LiveId" clId="{1B728A6F-F9E6-41BB-8C1A-782ABCCA26CD}" dt="2024-10-01T20:40:09.045" v="469"/>
          <ac:spMkLst>
            <pc:docMk/>
            <pc:sldMk cId="2531409769" sldId="287"/>
            <ac:spMk id="30" creationId="{C3396F10-037E-78A6-6962-8C2FA5DCD134}"/>
          </ac:spMkLst>
        </pc:spChg>
        <pc:spChg chg="del">
          <ac:chgData name="José Chirif" userId="b5cbf5bd5648e6bf" providerId="LiveId" clId="{1B728A6F-F9E6-41BB-8C1A-782ABCCA26CD}" dt="2024-10-01T20:40:09.044" v="467"/>
          <ac:spMkLst>
            <pc:docMk/>
            <pc:sldMk cId="2531409769" sldId="287"/>
            <ac:spMk id="31" creationId="{3EEE86B9-3741-F842-ACF8-ED1E0C67C090}"/>
          </ac:spMkLst>
        </pc:spChg>
        <pc:spChg chg="del">
          <ac:chgData name="José Chirif" userId="b5cbf5bd5648e6bf" providerId="LiveId" clId="{1B728A6F-F9E6-41BB-8C1A-782ABCCA26CD}" dt="2024-10-01T20:40:09.044" v="465"/>
          <ac:spMkLst>
            <pc:docMk/>
            <pc:sldMk cId="2531409769" sldId="287"/>
            <ac:spMk id="32" creationId="{998FB5A7-2415-BE36-E92D-657DB76C281B}"/>
          </ac:spMkLst>
        </pc:spChg>
        <pc:spChg chg="del">
          <ac:chgData name="José Chirif" userId="b5cbf5bd5648e6bf" providerId="LiveId" clId="{1B728A6F-F9E6-41BB-8C1A-782ABCCA26CD}" dt="2024-10-01T20:40:09.043" v="463"/>
          <ac:spMkLst>
            <pc:docMk/>
            <pc:sldMk cId="2531409769" sldId="287"/>
            <ac:spMk id="33" creationId="{1D5A43AA-1601-78F4-D89C-2DDB9D6F4589}"/>
          </ac:spMkLst>
        </pc:spChg>
        <pc:spChg chg="del">
          <ac:chgData name="José Chirif" userId="b5cbf5bd5648e6bf" providerId="LiveId" clId="{1B728A6F-F9E6-41BB-8C1A-782ABCCA26CD}" dt="2024-10-01T20:40:09.042" v="461"/>
          <ac:spMkLst>
            <pc:docMk/>
            <pc:sldMk cId="2531409769" sldId="287"/>
            <ac:spMk id="34" creationId="{BEB74421-6CEC-928B-A8A6-FFE4DF13F33B}"/>
          </ac:spMkLst>
        </pc:spChg>
        <pc:spChg chg="del">
          <ac:chgData name="José Chirif" userId="b5cbf5bd5648e6bf" providerId="LiveId" clId="{1B728A6F-F9E6-41BB-8C1A-782ABCCA26CD}" dt="2024-10-01T20:40:09.042" v="459"/>
          <ac:spMkLst>
            <pc:docMk/>
            <pc:sldMk cId="2531409769" sldId="287"/>
            <ac:spMk id="35" creationId="{BB166F5F-11A9-99DB-CDAE-8D8CFE7C178A}"/>
          </ac:spMkLst>
        </pc:spChg>
        <pc:spChg chg="del">
          <ac:chgData name="José Chirif" userId="b5cbf5bd5648e6bf" providerId="LiveId" clId="{1B728A6F-F9E6-41BB-8C1A-782ABCCA26CD}" dt="2024-10-01T20:40:09.041" v="457"/>
          <ac:spMkLst>
            <pc:docMk/>
            <pc:sldMk cId="2531409769" sldId="287"/>
            <ac:spMk id="36" creationId="{47707467-360A-9D36-700F-B42E81EA862F}"/>
          </ac:spMkLst>
        </pc:spChg>
        <pc:spChg chg="del">
          <ac:chgData name="José Chirif" userId="b5cbf5bd5648e6bf" providerId="LiveId" clId="{1B728A6F-F9E6-41BB-8C1A-782ABCCA26CD}" dt="2024-10-01T20:40:09.041" v="455"/>
          <ac:spMkLst>
            <pc:docMk/>
            <pc:sldMk cId="2531409769" sldId="287"/>
            <ac:spMk id="37" creationId="{F950B63E-FF35-351D-DF41-641C50E6A786}"/>
          </ac:spMkLst>
        </pc:spChg>
        <pc:spChg chg="del">
          <ac:chgData name="José Chirif" userId="b5cbf5bd5648e6bf" providerId="LiveId" clId="{1B728A6F-F9E6-41BB-8C1A-782ABCCA26CD}" dt="2024-10-01T20:40:09.040" v="453"/>
          <ac:spMkLst>
            <pc:docMk/>
            <pc:sldMk cId="2531409769" sldId="287"/>
            <ac:spMk id="38" creationId="{3EF36DDC-00C8-7F23-97D1-0838B5EDE34B}"/>
          </ac:spMkLst>
        </pc:spChg>
        <pc:spChg chg="del">
          <ac:chgData name="José Chirif" userId="b5cbf5bd5648e6bf" providerId="LiveId" clId="{1B728A6F-F9E6-41BB-8C1A-782ABCCA26CD}" dt="2024-10-01T20:40:09.040" v="451"/>
          <ac:spMkLst>
            <pc:docMk/>
            <pc:sldMk cId="2531409769" sldId="287"/>
            <ac:spMk id="39" creationId="{2A6DB8E1-35F9-544F-E370-A1E71E306962}"/>
          </ac:spMkLst>
        </pc:spChg>
        <pc:picChg chg="mod">
          <ac:chgData name="José Chirif" userId="b5cbf5bd5648e6bf" providerId="LiveId" clId="{1B728A6F-F9E6-41BB-8C1A-782ABCCA26CD}" dt="2024-10-02T01:01:45.924" v="831"/>
          <ac:picMkLst>
            <pc:docMk/>
            <pc:sldMk cId="2531409769" sldId="287"/>
            <ac:picMk id="21" creationId="{9799A89C-3790-5BB6-BE4B-E4D49C67F31E}"/>
          </ac:picMkLst>
        </pc:picChg>
      </pc:sldChg>
      <pc:sldChg chg="addSp delSp modSp mod">
        <pc:chgData name="José Chirif" userId="b5cbf5bd5648e6bf" providerId="LiveId" clId="{1B728A6F-F9E6-41BB-8C1A-782ABCCA26CD}" dt="2024-10-02T00:51:27.391" v="697"/>
        <pc:sldMkLst>
          <pc:docMk/>
          <pc:sldMk cId="1506972944" sldId="288"/>
        </pc:sldMkLst>
        <pc:spChg chg="del">
          <ac:chgData name="José Chirif" userId="b5cbf5bd5648e6bf" providerId="LiveId" clId="{1B728A6F-F9E6-41BB-8C1A-782ABCCA26CD}" dt="2024-10-01T20:40:09.060" v="517"/>
          <ac:spMkLst>
            <pc:docMk/>
            <pc:sldMk cId="1506972944" sldId="288"/>
            <ac:spMk id="23" creationId="{6CD58F94-1B31-6858-E4A1-F4EE09F19F54}"/>
          </ac:spMkLst>
        </pc:spChg>
        <pc:spChg chg="del">
          <ac:chgData name="José Chirif" userId="b5cbf5bd5648e6bf" providerId="LiveId" clId="{1B728A6F-F9E6-41BB-8C1A-782ABCCA26CD}" dt="2024-10-01T20:40:09.059" v="515"/>
          <ac:spMkLst>
            <pc:docMk/>
            <pc:sldMk cId="1506972944" sldId="288"/>
            <ac:spMk id="24" creationId="{A5AE2C7A-5B05-2E7F-68CC-151BB4050010}"/>
          </ac:spMkLst>
        </pc:spChg>
        <pc:spChg chg="del">
          <ac:chgData name="José Chirif" userId="b5cbf5bd5648e6bf" providerId="LiveId" clId="{1B728A6F-F9E6-41BB-8C1A-782ABCCA26CD}" dt="2024-10-01T20:40:09.058" v="513"/>
          <ac:spMkLst>
            <pc:docMk/>
            <pc:sldMk cId="1506972944" sldId="288"/>
            <ac:spMk id="25" creationId="{246FFB51-1684-1512-DE30-BEF8FEE9CFEA}"/>
          </ac:spMkLst>
        </pc:spChg>
        <pc:spChg chg="del">
          <ac:chgData name="José Chirif" userId="b5cbf5bd5648e6bf" providerId="LiveId" clId="{1B728A6F-F9E6-41BB-8C1A-782ABCCA26CD}" dt="2024-10-01T20:40:09.058" v="511"/>
          <ac:spMkLst>
            <pc:docMk/>
            <pc:sldMk cId="1506972944" sldId="288"/>
            <ac:spMk id="26" creationId="{A727AE2B-97B3-8B1D-D3B1-1633AF3F3360}"/>
          </ac:spMkLst>
        </pc:spChg>
        <pc:spChg chg="del">
          <ac:chgData name="José Chirif" userId="b5cbf5bd5648e6bf" providerId="LiveId" clId="{1B728A6F-F9E6-41BB-8C1A-782ABCCA26CD}" dt="2024-10-01T20:40:09.057" v="509"/>
          <ac:spMkLst>
            <pc:docMk/>
            <pc:sldMk cId="1506972944" sldId="288"/>
            <ac:spMk id="27" creationId="{3E352D3F-8F73-2245-0428-03044252D747}"/>
          </ac:spMkLst>
        </pc:spChg>
        <pc:spChg chg="del">
          <ac:chgData name="José Chirif" userId="b5cbf5bd5648e6bf" providerId="LiveId" clId="{1B728A6F-F9E6-41BB-8C1A-782ABCCA26CD}" dt="2024-10-01T20:40:09.056" v="507"/>
          <ac:spMkLst>
            <pc:docMk/>
            <pc:sldMk cId="1506972944" sldId="288"/>
            <ac:spMk id="28" creationId="{F6BF231F-7DAA-F378-E1A6-DBE1546A0929}"/>
          </ac:spMkLst>
        </pc:spChg>
        <pc:spChg chg="del">
          <ac:chgData name="José Chirif" userId="b5cbf5bd5648e6bf" providerId="LiveId" clId="{1B728A6F-F9E6-41BB-8C1A-782ABCCA26CD}" dt="2024-10-01T20:40:09.056" v="505"/>
          <ac:spMkLst>
            <pc:docMk/>
            <pc:sldMk cId="1506972944" sldId="288"/>
            <ac:spMk id="29" creationId="{094AA109-0C32-4D7D-E02C-1613585EEBF7}"/>
          </ac:spMkLst>
        </pc:spChg>
        <pc:spChg chg="del">
          <ac:chgData name="José Chirif" userId="b5cbf5bd5648e6bf" providerId="LiveId" clId="{1B728A6F-F9E6-41BB-8C1A-782ABCCA26CD}" dt="2024-10-01T20:40:09.055" v="503"/>
          <ac:spMkLst>
            <pc:docMk/>
            <pc:sldMk cId="1506972944" sldId="288"/>
            <ac:spMk id="30" creationId="{B1B96D2C-CED3-4FBE-623E-D2FCD00E0830}"/>
          </ac:spMkLst>
        </pc:spChg>
        <pc:spChg chg="del">
          <ac:chgData name="José Chirif" userId="b5cbf5bd5648e6bf" providerId="LiveId" clId="{1B728A6F-F9E6-41BB-8C1A-782ABCCA26CD}" dt="2024-10-01T20:40:09.054" v="501"/>
          <ac:spMkLst>
            <pc:docMk/>
            <pc:sldMk cId="1506972944" sldId="288"/>
            <ac:spMk id="31" creationId="{4072CAA0-37EC-A23E-2232-43E2E65E6707}"/>
          </ac:spMkLst>
        </pc:spChg>
        <pc:spChg chg="del">
          <ac:chgData name="José Chirif" userId="b5cbf5bd5648e6bf" providerId="LiveId" clId="{1B728A6F-F9E6-41BB-8C1A-782ABCCA26CD}" dt="2024-10-01T20:40:09.054" v="499"/>
          <ac:spMkLst>
            <pc:docMk/>
            <pc:sldMk cId="1506972944" sldId="288"/>
            <ac:spMk id="32" creationId="{16543032-B18D-D1E2-0D73-3B1886C11DCE}"/>
          </ac:spMkLst>
        </pc:spChg>
        <pc:spChg chg="del">
          <ac:chgData name="José Chirif" userId="b5cbf5bd5648e6bf" providerId="LiveId" clId="{1B728A6F-F9E6-41BB-8C1A-782ABCCA26CD}" dt="2024-10-01T20:40:09.053" v="497"/>
          <ac:spMkLst>
            <pc:docMk/>
            <pc:sldMk cId="1506972944" sldId="288"/>
            <ac:spMk id="33" creationId="{E6A36737-8DDB-9CDD-B61D-AA5E6789954F}"/>
          </ac:spMkLst>
        </pc:spChg>
        <pc:spChg chg="del">
          <ac:chgData name="José Chirif" userId="b5cbf5bd5648e6bf" providerId="LiveId" clId="{1B728A6F-F9E6-41BB-8C1A-782ABCCA26CD}" dt="2024-10-01T20:40:09.053" v="495"/>
          <ac:spMkLst>
            <pc:docMk/>
            <pc:sldMk cId="1506972944" sldId="288"/>
            <ac:spMk id="34" creationId="{F3CA9AB0-CCD8-9387-E21F-1C6834C8ED33}"/>
          </ac:spMkLst>
        </pc:spChg>
        <pc:spChg chg="del">
          <ac:chgData name="José Chirif" userId="b5cbf5bd5648e6bf" providerId="LiveId" clId="{1B728A6F-F9E6-41BB-8C1A-782ABCCA26CD}" dt="2024-10-01T20:40:09.052" v="493"/>
          <ac:spMkLst>
            <pc:docMk/>
            <pc:sldMk cId="1506972944" sldId="288"/>
            <ac:spMk id="35" creationId="{63486206-A20C-10E9-0873-CCEFEA05AB84}"/>
          </ac:spMkLst>
        </pc:spChg>
        <pc:spChg chg="del">
          <ac:chgData name="José Chirif" userId="b5cbf5bd5648e6bf" providerId="LiveId" clId="{1B728A6F-F9E6-41BB-8C1A-782ABCCA26CD}" dt="2024-10-01T20:40:09.051" v="491"/>
          <ac:spMkLst>
            <pc:docMk/>
            <pc:sldMk cId="1506972944" sldId="288"/>
            <ac:spMk id="36" creationId="{DCFFA75E-FBD2-7AE2-6E0E-4E787BBBE550}"/>
          </ac:spMkLst>
        </pc:spChg>
        <pc:spChg chg="del">
          <ac:chgData name="José Chirif" userId="b5cbf5bd5648e6bf" providerId="LiveId" clId="{1B728A6F-F9E6-41BB-8C1A-782ABCCA26CD}" dt="2024-10-01T20:40:09.051" v="489"/>
          <ac:spMkLst>
            <pc:docMk/>
            <pc:sldMk cId="1506972944" sldId="288"/>
            <ac:spMk id="37" creationId="{10AE5C53-21DC-949D-64F1-E070F593EBC4}"/>
          </ac:spMkLst>
        </pc:spChg>
        <pc:spChg chg="del">
          <ac:chgData name="José Chirif" userId="b5cbf5bd5648e6bf" providerId="LiveId" clId="{1B728A6F-F9E6-41BB-8C1A-782ABCCA26CD}" dt="2024-10-01T20:40:09.050" v="487"/>
          <ac:spMkLst>
            <pc:docMk/>
            <pc:sldMk cId="1506972944" sldId="288"/>
            <ac:spMk id="38" creationId="{1214A366-7AD4-AEE9-4C2F-827663609399}"/>
          </ac:spMkLst>
        </pc:spChg>
        <pc:spChg chg="del">
          <ac:chgData name="José Chirif" userId="b5cbf5bd5648e6bf" providerId="LiveId" clId="{1B728A6F-F9E6-41BB-8C1A-782ABCCA26CD}" dt="2024-10-01T20:40:09.050" v="485"/>
          <ac:spMkLst>
            <pc:docMk/>
            <pc:sldMk cId="1506972944" sldId="288"/>
            <ac:spMk id="39" creationId="{614F6FF9-3113-F4E1-71F3-762BEEC41522}"/>
          </ac:spMkLst>
        </pc:spChg>
        <pc:picChg chg="add mod">
          <ac:chgData name="José Chirif" userId="b5cbf5bd5648e6bf" providerId="LiveId" clId="{1B728A6F-F9E6-41BB-8C1A-782ABCCA26CD}" dt="2024-10-02T00:51:27.391" v="697"/>
          <ac:picMkLst>
            <pc:docMk/>
            <pc:sldMk cId="1506972944" sldId="288"/>
            <ac:picMk id="3" creationId="{56A587A3-6294-F32B-0C3F-31CFD0AF8272}"/>
          </ac:picMkLst>
        </pc:picChg>
        <pc:picChg chg="del">
          <ac:chgData name="José Chirif" userId="b5cbf5bd5648e6bf" providerId="LiveId" clId="{1B728A6F-F9E6-41BB-8C1A-782ABCCA26CD}" dt="2024-10-02T00:50:52.075" v="694" actId="478"/>
          <ac:picMkLst>
            <pc:docMk/>
            <pc:sldMk cId="1506972944" sldId="288"/>
            <ac:picMk id="22" creationId="{0EF2709B-CD27-9A0F-62BC-20A7C56ADD28}"/>
          </ac:picMkLst>
        </pc:picChg>
      </pc:sldChg>
      <pc:sldChg chg="addSp delSp modSp mod">
        <pc:chgData name="José Chirif" userId="b5cbf5bd5648e6bf" providerId="LiveId" clId="{1B728A6F-F9E6-41BB-8C1A-782ABCCA26CD}" dt="2024-10-02T01:02:23.910" v="835"/>
        <pc:sldMkLst>
          <pc:docMk/>
          <pc:sldMk cId="3099325582" sldId="289"/>
        </pc:sldMkLst>
        <pc:spChg chg="mod">
          <ac:chgData name="José Chirif" userId="b5cbf5bd5648e6bf" providerId="LiveId" clId="{1B728A6F-F9E6-41BB-8C1A-782ABCCA26CD}" dt="2024-10-02T01:01:10.884" v="827" actId="1076"/>
          <ac:spMkLst>
            <pc:docMk/>
            <pc:sldMk cId="3099325582" sldId="289"/>
            <ac:spMk id="2" creationId="{0B33D9B2-1283-6513-D08E-ECD2F6C0CF23}"/>
          </ac:spMkLst>
        </pc:spChg>
        <pc:spChg chg="mod">
          <ac:chgData name="José Chirif" userId="b5cbf5bd5648e6bf" providerId="LiveId" clId="{1B728A6F-F9E6-41BB-8C1A-782ABCCA26CD}" dt="2024-10-02T01:01:53.736" v="833" actId="1076"/>
          <ac:spMkLst>
            <pc:docMk/>
            <pc:sldMk cId="3099325582" sldId="289"/>
            <ac:spMk id="7" creationId="{6C27AF35-1717-FF0D-1BF2-39312E126394}"/>
          </ac:spMkLst>
        </pc:spChg>
        <pc:spChg chg="add mod topLvl">
          <ac:chgData name="José Chirif" userId="b5cbf5bd5648e6bf" providerId="LiveId" clId="{1B728A6F-F9E6-41BB-8C1A-782ABCCA26CD}" dt="2024-10-02T01:01:35.990" v="830"/>
          <ac:spMkLst>
            <pc:docMk/>
            <pc:sldMk cId="3099325582" sldId="289"/>
            <ac:spMk id="8" creationId="{321CD3D4-F263-A9F9-72A5-A8DAF6F77445}"/>
          </ac:spMkLst>
        </pc:spChg>
        <pc:spChg chg="add mod">
          <ac:chgData name="José Chirif" userId="b5cbf5bd5648e6bf" providerId="LiveId" clId="{1B728A6F-F9E6-41BB-8C1A-782ABCCA26CD}" dt="2024-10-02T01:00:31.693" v="821" actId="1035"/>
          <ac:spMkLst>
            <pc:docMk/>
            <pc:sldMk cId="3099325582" sldId="289"/>
            <ac:spMk id="9" creationId="{CCAE98D8-C831-EA46-AB02-4DA8003AC959}"/>
          </ac:spMkLst>
        </pc:spChg>
        <pc:spChg chg="add del mod ord">
          <ac:chgData name="José Chirif" userId="b5cbf5bd5648e6bf" providerId="LiveId" clId="{1B728A6F-F9E6-41BB-8C1A-782ABCCA26CD}" dt="2024-10-02T01:00:39.012" v="825" actId="1037"/>
          <ac:spMkLst>
            <pc:docMk/>
            <pc:sldMk cId="3099325582" sldId="289"/>
            <ac:spMk id="10" creationId="{7C20E4F4-AD0C-46C9-8DA6-2F45E5E61913}"/>
          </ac:spMkLst>
        </pc:spChg>
        <pc:spChg chg="add mod topLvl">
          <ac:chgData name="José Chirif" userId="b5cbf5bd5648e6bf" providerId="LiveId" clId="{1B728A6F-F9E6-41BB-8C1A-782ABCCA26CD}" dt="2024-10-02T01:01:21.761" v="829" actId="164"/>
          <ac:spMkLst>
            <pc:docMk/>
            <pc:sldMk cId="3099325582" sldId="289"/>
            <ac:spMk id="11" creationId="{4F9011C1-5539-A803-19FF-502AAC94CBCC}"/>
          </ac:spMkLst>
        </pc:spChg>
        <pc:spChg chg="add mod">
          <ac:chgData name="José Chirif" userId="b5cbf5bd5648e6bf" providerId="LiveId" clId="{1B728A6F-F9E6-41BB-8C1A-782ABCCA26CD}" dt="2024-10-02T01:02:04.949" v="834"/>
          <ac:spMkLst>
            <pc:docMk/>
            <pc:sldMk cId="3099325582" sldId="289"/>
            <ac:spMk id="12" creationId="{04285C48-E0D2-A8FB-E889-BE0F82F4DDBC}"/>
          </ac:spMkLst>
        </pc:spChg>
        <pc:spChg chg="add mod">
          <ac:chgData name="José Chirif" userId="b5cbf5bd5648e6bf" providerId="LiveId" clId="{1B728A6F-F9E6-41BB-8C1A-782ABCCA26CD}" dt="2024-10-02T01:02:23.910" v="835"/>
          <ac:spMkLst>
            <pc:docMk/>
            <pc:sldMk cId="3099325582" sldId="289"/>
            <ac:spMk id="13" creationId="{B63C4CBE-47AF-D6B6-0B6E-9B235E61D37E}"/>
          </ac:spMkLst>
        </pc:spChg>
        <pc:spChg chg="del">
          <ac:chgData name="José Chirif" userId="b5cbf5bd5648e6bf" providerId="LiveId" clId="{1B728A6F-F9E6-41BB-8C1A-782ABCCA26CD}" dt="2024-10-01T20:40:09.073" v="551"/>
          <ac:spMkLst>
            <pc:docMk/>
            <pc:sldMk cId="3099325582" sldId="289"/>
            <ac:spMk id="21" creationId="{3BDA319C-8A19-80E9-CB35-A8548569177E}"/>
          </ac:spMkLst>
        </pc:spChg>
        <pc:spChg chg="del">
          <ac:chgData name="José Chirif" userId="b5cbf5bd5648e6bf" providerId="LiveId" clId="{1B728A6F-F9E6-41BB-8C1A-782ABCCA26CD}" dt="2024-10-01T20:40:09.072" v="549"/>
          <ac:spMkLst>
            <pc:docMk/>
            <pc:sldMk cId="3099325582" sldId="289"/>
            <ac:spMk id="23" creationId="{8262C7B5-926D-E937-B39A-196091AFE66F}"/>
          </ac:spMkLst>
        </pc:spChg>
        <pc:spChg chg="del">
          <ac:chgData name="José Chirif" userId="b5cbf5bd5648e6bf" providerId="LiveId" clId="{1B728A6F-F9E6-41BB-8C1A-782ABCCA26CD}" dt="2024-10-01T20:40:09.072" v="547"/>
          <ac:spMkLst>
            <pc:docMk/>
            <pc:sldMk cId="3099325582" sldId="289"/>
            <ac:spMk id="24" creationId="{BFDF3535-265D-B8C6-7C3B-D4443EB5E14E}"/>
          </ac:spMkLst>
        </pc:spChg>
        <pc:spChg chg="del">
          <ac:chgData name="José Chirif" userId="b5cbf5bd5648e6bf" providerId="LiveId" clId="{1B728A6F-F9E6-41BB-8C1A-782ABCCA26CD}" dt="2024-10-01T20:40:09.071" v="545"/>
          <ac:spMkLst>
            <pc:docMk/>
            <pc:sldMk cId="3099325582" sldId="289"/>
            <ac:spMk id="25" creationId="{DC81ED90-A68C-E79B-93EA-FAB0F3A47172}"/>
          </ac:spMkLst>
        </pc:spChg>
        <pc:spChg chg="del">
          <ac:chgData name="José Chirif" userId="b5cbf5bd5648e6bf" providerId="LiveId" clId="{1B728A6F-F9E6-41BB-8C1A-782ABCCA26CD}" dt="2024-10-01T20:40:09.070" v="543"/>
          <ac:spMkLst>
            <pc:docMk/>
            <pc:sldMk cId="3099325582" sldId="289"/>
            <ac:spMk id="26" creationId="{0CF951B2-E63D-7A3F-C484-5199F6CD1217}"/>
          </ac:spMkLst>
        </pc:spChg>
        <pc:spChg chg="del">
          <ac:chgData name="José Chirif" userId="b5cbf5bd5648e6bf" providerId="LiveId" clId="{1B728A6F-F9E6-41BB-8C1A-782ABCCA26CD}" dt="2024-10-01T20:40:09.070" v="541"/>
          <ac:spMkLst>
            <pc:docMk/>
            <pc:sldMk cId="3099325582" sldId="289"/>
            <ac:spMk id="27" creationId="{9142C7E8-3F8A-6410-8B29-ECC93850CB01}"/>
          </ac:spMkLst>
        </pc:spChg>
        <pc:spChg chg="del">
          <ac:chgData name="José Chirif" userId="b5cbf5bd5648e6bf" providerId="LiveId" clId="{1B728A6F-F9E6-41BB-8C1A-782ABCCA26CD}" dt="2024-10-01T20:40:09.068" v="539"/>
          <ac:spMkLst>
            <pc:docMk/>
            <pc:sldMk cId="3099325582" sldId="289"/>
            <ac:spMk id="28" creationId="{EF85565B-EF88-B056-0F7C-4679B26D9A19}"/>
          </ac:spMkLst>
        </pc:spChg>
        <pc:spChg chg="del">
          <ac:chgData name="José Chirif" userId="b5cbf5bd5648e6bf" providerId="LiveId" clId="{1B728A6F-F9E6-41BB-8C1A-782ABCCA26CD}" dt="2024-10-01T20:40:09.068" v="537"/>
          <ac:spMkLst>
            <pc:docMk/>
            <pc:sldMk cId="3099325582" sldId="289"/>
            <ac:spMk id="29" creationId="{6BA72829-54C5-664B-661A-11FAF7E5FD54}"/>
          </ac:spMkLst>
        </pc:spChg>
        <pc:spChg chg="del">
          <ac:chgData name="José Chirif" userId="b5cbf5bd5648e6bf" providerId="LiveId" clId="{1B728A6F-F9E6-41BB-8C1A-782ABCCA26CD}" dt="2024-10-01T20:40:09.067" v="535"/>
          <ac:spMkLst>
            <pc:docMk/>
            <pc:sldMk cId="3099325582" sldId="289"/>
            <ac:spMk id="30" creationId="{1C4215C1-8CF5-8076-6E96-48452F1A98A1}"/>
          </ac:spMkLst>
        </pc:spChg>
        <pc:spChg chg="del">
          <ac:chgData name="José Chirif" userId="b5cbf5bd5648e6bf" providerId="LiveId" clId="{1B728A6F-F9E6-41BB-8C1A-782ABCCA26CD}" dt="2024-10-01T20:40:09.066" v="533"/>
          <ac:spMkLst>
            <pc:docMk/>
            <pc:sldMk cId="3099325582" sldId="289"/>
            <ac:spMk id="31" creationId="{BFB422BF-9685-A842-1BB0-2C034EA66D86}"/>
          </ac:spMkLst>
        </pc:spChg>
        <pc:spChg chg="del">
          <ac:chgData name="José Chirif" userId="b5cbf5bd5648e6bf" providerId="LiveId" clId="{1B728A6F-F9E6-41BB-8C1A-782ABCCA26CD}" dt="2024-10-01T20:40:09.066" v="531"/>
          <ac:spMkLst>
            <pc:docMk/>
            <pc:sldMk cId="3099325582" sldId="289"/>
            <ac:spMk id="32" creationId="{D56A7CDB-DEE3-A09B-44A8-7ED9E4C4510D}"/>
          </ac:spMkLst>
        </pc:spChg>
        <pc:spChg chg="del">
          <ac:chgData name="José Chirif" userId="b5cbf5bd5648e6bf" providerId="LiveId" clId="{1B728A6F-F9E6-41BB-8C1A-782ABCCA26CD}" dt="2024-10-01T20:40:09.065" v="529"/>
          <ac:spMkLst>
            <pc:docMk/>
            <pc:sldMk cId="3099325582" sldId="289"/>
            <ac:spMk id="33" creationId="{E14208DC-B873-1F18-658E-5C2E7656B44F}"/>
          </ac:spMkLst>
        </pc:spChg>
        <pc:spChg chg="del">
          <ac:chgData name="José Chirif" userId="b5cbf5bd5648e6bf" providerId="LiveId" clId="{1B728A6F-F9E6-41BB-8C1A-782ABCCA26CD}" dt="2024-10-01T20:40:09.065" v="527"/>
          <ac:spMkLst>
            <pc:docMk/>
            <pc:sldMk cId="3099325582" sldId="289"/>
            <ac:spMk id="34" creationId="{319CE77B-C7DC-867D-22C5-E6B7BFC3DF8E}"/>
          </ac:spMkLst>
        </pc:spChg>
        <pc:spChg chg="del">
          <ac:chgData name="José Chirif" userId="b5cbf5bd5648e6bf" providerId="LiveId" clId="{1B728A6F-F9E6-41BB-8C1A-782ABCCA26CD}" dt="2024-10-01T20:40:09.064" v="525"/>
          <ac:spMkLst>
            <pc:docMk/>
            <pc:sldMk cId="3099325582" sldId="289"/>
            <ac:spMk id="35" creationId="{86575730-6889-223F-D321-F859A97EAAB9}"/>
          </ac:spMkLst>
        </pc:spChg>
        <pc:spChg chg="del">
          <ac:chgData name="José Chirif" userId="b5cbf5bd5648e6bf" providerId="LiveId" clId="{1B728A6F-F9E6-41BB-8C1A-782ABCCA26CD}" dt="2024-10-01T20:40:09.063" v="523"/>
          <ac:spMkLst>
            <pc:docMk/>
            <pc:sldMk cId="3099325582" sldId="289"/>
            <ac:spMk id="36" creationId="{FC913920-F2F1-E630-EE50-6CC4EA6247C0}"/>
          </ac:spMkLst>
        </pc:spChg>
        <pc:spChg chg="del">
          <ac:chgData name="José Chirif" userId="b5cbf5bd5648e6bf" providerId="LiveId" clId="{1B728A6F-F9E6-41BB-8C1A-782ABCCA26CD}" dt="2024-10-01T20:40:09.062" v="521"/>
          <ac:spMkLst>
            <pc:docMk/>
            <pc:sldMk cId="3099325582" sldId="289"/>
            <ac:spMk id="37" creationId="{EEC9F63D-5916-AA9A-6508-BD0115D6BB3A}"/>
          </ac:spMkLst>
        </pc:spChg>
        <pc:spChg chg="del">
          <ac:chgData name="José Chirif" userId="b5cbf5bd5648e6bf" providerId="LiveId" clId="{1B728A6F-F9E6-41BB-8C1A-782ABCCA26CD}" dt="2024-10-01T20:40:09.061" v="519"/>
          <ac:spMkLst>
            <pc:docMk/>
            <pc:sldMk cId="3099325582" sldId="289"/>
            <ac:spMk id="38" creationId="{29E1E71A-6EEE-CE19-5ED1-006F0DDD420E}"/>
          </ac:spMkLst>
        </pc:spChg>
        <pc:grpChg chg="add del">
          <ac:chgData name="José Chirif" userId="b5cbf5bd5648e6bf" providerId="LiveId" clId="{1B728A6F-F9E6-41BB-8C1A-782ABCCA26CD}" dt="2024-10-02T01:01:21.761" v="829" actId="164"/>
          <ac:grpSpMkLst>
            <pc:docMk/>
            <pc:sldMk cId="3099325582" sldId="289"/>
            <ac:grpSpMk id="14" creationId="{95B4B51F-1304-8572-3025-CF70DBC01199}"/>
          </ac:grpSpMkLst>
        </pc:grpChg>
        <pc:picChg chg="add del mod">
          <ac:chgData name="José Chirif" userId="b5cbf5bd5648e6bf" providerId="LiveId" clId="{1B728A6F-F9E6-41BB-8C1A-782ABCCA26CD}" dt="2024-10-02T00:58:43.376" v="773" actId="478"/>
          <ac:picMkLst>
            <pc:docMk/>
            <pc:sldMk cId="3099325582" sldId="289"/>
            <ac:picMk id="3" creationId="{0E170AB3-BE60-6539-0695-A5BA11DB4BC7}"/>
          </ac:picMkLst>
        </pc:picChg>
        <pc:picChg chg="add del mod">
          <ac:chgData name="José Chirif" userId="b5cbf5bd5648e6bf" providerId="LiveId" clId="{1B728A6F-F9E6-41BB-8C1A-782ABCCA26CD}" dt="2024-10-02T00:57:52.838" v="747" actId="478"/>
          <ac:picMkLst>
            <pc:docMk/>
            <pc:sldMk cId="3099325582" sldId="289"/>
            <ac:picMk id="5" creationId="{63A9FE98-9A0B-A10A-DF3E-E658BC9CF6A9}"/>
          </ac:picMkLst>
        </pc:picChg>
        <pc:picChg chg="add del mod">
          <ac:chgData name="José Chirif" userId="b5cbf5bd5648e6bf" providerId="LiveId" clId="{1B728A6F-F9E6-41BB-8C1A-782ABCCA26CD}" dt="2024-10-02T00:57:51.475" v="746" actId="478"/>
          <ac:picMkLst>
            <pc:docMk/>
            <pc:sldMk cId="3099325582" sldId="289"/>
            <ac:picMk id="6" creationId="{4E58A286-988A-A8D5-640D-D8A4B6BC97FE}"/>
          </ac:picMkLst>
        </pc:picChg>
      </pc:sldChg>
      <pc:sldChg chg="delSp mod">
        <pc:chgData name="José Chirif" userId="b5cbf5bd5648e6bf" providerId="LiveId" clId="{1B728A6F-F9E6-41BB-8C1A-782ABCCA26CD}" dt="2024-10-01T20:40:09.096" v="619"/>
        <pc:sldMkLst>
          <pc:docMk/>
          <pc:sldMk cId="2635539522" sldId="291"/>
        </pc:sldMkLst>
        <pc:spChg chg="del">
          <ac:chgData name="José Chirif" userId="b5cbf5bd5648e6bf" providerId="LiveId" clId="{1B728A6F-F9E6-41BB-8C1A-782ABCCA26CD}" dt="2024-10-01T20:40:09.096" v="619"/>
          <ac:spMkLst>
            <pc:docMk/>
            <pc:sldMk cId="2635539522" sldId="291"/>
            <ac:spMk id="22" creationId="{C21CE2D9-604C-B6B5-8C1B-89529B44C3E0}"/>
          </ac:spMkLst>
        </pc:spChg>
        <pc:spChg chg="del">
          <ac:chgData name="José Chirif" userId="b5cbf5bd5648e6bf" providerId="LiveId" clId="{1B728A6F-F9E6-41BB-8C1A-782ABCCA26CD}" dt="2024-10-01T20:40:09.095" v="617"/>
          <ac:spMkLst>
            <pc:docMk/>
            <pc:sldMk cId="2635539522" sldId="291"/>
            <ac:spMk id="23" creationId="{A3FEB611-A259-80A5-FFC8-46C2D1EA706A}"/>
          </ac:spMkLst>
        </pc:spChg>
        <pc:spChg chg="del">
          <ac:chgData name="José Chirif" userId="b5cbf5bd5648e6bf" providerId="LiveId" clId="{1B728A6F-F9E6-41BB-8C1A-782ABCCA26CD}" dt="2024-10-01T20:40:09.095" v="615"/>
          <ac:spMkLst>
            <pc:docMk/>
            <pc:sldMk cId="2635539522" sldId="291"/>
            <ac:spMk id="24" creationId="{889E9635-7904-1F65-8EB7-0F0576B79ACD}"/>
          </ac:spMkLst>
        </pc:spChg>
        <pc:spChg chg="del">
          <ac:chgData name="José Chirif" userId="b5cbf5bd5648e6bf" providerId="LiveId" clId="{1B728A6F-F9E6-41BB-8C1A-782ABCCA26CD}" dt="2024-10-01T20:40:09.094" v="613"/>
          <ac:spMkLst>
            <pc:docMk/>
            <pc:sldMk cId="2635539522" sldId="291"/>
            <ac:spMk id="25" creationId="{4496D60C-0FF6-7129-545F-F92929CD7CAB}"/>
          </ac:spMkLst>
        </pc:spChg>
        <pc:spChg chg="del">
          <ac:chgData name="José Chirif" userId="b5cbf5bd5648e6bf" providerId="LiveId" clId="{1B728A6F-F9E6-41BB-8C1A-782ABCCA26CD}" dt="2024-10-01T20:40:09.093" v="611"/>
          <ac:spMkLst>
            <pc:docMk/>
            <pc:sldMk cId="2635539522" sldId="291"/>
            <ac:spMk id="26" creationId="{EE96D513-E550-63F6-E82B-6926EA56BBFE}"/>
          </ac:spMkLst>
        </pc:spChg>
        <pc:spChg chg="del">
          <ac:chgData name="José Chirif" userId="b5cbf5bd5648e6bf" providerId="LiveId" clId="{1B728A6F-F9E6-41BB-8C1A-782ABCCA26CD}" dt="2024-10-01T20:40:09.092" v="609"/>
          <ac:spMkLst>
            <pc:docMk/>
            <pc:sldMk cId="2635539522" sldId="291"/>
            <ac:spMk id="27" creationId="{DB786FBB-FDBA-CFDE-63AC-A9DA2346AE8D}"/>
          </ac:spMkLst>
        </pc:spChg>
        <pc:spChg chg="del">
          <ac:chgData name="José Chirif" userId="b5cbf5bd5648e6bf" providerId="LiveId" clId="{1B728A6F-F9E6-41BB-8C1A-782ABCCA26CD}" dt="2024-10-01T20:40:09.091" v="607"/>
          <ac:spMkLst>
            <pc:docMk/>
            <pc:sldMk cId="2635539522" sldId="291"/>
            <ac:spMk id="28" creationId="{6ABDCFAC-336B-8993-769B-EBACA6A6A5D0}"/>
          </ac:spMkLst>
        </pc:spChg>
        <pc:spChg chg="del">
          <ac:chgData name="José Chirif" userId="b5cbf5bd5648e6bf" providerId="LiveId" clId="{1B728A6F-F9E6-41BB-8C1A-782ABCCA26CD}" dt="2024-10-01T20:40:09.090" v="605"/>
          <ac:spMkLst>
            <pc:docMk/>
            <pc:sldMk cId="2635539522" sldId="291"/>
            <ac:spMk id="29" creationId="{02ECDCB8-01D7-67FF-40D8-EA1DBADF9BF3}"/>
          </ac:spMkLst>
        </pc:spChg>
        <pc:spChg chg="del">
          <ac:chgData name="José Chirif" userId="b5cbf5bd5648e6bf" providerId="LiveId" clId="{1B728A6F-F9E6-41BB-8C1A-782ABCCA26CD}" dt="2024-10-01T20:40:09.090" v="603"/>
          <ac:spMkLst>
            <pc:docMk/>
            <pc:sldMk cId="2635539522" sldId="291"/>
            <ac:spMk id="30" creationId="{5CBD0C5F-A705-24A2-D401-3BAC0AD2623E}"/>
          </ac:spMkLst>
        </pc:spChg>
        <pc:spChg chg="del">
          <ac:chgData name="José Chirif" userId="b5cbf5bd5648e6bf" providerId="LiveId" clId="{1B728A6F-F9E6-41BB-8C1A-782ABCCA26CD}" dt="2024-10-01T20:40:09.089" v="601"/>
          <ac:spMkLst>
            <pc:docMk/>
            <pc:sldMk cId="2635539522" sldId="291"/>
            <ac:spMk id="31" creationId="{8D6D2F29-2B25-62A2-B65E-C30E72A57458}"/>
          </ac:spMkLst>
        </pc:spChg>
        <pc:spChg chg="del">
          <ac:chgData name="José Chirif" userId="b5cbf5bd5648e6bf" providerId="LiveId" clId="{1B728A6F-F9E6-41BB-8C1A-782ABCCA26CD}" dt="2024-10-01T20:40:09.088" v="599"/>
          <ac:spMkLst>
            <pc:docMk/>
            <pc:sldMk cId="2635539522" sldId="291"/>
            <ac:spMk id="32" creationId="{C5D3E662-AF83-7933-935A-CDB86F8FAB65}"/>
          </ac:spMkLst>
        </pc:spChg>
        <pc:spChg chg="del">
          <ac:chgData name="José Chirif" userId="b5cbf5bd5648e6bf" providerId="LiveId" clId="{1B728A6F-F9E6-41BB-8C1A-782ABCCA26CD}" dt="2024-10-01T20:40:09.088" v="597"/>
          <ac:spMkLst>
            <pc:docMk/>
            <pc:sldMk cId="2635539522" sldId="291"/>
            <ac:spMk id="33" creationId="{2CB327D6-D131-456B-4858-EABCE8603559}"/>
          </ac:spMkLst>
        </pc:spChg>
        <pc:spChg chg="del">
          <ac:chgData name="José Chirif" userId="b5cbf5bd5648e6bf" providerId="LiveId" clId="{1B728A6F-F9E6-41BB-8C1A-782ABCCA26CD}" dt="2024-10-01T20:40:09.087" v="595"/>
          <ac:spMkLst>
            <pc:docMk/>
            <pc:sldMk cId="2635539522" sldId="291"/>
            <ac:spMk id="34" creationId="{C7F7304D-B0E6-8960-3A7A-63C6C263E205}"/>
          </ac:spMkLst>
        </pc:spChg>
        <pc:spChg chg="del">
          <ac:chgData name="José Chirif" userId="b5cbf5bd5648e6bf" providerId="LiveId" clId="{1B728A6F-F9E6-41BB-8C1A-782ABCCA26CD}" dt="2024-10-01T20:40:09.087" v="593"/>
          <ac:spMkLst>
            <pc:docMk/>
            <pc:sldMk cId="2635539522" sldId="291"/>
            <ac:spMk id="35" creationId="{746C22DC-9C98-A3EB-6CC5-851065CAF99B}"/>
          </ac:spMkLst>
        </pc:spChg>
        <pc:spChg chg="del">
          <ac:chgData name="José Chirif" userId="b5cbf5bd5648e6bf" providerId="LiveId" clId="{1B728A6F-F9E6-41BB-8C1A-782ABCCA26CD}" dt="2024-10-01T20:40:09.086" v="591"/>
          <ac:spMkLst>
            <pc:docMk/>
            <pc:sldMk cId="2635539522" sldId="291"/>
            <ac:spMk id="36" creationId="{2B6304FF-E2F5-28CF-AE23-B8BE6F0253E2}"/>
          </ac:spMkLst>
        </pc:spChg>
        <pc:spChg chg="del">
          <ac:chgData name="José Chirif" userId="b5cbf5bd5648e6bf" providerId="LiveId" clId="{1B728A6F-F9E6-41BB-8C1A-782ABCCA26CD}" dt="2024-10-01T20:40:09.086" v="589"/>
          <ac:spMkLst>
            <pc:docMk/>
            <pc:sldMk cId="2635539522" sldId="291"/>
            <ac:spMk id="37" creationId="{55EAB403-D31D-A41F-F911-20794BAD89CC}"/>
          </ac:spMkLst>
        </pc:spChg>
        <pc:spChg chg="del">
          <ac:chgData name="José Chirif" userId="b5cbf5bd5648e6bf" providerId="LiveId" clId="{1B728A6F-F9E6-41BB-8C1A-782ABCCA26CD}" dt="2024-10-01T20:40:09.085" v="587"/>
          <ac:spMkLst>
            <pc:docMk/>
            <pc:sldMk cId="2635539522" sldId="291"/>
            <ac:spMk id="38" creationId="{DE9A906A-E68A-6F22-6CC3-799CB8E0D578}"/>
          </ac:spMkLst>
        </pc:spChg>
      </pc:sldChg>
      <pc:sldChg chg="addSp delSp modSp mod">
        <pc:chgData name="José Chirif" userId="b5cbf5bd5648e6bf" providerId="LiveId" clId="{1B728A6F-F9E6-41BB-8C1A-782ABCCA26CD}" dt="2024-10-02T01:03:16.457" v="838" actId="113"/>
        <pc:sldMkLst>
          <pc:docMk/>
          <pc:sldMk cId="2837607010" sldId="294"/>
        </pc:sldMkLst>
        <pc:spChg chg="add del">
          <ac:chgData name="José Chirif" userId="b5cbf5bd5648e6bf" providerId="LiveId" clId="{1B728A6F-F9E6-41BB-8C1A-782ABCCA26CD}" dt="2024-10-01T20:38:43.025" v="102" actId="478"/>
          <ac:spMkLst>
            <pc:docMk/>
            <pc:sldMk cId="2837607010" sldId="294"/>
            <ac:spMk id="4" creationId="{00F6A1D4-084C-93CA-50D1-8C82F82F57BC}"/>
          </ac:spMkLst>
        </pc:spChg>
        <pc:spChg chg="add del">
          <ac:chgData name="José Chirif" userId="b5cbf5bd5648e6bf" providerId="LiveId" clId="{1B728A6F-F9E6-41BB-8C1A-782ABCCA26CD}" dt="2024-10-01T20:40:09.107" v="653"/>
          <ac:spMkLst>
            <pc:docMk/>
            <pc:sldMk cId="2837607010" sldId="294"/>
            <ac:spMk id="22" creationId="{1A025FD5-FF21-E51B-163D-E028B9DD1683}"/>
          </ac:spMkLst>
        </pc:spChg>
        <pc:spChg chg="add del">
          <ac:chgData name="José Chirif" userId="b5cbf5bd5648e6bf" providerId="LiveId" clId="{1B728A6F-F9E6-41BB-8C1A-782ABCCA26CD}" dt="2024-10-01T20:40:09.106" v="651"/>
          <ac:spMkLst>
            <pc:docMk/>
            <pc:sldMk cId="2837607010" sldId="294"/>
            <ac:spMk id="23" creationId="{867475D1-66B1-A274-A48C-600420F6FB9D}"/>
          </ac:spMkLst>
        </pc:spChg>
        <pc:spChg chg="add del">
          <ac:chgData name="José Chirif" userId="b5cbf5bd5648e6bf" providerId="LiveId" clId="{1B728A6F-F9E6-41BB-8C1A-782ABCCA26CD}" dt="2024-10-01T20:40:09.106" v="649"/>
          <ac:spMkLst>
            <pc:docMk/>
            <pc:sldMk cId="2837607010" sldId="294"/>
            <ac:spMk id="24" creationId="{7175E36D-02E9-31A7-03AD-50FA27C3EEF6}"/>
          </ac:spMkLst>
        </pc:spChg>
        <pc:spChg chg="add del">
          <ac:chgData name="José Chirif" userId="b5cbf5bd5648e6bf" providerId="LiveId" clId="{1B728A6F-F9E6-41BB-8C1A-782ABCCA26CD}" dt="2024-10-01T20:40:09.105" v="647"/>
          <ac:spMkLst>
            <pc:docMk/>
            <pc:sldMk cId="2837607010" sldId="294"/>
            <ac:spMk id="25" creationId="{52E814D2-27CA-52F4-E0DC-0B3CA9F1E545}"/>
          </ac:spMkLst>
        </pc:spChg>
        <pc:spChg chg="add del">
          <ac:chgData name="José Chirif" userId="b5cbf5bd5648e6bf" providerId="LiveId" clId="{1B728A6F-F9E6-41BB-8C1A-782ABCCA26CD}" dt="2024-10-01T20:40:09.105" v="645"/>
          <ac:spMkLst>
            <pc:docMk/>
            <pc:sldMk cId="2837607010" sldId="294"/>
            <ac:spMk id="26" creationId="{81801248-2852-FA2E-B262-DA343CE6947D}"/>
          </ac:spMkLst>
        </pc:spChg>
        <pc:spChg chg="add del">
          <ac:chgData name="José Chirif" userId="b5cbf5bd5648e6bf" providerId="LiveId" clId="{1B728A6F-F9E6-41BB-8C1A-782ABCCA26CD}" dt="2024-10-01T20:40:09.104" v="643"/>
          <ac:spMkLst>
            <pc:docMk/>
            <pc:sldMk cId="2837607010" sldId="294"/>
            <ac:spMk id="27" creationId="{BD84FFEA-1AB6-1A04-5998-84CC7772FD21}"/>
          </ac:spMkLst>
        </pc:spChg>
        <pc:spChg chg="add del">
          <ac:chgData name="José Chirif" userId="b5cbf5bd5648e6bf" providerId="LiveId" clId="{1B728A6F-F9E6-41BB-8C1A-782ABCCA26CD}" dt="2024-10-01T20:40:09.103" v="641"/>
          <ac:spMkLst>
            <pc:docMk/>
            <pc:sldMk cId="2837607010" sldId="294"/>
            <ac:spMk id="28" creationId="{37288860-402A-3196-563F-C64B1C5D2184}"/>
          </ac:spMkLst>
        </pc:spChg>
        <pc:spChg chg="add del">
          <ac:chgData name="José Chirif" userId="b5cbf5bd5648e6bf" providerId="LiveId" clId="{1B728A6F-F9E6-41BB-8C1A-782ABCCA26CD}" dt="2024-10-01T20:40:09.103" v="639"/>
          <ac:spMkLst>
            <pc:docMk/>
            <pc:sldMk cId="2837607010" sldId="294"/>
            <ac:spMk id="29" creationId="{56235A78-5771-F556-408F-8DCF19C8FBF4}"/>
          </ac:spMkLst>
        </pc:spChg>
        <pc:spChg chg="add del">
          <ac:chgData name="José Chirif" userId="b5cbf5bd5648e6bf" providerId="LiveId" clId="{1B728A6F-F9E6-41BB-8C1A-782ABCCA26CD}" dt="2024-10-01T20:40:09.102" v="637"/>
          <ac:spMkLst>
            <pc:docMk/>
            <pc:sldMk cId="2837607010" sldId="294"/>
            <ac:spMk id="30" creationId="{964031F2-68E8-7786-2B04-4E9FC6E97727}"/>
          </ac:spMkLst>
        </pc:spChg>
        <pc:spChg chg="add del">
          <ac:chgData name="José Chirif" userId="b5cbf5bd5648e6bf" providerId="LiveId" clId="{1B728A6F-F9E6-41BB-8C1A-782ABCCA26CD}" dt="2024-10-01T20:40:09.102" v="635"/>
          <ac:spMkLst>
            <pc:docMk/>
            <pc:sldMk cId="2837607010" sldId="294"/>
            <ac:spMk id="31" creationId="{E92EFBEE-87B4-6A8D-36AD-DFA075417817}"/>
          </ac:spMkLst>
        </pc:spChg>
        <pc:spChg chg="add del">
          <ac:chgData name="José Chirif" userId="b5cbf5bd5648e6bf" providerId="LiveId" clId="{1B728A6F-F9E6-41BB-8C1A-782ABCCA26CD}" dt="2024-10-01T20:40:09.101" v="633"/>
          <ac:spMkLst>
            <pc:docMk/>
            <pc:sldMk cId="2837607010" sldId="294"/>
            <ac:spMk id="32" creationId="{FBE7D32A-3107-AFF7-A5AD-98BC3C61EF9A}"/>
          </ac:spMkLst>
        </pc:spChg>
        <pc:spChg chg="add del">
          <ac:chgData name="José Chirif" userId="b5cbf5bd5648e6bf" providerId="LiveId" clId="{1B728A6F-F9E6-41BB-8C1A-782ABCCA26CD}" dt="2024-10-01T20:40:09.101" v="631"/>
          <ac:spMkLst>
            <pc:docMk/>
            <pc:sldMk cId="2837607010" sldId="294"/>
            <ac:spMk id="33" creationId="{4EADED12-0313-5425-942C-3E86BE505864}"/>
          </ac:spMkLst>
        </pc:spChg>
        <pc:spChg chg="add del">
          <ac:chgData name="José Chirif" userId="b5cbf5bd5648e6bf" providerId="LiveId" clId="{1B728A6F-F9E6-41BB-8C1A-782ABCCA26CD}" dt="2024-10-01T20:40:09.100" v="629"/>
          <ac:spMkLst>
            <pc:docMk/>
            <pc:sldMk cId="2837607010" sldId="294"/>
            <ac:spMk id="34" creationId="{08E5F3EB-DCD1-C300-859A-BDA201A160BB}"/>
          </ac:spMkLst>
        </pc:spChg>
        <pc:spChg chg="add del">
          <ac:chgData name="José Chirif" userId="b5cbf5bd5648e6bf" providerId="LiveId" clId="{1B728A6F-F9E6-41BB-8C1A-782ABCCA26CD}" dt="2024-10-01T20:40:09.099" v="627"/>
          <ac:spMkLst>
            <pc:docMk/>
            <pc:sldMk cId="2837607010" sldId="294"/>
            <ac:spMk id="35" creationId="{6B0A0D17-4832-8A3E-9CE6-0CB23902BA93}"/>
          </ac:spMkLst>
        </pc:spChg>
        <pc:spChg chg="add del">
          <ac:chgData name="José Chirif" userId="b5cbf5bd5648e6bf" providerId="LiveId" clId="{1B728A6F-F9E6-41BB-8C1A-782ABCCA26CD}" dt="2024-10-01T20:40:09.099" v="625"/>
          <ac:spMkLst>
            <pc:docMk/>
            <pc:sldMk cId="2837607010" sldId="294"/>
            <ac:spMk id="36" creationId="{F4B0263C-7401-2546-A3EC-4B6E5939FFB0}"/>
          </ac:spMkLst>
        </pc:spChg>
        <pc:spChg chg="add del">
          <ac:chgData name="José Chirif" userId="b5cbf5bd5648e6bf" providerId="LiveId" clId="{1B728A6F-F9E6-41BB-8C1A-782ABCCA26CD}" dt="2024-10-01T20:40:09.098" v="623"/>
          <ac:spMkLst>
            <pc:docMk/>
            <pc:sldMk cId="2837607010" sldId="294"/>
            <ac:spMk id="37" creationId="{4007FD9D-B468-88F1-2C6D-4C2A1ECFF1BB}"/>
          </ac:spMkLst>
        </pc:spChg>
        <pc:spChg chg="add del">
          <ac:chgData name="José Chirif" userId="b5cbf5bd5648e6bf" providerId="LiveId" clId="{1B728A6F-F9E6-41BB-8C1A-782ABCCA26CD}" dt="2024-10-01T20:40:09.097" v="621"/>
          <ac:spMkLst>
            <pc:docMk/>
            <pc:sldMk cId="2837607010" sldId="294"/>
            <ac:spMk id="38" creationId="{80BDBA20-5F0B-5C72-31F6-F81DD928F9C1}"/>
          </ac:spMkLst>
        </pc:spChg>
        <pc:graphicFrameChg chg="modGraphic">
          <ac:chgData name="José Chirif" userId="b5cbf5bd5648e6bf" providerId="LiveId" clId="{1B728A6F-F9E6-41BB-8C1A-782ABCCA26CD}" dt="2024-10-02T01:03:16.457" v="838" actId="113"/>
          <ac:graphicFrameMkLst>
            <pc:docMk/>
            <pc:sldMk cId="2837607010" sldId="294"/>
            <ac:graphicFrameMk id="10" creationId="{0DCDBEFD-67DD-8F79-CD32-41404BC7D1B1}"/>
          </ac:graphicFrameMkLst>
        </pc:graphicFrameChg>
      </pc:sldChg>
      <pc:sldChg chg="addSp delSp modSp mod">
        <pc:chgData name="José Chirif" userId="b5cbf5bd5648e6bf" providerId="LiveId" clId="{1B728A6F-F9E6-41BB-8C1A-782ABCCA26CD}" dt="2024-10-02T00:50:20.485" v="692"/>
        <pc:sldMkLst>
          <pc:docMk/>
          <pc:sldMk cId="1721825195" sldId="295"/>
        </pc:sldMkLst>
        <pc:spChg chg="del">
          <ac:chgData name="José Chirif" userId="b5cbf5bd5648e6bf" providerId="LiveId" clId="{1B728A6F-F9E6-41BB-8C1A-782ABCCA26CD}" dt="2024-10-01T20:40:09.039" v="449"/>
          <ac:spMkLst>
            <pc:docMk/>
            <pc:sldMk cId="1721825195" sldId="295"/>
            <ac:spMk id="24" creationId="{BEBF1EEC-53FE-8BD7-FCBC-448782A88341}"/>
          </ac:spMkLst>
        </pc:spChg>
        <pc:spChg chg="del">
          <ac:chgData name="José Chirif" userId="b5cbf5bd5648e6bf" providerId="LiveId" clId="{1B728A6F-F9E6-41BB-8C1A-782ABCCA26CD}" dt="2024-10-01T20:40:09.038" v="447"/>
          <ac:spMkLst>
            <pc:docMk/>
            <pc:sldMk cId="1721825195" sldId="295"/>
            <ac:spMk id="25" creationId="{DB6BC53E-4878-B32D-02B9-C49D1861F1D9}"/>
          </ac:spMkLst>
        </pc:spChg>
        <pc:spChg chg="del">
          <ac:chgData name="José Chirif" userId="b5cbf5bd5648e6bf" providerId="LiveId" clId="{1B728A6F-F9E6-41BB-8C1A-782ABCCA26CD}" dt="2024-10-01T20:40:09.038" v="445"/>
          <ac:spMkLst>
            <pc:docMk/>
            <pc:sldMk cId="1721825195" sldId="295"/>
            <ac:spMk id="26" creationId="{595AB262-518E-7908-947D-A80CADF29908}"/>
          </ac:spMkLst>
        </pc:spChg>
        <pc:spChg chg="del">
          <ac:chgData name="José Chirif" userId="b5cbf5bd5648e6bf" providerId="LiveId" clId="{1B728A6F-F9E6-41BB-8C1A-782ABCCA26CD}" dt="2024-10-01T20:40:09.037" v="443"/>
          <ac:spMkLst>
            <pc:docMk/>
            <pc:sldMk cId="1721825195" sldId="295"/>
            <ac:spMk id="27" creationId="{745092D7-0B01-597C-6DB2-40197838AC7C}"/>
          </ac:spMkLst>
        </pc:spChg>
        <pc:spChg chg="del">
          <ac:chgData name="José Chirif" userId="b5cbf5bd5648e6bf" providerId="LiveId" clId="{1B728A6F-F9E6-41BB-8C1A-782ABCCA26CD}" dt="2024-10-01T20:40:09.037" v="441"/>
          <ac:spMkLst>
            <pc:docMk/>
            <pc:sldMk cId="1721825195" sldId="295"/>
            <ac:spMk id="28" creationId="{2C1541AB-3B70-B276-B530-74942E389359}"/>
          </ac:spMkLst>
        </pc:spChg>
        <pc:spChg chg="del">
          <ac:chgData name="José Chirif" userId="b5cbf5bd5648e6bf" providerId="LiveId" clId="{1B728A6F-F9E6-41BB-8C1A-782ABCCA26CD}" dt="2024-10-01T20:40:09.036" v="439"/>
          <ac:spMkLst>
            <pc:docMk/>
            <pc:sldMk cId="1721825195" sldId="295"/>
            <ac:spMk id="29" creationId="{FA7488DE-4203-9CED-0253-1F4FF281FD3F}"/>
          </ac:spMkLst>
        </pc:spChg>
        <pc:spChg chg="del">
          <ac:chgData name="José Chirif" userId="b5cbf5bd5648e6bf" providerId="LiveId" clId="{1B728A6F-F9E6-41BB-8C1A-782ABCCA26CD}" dt="2024-10-01T20:40:09.036" v="437"/>
          <ac:spMkLst>
            <pc:docMk/>
            <pc:sldMk cId="1721825195" sldId="295"/>
            <ac:spMk id="30" creationId="{889FB5CC-B513-FE1F-E082-FDF540C908B3}"/>
          </ac:spMkLst>
        </pc:spChg>
        <pc:spChg chg="del">
          <ac:chgData name="José Chirif" userId="b5cbf5bd5648e6bf" providerId="LiveId" clId="{1B728A6F-F9E6-41BB-8C1A-782ABCCA26CD}" dt="2024-10-01T20:40:09.035" v="435"/>
          <ac:spMkLst>
            <pc:docMk/>
            <pc:sldMk cId="1721825195" sldId="295"/>
            <ac:spMk id="31" creationId="{18E64014-131C-B933-6C0D-F3AD2B1460BE}"/>
          </ac:spMkLst>
        </pc:spChg>
        <pc:spChg chg="del">
          <ac:chgData name="José Chirif" userId="b5cbf5bd5648e6bf" providerId="LiveId" clId="{1B728A6F-F9E6-41BB-8C1A-782ABCCA26CD}" dt="2024-10-01T20:40:09.034" v="433"/>
          <ac:spMkLst>
            <pc:docMk/>
            <pc:sldMk cId="1721825195" sldId="295"/>
            <ac:spMk id="32" creationId="{06E622DF-3C83-B4B3-D9D3-F25BA0F447F3}"/>
          </ac:spMkLst>
        </pc:spChg>
        <pc:spChg chg="del">
          <ac:chgData name="José Chirif" userId="b5cbf5bd5648e6bf" providerId="LiveId" clId="{1B728A6F-F9E6-41BB-8C1A-782ABCCA26CD}" dt="2024-10-01T20:40:09.034" v="431"/>
          <ac:spMkLst>
            <pc:docMk/>
            <pc:sldMk cId="1721825195" sldId="295"/>
            <ac:spMk id="33" creationId="{B20A3DE7-928E-350B-DB30-483E6F171958}"/>
          </ac:spMkLst>
        </pc:spChg>
        <pc:spChg chg="del">
          <ac:chgData name="José Chirif" userId="b5cbf5bd5648e6bf" providerId="LiveId" clId="{1B728A6F-F9E6-41BB-8C1A-782ABCCA26CD}" dt="2024-10-01T20:40:09.033" v="429"/>
          <ac:spMkLst>
            <pc:docMk/>
            <pc:sldMk cId="1721825195" sldId="295"/>
            <ac:spMk id="34" creationId="{9B92398A-AC6A-59B5-9AB0-FF054776974F}"/>
          </ac:spMkLst>
        </pc:spChg>
        <pc:spChg chg="del">
          <ac:chgData name="José Chirif" userId="b5cbf5bd5648e6bf" providerId="LiveId" clId="{1B728A6F-F9E6-41BB-8C1A-782ABCCA26CD}" dt="2024-10-01T20:40:09.033" v="427"/>
          <ac:spMkLst>
            <pc:docMk/>
            <pc:sldMk cId="1721825195" sldId="295"/>
            <ac:spMk id="35" creationId="{71E06F46-A9C2-21A9-5778-F2FFB31EEFAA}"/>
          </ac:spMkLst>
        </pc:spChg>
        <pc:spChg chg="del">
          <ac:chgData name="José Chirif" userId="b5cbf5bd5648e6bf" providerId="LiveId" clId="{1B728A6F-F9E6-41BB-8C1A-782ABCCA26CD}" dt="2024-10-01T20:40:09.032" v="425"/>
          <ac:spMkLst>
            <pc:docMk/>
            <pc:sldMk cId="1721825195" sldId="295"/>
            <ac:spMk id="36" creationId="{0DD7AC0D-339F-160A-EADD-BD3AE8C308A8}"/>
          </ac:spMkLst>
        </pc:spChg>
        <pc:spChg chg="del">
          <ac:chgData name="José Chirif" userId="b5cbf5bd5648e6bf" providerId="LiveId" clId="{1B728A6F-F9E6-41BB-8C1A-782ABCCA26CD}" dt="2024-10-01T20:40:09.031" v="423"/>
          <ac:spMkLst>
            <pc:docMk/>
            <pc:sldMk cId="1721825195" sldId="295"/>
            <ac:spMk id="37" creationId="{0387FA43-0966-74AC-64E9-09D66CE56D5D}"/>
          </ac:spMkLst>
        </pc:spChg>
        <pc:spChg chg="del">
          <ac:chgData name="José Chirif" userId="b5cbf5bd5648e6bf" providerId="LiveId" clId="{1B728A6F-F9E6-41BB-8C1A-782ABCCA26CD}" dt="2024-10-01T20:40:09.030" v="421"/>
          <ac:spMkLst>
            <pc:docMk/>
            <pc:sldMk cId="1721825195" sldId="295"/>
            <ac:spMk id="38" creationId="{AD8B3757-2083-CEB9-240F-FCA5EC6DB86E}"/>
          </ac:spMkLst>
        </pc:spChg>
        <pc:spChg chg="del">
          <ac:chgData name="José Chirif" userId="b5cbf5bd5648e6bf" providerId="LiveId" clId="{1B728A6F-F9E6-41BB-8C1A-782ABCCA26CD}" dt="2024-10-01T20:40:09.029" v="419"/>
          <ac:spMkLst>
            <pc:docMk/>
            <pc:sldMk cId="1721825195" sldId="295"/>
            <ac:spMk id="39" creationId="{767940DD-E7D3-27D9-F383-A2B7643672AA}"/>
          </ac:spMkLst>
        </pc:spChg>
        <pc:spChg chg="del">
          <ac:chgData name="José Chirif" userId="b5cbf5bd5648e6bf" providerId="LiveId" clId="{1B728A6F-F9E6-41BB-8C1A-782ABCCA26CD}" dt="2024-10-01T20:40:09.028" v="417"/>
          <ac:spMkLst>
            <pc:docMk/>
            <pc:sldMk cId="1721825195" sldId="295"/>
            <ac:spMk id="40" creationId="{057324DD-B7C0-449C-C88B-D6349AF32708}"/>
          </ac:spMkLst>
        </pc:spChg>
        <pc:picChg chg="add mod">
          <ac:chgData name="José Chirif" userId="b5cbf5bd5648e6bf" providerId="LiveId" clId="{1B728A6F-F9E6-41BB-8C1A-782ABCCA26CD}" dt="2024-10-02T00:50:20.485" v="692"/>
          <ac:picMkLst>
            <pc:docMk/>
            <pc:sldMk cId="1721825195" sldId="295"/>
            <ac:picMk id="3" creationId="{FC76F12A-060A-08B1-3E32-C26CD61A8916}"/>
          </ac:picMkLst>
        </pc:picChg>
        <pc:picChg chg="del">
          <ac:chgData name="José Chirif" userId="b5cbf5bd5648e6bf" providerId="LiveId" clId="{1B728A6F-F9E6-41BB-8C1A-782ABCCA26CD}" dt="2024-10-02T00:50:12.463" v="690" actId="478"/>
          <ac:picMkLst>
            <pc:docMk/>
            <pc:sldMk cId="1721825195" sldId="295"/>
            <ac:picMk id="23" creationId="{AEECEE2E-6E01-EB6C-BEDD-D109F1304C83}"/>
          </ac:picMkLst>
        </pc:picChg>
      </pc:sldChg>
    </pc:docChg>
  </pc:docChgLst>
  <pc:docChgLst>
    <pc:chgData name="José Chirif" userId="b5cbf5bd5648e6bf" providerId="LiveId" clId="{D3582916-9D51-4E42-A5BB-9BC94AB6DB4B}"/>
    <pc:docChg chg="custSel modSld">
      <pc:chgData name="José Chirif" userId="b5cbf5bd5648e6bf" providerId="LiveId" clId="{D3582916-9D51-4E42-A5BB-9BC94AB6DB4B}" dt="2024-09-11T18:15:06.827" v="1926"/>
      <pc:docMkLst>
        <pc:docMk/>
      </pc:docMkLst>
      <pc:sldChg chg="addSp modSp mod">
        <pc:chgData name="José Chirif" userId="b5cbf5bd5648e6bf" providerId="LiveId" clId="{D3582916-9D51-4E42-A5BB-9BC94AB6DB4B}" dt="2024-09-11T18:15:06.284" v="566"/>
        <pc:sldMkLst>
          <pc:docMk/>
          <pc:sldMk cId="4480394" sldId="256"/>
        </pc:sldMkLst>
        <pc:spChg chg="add mod">
          <ac:chgData name="José Chirif" userId="b5cbf5bd5648e6bf" providerId="LiveId" clId="{D3582916-9D51-4E42-A5BB-9BC94AB6DB4B}" dt="2024-09-11T18:15:06.252" v="486"/>
          <ac:spMkLst>
            <pc:docMk/>
            <pc:sldMk cId="4480394" sldId="256"/>
            <ac:spMk id="6" creationId="{BA528451-6474-C5E1-3437-44B34E548892}"/>
          </ac:spMkLst>
        </pc:spChg>
        <pc:spChg chg="add mod">
          <ac:chgData name="José Chirif" userId="b5cbf5bd5648e6bf" providerId="LiveId" clId="{D3582916-9D51-4E42-A5BB-9BC94AB6DB4B}" dt="2024-09-11T18:15:06.254" v="491"/>
          <ac:spMkLst>
            <pc:docMk/>
            <pc:sldMk cId="4480394" sldId="256"/>
            <ac:spMk id="7" creationId="{028AAB64-8FFF-89AC-3626-9690E536E7C0}"/>
          </ac:spMkLst>
        </pc:spChg>
        <pc:spChg chg="add mod">
          <ac:chgData name="José Chirif" userId="b5cbf5bd5648e6bf" providerId="LiveId" clId="{D3582916-9D51-4E42-A5BB-9BC94AB6DB4B}" dt="2024-09-11T18:15:06.256" v="496"/>
          <ac:spMkLst>
            <pc:docMk/>
            <pc:sldMk cId="4480394" sldId="256"/>
            <ac:spMk id="8" creationId="{836671EA-C4BB-3DAF-5C3E-20DE67D19F74}"/>
          </ac:spMkLst>
        </pc:spChg>
        <pc:spChg chg="add mod">
          <ac:chgData name="José Chirif" userId="b5cbf5bd5648e6bf" providerId="LiveId" clId="{D3582916-9D51-4E42-A5BB-9BC94AB6DB4B}" dt="2024-09-11T18:15:06.258" v="501"/>
          <ac:spMkLst>
            <pc:docMk/>
            <pc:sldMk cId="4480394" sldId="256"/>
            <ac:spMk id="9" creationId="{037942BF-5F65-9D23-B4CB-3B7A90A91B45}"/>
          </ac:spMkLst>
        </pc:spChg>
        <pc:spChg chg="add mod">
          <ac:chgData name="José Chirif" userId="b5cbf5bd5648e6bf" providerId="LiveId" clId="{D3582916-9D51-4E42-A5BB-9BC94AB6DB4B}" dt="2024-09-11T18:15:06.260" v="506"/>
          <ac:spMkLst>
            <pc:docMk/>
            <pc:sldMk cId="4480394" sldId="256"/>
            <ac:spMk id="11" creationId="{5D90D0E3-86C4-5493-610A-FEB2E59E280F}"/>
          </ac:spMkLst>
        </pc:spChg>
        <pc:spChg chg="add mod">
          <ac:chgData name="José Chirif" userId="b5cbf5bd5648e6bf" providerId="LiveId" clId="{D3582916-9D51-4E42-A5BB-9BC94AB6DB4B}" dt="2024-09-11T18:15:06.262" v="511"/>
          <ac:spMkLst>
            <pc:docMk/>
            <pc:sldMk cId="4480394" sldId="256"/>
            <ac:spMk id="12" creationId="{3D3A66DD-F1E8-585C-6DD3-014461B97086}"/>
          </ac:spMkLst>
        </pc:spChg>
        <pc:spChg chg="add mod">
          <ac:chgData name="José Chirif" userId="b5cbf5bd5648e6bf" providerId="LiveId" clId="{D3582916-9D51-4E42-A5BB-9BC94AB6DB4B}" dt="2024-09-11T18:15:06.264" v="516"/>
          <ac:spMkLst>
            <pc:docMk/>
            <pc:sldMk cId="4480394" sldId="256"/>
            <ac:spMk id="13" creationId="{86F3713D-7808-95BE-8152-20B89CF43204}"/>
          </ac:spMkLst>
        </pc:spChg>
        <pc:spChg chg="add mod">
          <ac:chgData name="José Chirif" userId="b5cbf5bd5648e6bf" providerId="LiveId" clId="{D3582916-9D51-4E42-A5BB-9BC94AB6DB4B}" dt="2024-09-11T18:15:06.266" v="521"/>
          <ac:spMkLst>
            <pc:docMk/>
            <pc:sldMk cId="4480394" sldId="256"/>
            <ac:spMk id="14" creationId="{3DB19DDA-1CDF-4037-E10E-19A86665AFA3}"/>
          </ac:spMkLst>
        </pc:spChg>
        <pc:spChg chg="add mod">
          <ac:chgData name="José Chirif" userId="b5cbf5bd5648e6bf" providerId="LiveId" clId="{D3582916-9D51-4E42-A5BB-9BC94AB6DB4B}" dt="2024-09-11T18:15:06.268" v="526"/>
          <ac:spMkLst>
            <pc:docMk/>
            <pc:sldMk cId="4480394" sldId="256"/>
            <ac:spMk id="15" creationId="{C2904F84-6910-1204-33EF-2395E41223A9}"/>
          </ac:spMkLst>
        </pc:spChg>
        <pc:spChg chg="add mod">
          <ac:chgData name="José Chirif" userId="b5cbf5bd5648e6bf" providerId="LiveId" clId="{D3582916-9D51-4E42-A5BB-9BC94AB6DB4B}" dt="2024-09-11T18:15:06.270" v="531"/>
          <ac:spMkLst>
            <pc:docMk/>
            <pc:sldMk cId="4480394" sldId="256"/>
            <ac:spMk id="16" creationId="{907D0F6C-83AE-FB0F-BBF6-D376686595ED}"/>
          </ac:spMkLst>
        </pc:spChg>
        <pc:spChg chg="add mod">
          <ac:chgData name="José Chirif" userId="b5cbf5bd5648e6bf" providerId="LiveId" clId="{D3582916-9D51-4E42-A5BB-9BC94AB6DB4B}" dt="2024-09-11T18:15:06.272" v="536"/>
          <ac:spMkLst>
            <pc:docMk/>
            <pc:sldMk cId="4480394" sldId="256"/>
            <ac:spMk id="17" creationId="{4513256D-21DB-3C5E-96E7-B30874355E5B}"/>
          </ac:spMkLst>
        </pc:spChg>
        <pc:spChg chg="add mod">
          <ac:chgData name="José Chirif" userId="b5cbf5bd5648e6bf" providerId="LiveId" clId="{D3582916-9D51-4E42-A5BB-9BC94AB6DB4B}" dt="2024-09-11T18:15:06.274" v="541"/>
          <ac:spMkLst>
            <pc:docMk/>
            <pc:sldMk cId="4480394" sldId="256"/>
            <ac:spMk id="18" creationId="{1D220B3A-7786-8EE1-F555-E6CF1726F988}"/>
          </ac:spMkLst>
        </pc:spChg>
        <pc:spChg chg="add mod">
          <ac:chgData name="José Chirif" userId="b5cbf5bd5648e6bf" providerId="LiveId" clId="{D3582916-9D51-4E42-A5BB-9BC94AB6DB4B}" dt="2024-09-11T18:15:06.276" v="546"/>
          <ac:spMkLst>
            <pc:docMk/>
            <pc:sldMk cId="4480394" sldId="256"/>
            <ac:spMk id="19" creationId="{FA597EA8-C9A5-C7FC-C055-6A3EF4AAF8F6}"/>
          </ac:spMkLst>
        </pc:spChg>
        <pc:spChg chg="add mod">
          <ac:chgData name="José Chirif" userId="b5cbf5bd5648e6bf" providerId="LiveId" clId="{D3582916-9D51-4E42-A5BB-9BC94AB6DB4B}" dt="2024-09-11T18:15:06.278" v="551"/>
          <ac:spMkLst>
            <pc:docMk/>
            <pc:sldMk cId="4480394" sldId="256"/>
            <ac:spMk id="20" creationId="{83CA4570-3270-19B1-B104-5EA740EA8D22}"/>
          </ac:spMkLst>
        </pc:spChg>
        <pc:spChg chg="add mod">
          <ac:chgData name="José Chirif" userId="b5cbf5bd5648e6bf" providerId="LiveId" clId="{D3582916-9D51-4E42-A5BB-9BC94AB6DB4B}" dt="2024-09-11T18:15:06.279" v="556"/>
          <ac:spMkLst>
            <pc:docMk/>
            <pc:sldMk cId="4480394" sldId="256"/>
            <ac:spMk id="21" creationId="{EB9CAFC0-D17E-4CA8-057E-06AF37D2633E}"/>
          </ac:spMkLst>
        </pc:spChg>
        <pc:spChg chg="add mod">
          <ac:chgData name="José Chirif" userId="b5cbf5bd5648e6bf" providerId="LiveId" clId="{D3582916-9D51-4E42-A5BB-9BC94AB6DB4B}" dt="2024-09-11T18:15:06.282" v="561"/>
          <ac:spMkLst>
            <pc:docMk/>
            <pc:sldMk cId="4480394" sldId="256"/>
            <ac:spMk id="22" creationId="{951FCB81-BF08-74B2-E03B-C7273629C482}"/>
          </ac:spMkLst>
        </pc:spChg>
        <pc:spChg chg="add mod">
          <ac:chgData name="José Chirif" userId="b5cbf5bd5648e6bf" providerId="LiveId" clId="{D3582916-9D51-4E42-A5BB-9BC94AB6DB4B}" dt="2024-09-11T18:15:06.284" v="566"/>
          <ac:spMkLst>
            <pc:docMk/>
            <pc:sldMk cId="4480394" sldId="256"/>
            <ac:spMk id="23" creationId="{E8F7E5C8-0AC3-C52D-6BB5-015D7E90D7F3}"/>
          </ac:spMkLst>
        </pc:spChg>
      </pc:sldChg>
      <pc:sldChg chg="addSp modSp mod">
        <pc:chgData name="José Chirif" userId="b5cbf5bd5648e6bf" providerId="LiveId" clId="{D3582916-9D51-4E42-A5BB-9BC94AB6DB4B}" dt="2024-09-11T18:15:06.827" v="1926"/>
        <pc:sldMkLst>
          <pc:docMk/>
          <pc:sldMk cId="3282190804" sldId="273"/>
        </pc:sldMkLst>
        <pc:spChg chg="add mod">
          <ac:chgData name="José Chirif" userId="b5cbf5bd5648e6bf" providerId="LiveId" clId="{D3582916-9D51-4E42-A5BB-9BC94AB6DB4B}" dt="2024-09-11T18:15:06.792" v="1846"/>
          <ac:spMkLst>
            <pc:docMk/>
            <pc:sldMk cId="3282190804" sldId="273"/>
            <ac:spMk id="2" creationId="{7172C3D0-F849-D898-3D3C-6244D4DEE385}"/>
          </ac:spMkLst>
        </pc:spChg>
        <pc:spChg chg="add mod">
          <ac:chgData name="José Chirif" userId="b5cbf5bd5648e6bf" providerId="LiveId" clId="{D3582916-9D51-4E42-A5BB-9BC94AB6DB4B}" dt="2024-09-11T18:15:06.795" v="1851"/>
          <ac:spMkLst>
            <pc:docMk/>
            <pc:sldMk cId="3282190804" sldId="273"/>
            <ac:spMk id="5" creationId="{A8C33966-A1C7-99B4-F0DB-C44514464DAE}"/>
          </ac:spMkLst>
        </pc:spChg>
        <pc:spChg chg="add mod">
          <ac:chgData name="José Chirif" userId="b5cbf5bd5648e6bf" providerId="LiveId" clId="{D3582916-9D51-4E42-A5BB-9BC94AB6DB4B}" dt="2024-09-11T18:15:06.797" v="1856"/>
          <ac:spMkLst>
            <pc:docMk/>
            <pc:sldMk cId="3282190804" sldId="273"/>
            <ac:spMk id="6" creationId="{3D21CBDD-F4E9-BBDA-BF29-7E85C8176BEB}"/>
          </ac:spMkLst>
        </pc:spChg>
        <pc:spChg chg="add mod">
          <ac:chgData name="José Chirif" userId="b5cbf5bd5648e6bf" providerId="LiveId" clId="{D3582916-9D51-4E42-A5BB-9BC94AB6DB4B}" dt="2024-09-11T18:15:06.799" v="1861"/>
          <ac:spMkLst>
            <pc:docMk/>
            <pc:sldMk cId="3282190804" sldId="273"/>
            <ac:spMk id="7" creationId="{2D583DE0-7CB6-99AF-1327-630DB7432F98}"/>
          </ac:spMkLst>
        </pc:spChg>
        <pc:spChg chg="add mod">
          <ac:chgData name="José Chirif" userId="b5cbf5bd5648e6bf" providerId="LiveId" clId="{D3582916-9D51-4E42-A5BB-9BC94AB6DB4B}" dt="2024-09-11T18:15:06.801" v="1866"/>
          <ac:spMkLst>
            <pc:docMk/>
            <pc:sldMk cId="3282190804" sldId="273"/>
            <ac:spMk id="8" creationId="{F79636C5-36CE-66C1-0B8C-B734B0141901}"/>
          </ac:spMkLst>
        </pc:spChg>
        <pc:spChg chg="add mod">
          <ac:chgData name="José Chirif" userId="b5cbf5bd5648e6bf" providerId="LiveId" clId="{D3582916-9D51-4E42-A5BB-9BC94AB6DB4B}" dt="2024-09-11T18:15:06.803" v="1871"/>
          <ac:spMkLst>
            <pc:docMk/>
            <pc:sldMk cId="3282190804" sldId="273"/>
            <ac:spMk id="10" creationId="{8F19CAA8-56E9-63A6-49DB-9EF1CE2F2A5D}"/>
          </ac:spMkLst>
        </pc:spChg>
        <pc:spChg chg="add mod">
          <ac:chgData name="José Chirif" userId="b5cbf5bd5648e6bf" providerId="LiveId" clId="{D3582916-9D51-4E42-A5BB-9BC94AB6DB4B}" dt="2024-09-11T18:15:06.805" v="1876"/>
          <ac:spMkLst>
            <pc:docMk/>
            <pc:sldMk cId="3282190804" sldId="273"/>
            <ac:spMk id="11" creationId="{51D4FA67-945E-427E-370B-5D6B2F79564F}"/>
          </ac:spMkLst>
        </pc:spChg>
        <pc:spChg chg="add mod">
          <ac:chgData name="José Chirif" userId="b5cbf5bd5648e6bf" providerId="LiveId" clId="{D3582916-9D51-4E42-A5BB-9BC94AB6DB4B}" dt="2024-09-11T18:15:06.807" v="1881"/>
          <ac:spMkLst>
            <pc:docMk/>
            <pc:sldMk cId="3282190804" sldId="273"/>
            <ac:spMk id="12" creationId="{FF000E08-B915-D134-5C5B-F211EAA9DBCD}"/>
          </ac:spMkLst>
        </pc:spChg>
        <pc:spChg chg="add mod">
          <ac:chgData name="José Chirif" userId="b5cbf5bd5648e6bf" providerId="LiveId" clId="{D3582916-9D51-4E42-A5BB-9BC94AB6DB4B}" dt="2024-09-11T18:15:06.810" v="1886"/>
          <ac:spMkLst>
            <pc:docMk/>
            <pc:sldMk cId="3282190804" sldId="273"/>
            <ac:spMk id="13" creationId="{8E386747-B308-CADC-3E6D-78E6DC38F768}"/>
          </ac:spMkLst>
        </pc:spChg>
        <pc:spChg chg="add mod">
          <ac:chgData name="José Chirif" userId="b5cbf5bd5648e6bf" providerId="LiveId" clId="{D3582916-9D51-4E42-A5BB-9BC94AB6DB4B}" dt="2024-09-11T18:15:06.812" v="1891"/>
          <ac:spMkLst>
            <pc:docMk/>
            <pc:sldMk cId="3282190804" sldId="273"/>
            <ac:spMk id="14" creationId="{37AEB8D6-D731-41FA-EC02-0A25F738EF6E}"/>
          </ac:spMkLst>
        </pc:spChg>
        <pc:spChg chg="add mod">
          <ac:chgData name="José Chirif" userId="b5cbf5bd5648e6bf" providerId="LiveId" clId="{D3582916-9D51-4E42-A5BB-9BC94AB6DB4B}" dt="2024-09-11T18:15:06.814" v="1896"/>
          <ac:spMkLst>
            <pc:docMk/>
            <pc:sldMk cId="3282190804" sldId="273"/>
            <ac:spMk id="15" creationId="{56902DD5-BAA1-6E13-EA5D-100F19E13B1F}"/>
          </ac:spMkLst>
        </pc:spChg>
        <pc:spChg chg="add mod">
          <ac:chgData name="José Chirif" userId="b5cbf5bd5648e6bf" providerId="LiveId" clId="{D3582916-9D51-4E42-A5BB-9BC94AB6DB4B}" dt="2024-09-11T18:15:06.816" v="1901"/>
          <ac:spMkLst>
            <pc:docMk/>
            <pc:sldMk cId="3282190804" sldId="273"/>
            <ac:spMk id="16" creationId="{F1D98F77-22B6-E9D5-6905-DA5F9B9986CE}"/>
          </ac:spMkLst>
        </pc:spChg>
        <pc:spChg chg="add mod">
          <ac:chgData name="José Chirif" userId="b5cbf5bd5648e6bf" providerId="LiveId" clId="{D3582916-9D51-4E42-A5BB-9BC94AB6DB4B}" dt="2024-09-11T18:15:06.818" v="1906"/>
          <ac:spMkLst>
            <pc:docMk/>
            <pc:sldMk cId="3282190804" sldId="273"/>
            <ac:spMk id="17" creationId="{BABC4165-949E-9250-FE2F-E4F0C174D5FE}"/>
          </ac:spMkLst>
        </pc:spChg>
        <pc:spChg chg="add mod">
          <ac:chgData name="José Chirif" userId="b5cbf5bd5648e6bf" providerId="LiveId" clId="{D3582916-9D51-4E42-A5BB-9BC94AB6DB4B}" dt="2024-09-11T18:15:06.820" v="1911"/>
          <ac:spMkLst>
            <pc:docMk/>
            <pc:sldMk cId="3282190804" sldId="273"/>
            <ac:spMk id="18" creationId="{554D1286-89F8-1F72-3BBC-2EA840C7F8A8}"/>
          </ac:spMkLst>
        </pc:spChg>
        <pc:spChg chg="add mod">
          <ac:chgData name="José Chirif" userId="b5cbf5bd5648e6bf" providerId="LiveId" clId="{D3582916-9D51-4E42-A5BB-9BC94AB6DB4B}" dt="2024-09-11T18:15:06.822" v="1916"/>
          <ac:spMkLst>
            <pc:docMk/>
            <pc:sldMk cId="3282190804" sldId="273"/>
            <ac:spMk id="19" creationId="{1D11F35B-5854-306E-63B5-6AFE9B76CA89}"/>
          </ac:spMkLst>
        </pc:spChg>
        <pc:spChg chg="add mod">
          <ac:chgData name="José Chirif" userId="b5cbf5bd5648e6bf" providerId="LiveId" clId="{D3582916-9D51-4E42-A5BB-9BC94AB6DB4B}" dt="2024-09-11T18:15:06.824" v="1921"/>
          <ac:spMkLst>
            <pc:docMk/>
            <pc:sldMk cId="3282190804" sldId="273"/>
            <ac:spMk id="20" creationId="{B9752C22-F4DD-2FB2-46E3-34EC7A74727A}"/>
          </ac:spMkLst>
        </pc:spChg>
        <pc:spChg chg="add mod">
          <ac:chgData name="José Chirif" userId="b5cbf5bd5648e6bf" providerId="LiveId" clId="{D3582916-9D51-4E42-A5BB-9BC94AB6DB4B}" dt="2024-09-11T18:15:06.827" v="1926"/>
          <ac:spMkLst>
            <pc:docMk/>
            <pc:sldMk cId="3282190804" sldId="273"/>
            <ac:spMk id="21" creationId="{C3F2E5AC-9B37-D1A7-6AD7-EB66C908BDB6}"/>
          </ac:spMkLst>
        </pc:spChg>
      </pc:sldChg>
      <pc:sldChg chg="addSp delSp modSp mod">
        <pc:chgData name="José Chirif" userId="b5cbf5bd5648e6bf" providerId="LiveId" clId="{D3582916-9D51-4E42-A5BB-9BC94AB6DB4B}" dt="2024-09-11T18:15:06.348" v="736"/>
        <pc:sldMkLst>
          <pc:docMk/>
          <pc:sldMk cId="3599283244" sldId="275"/>
        </pc:sldMkLst>
        <pc:spChg chg="del">
          <ac:chgData name="José Chirif" userId="b5cbf5bd5648e6bf" providerId="LiveId" clId="{D3582916-9D51-4E42-A5BB-9BC94AB6DB4B}" dt="2024-09-11T18:15:06.075" v="65"/>
          <ac:spMkLst>
            <pc:docMk/>
            <pc:sldMk cId="3599283244" sldId="275"/>
            <ac:spMk id="7" creationId="{003F5776-363F-C6AD-F71B-9455BFA97130}"/>
          </ac:spMkLst>
        </pc:spChg>
        <pc:spChg chg="del">
          <ac:chgData name="José Chirif" userId="b5cbf5bd5648e6bf" providerId="LiveId" clId="{D3582916-9D51-4E42-A5BB-9BC94AB6DB4B}" dt="2024-09-11T18:15:06.075" v="63"/>
          <ac:spMkLst>
            <pc:docMk/>
            <pc:sldMk cId="3599283244" sldId="275"/>
            <ac:spMk id="8" creationId="{797F8016-6B31-C899-6D35-EF4B926085DD}"/>
          </ac:spMkLst>
        </pc:spChg>
        <pc:spChg chg="del">
          <ac:chgData name="José Chirif" userId="b5cbf5bd5648e6bf" providerId="LiveId" clId="{D3582916-9D51-4E42-A5BB-9BC94AB6DB4B}" dt="2024-09-11T18:15:06.074" v="61"/>
          <ac:spMkLst>
            <pc:docMk/>
            <pc:sldMk cId="3599283244" sldId="275"/>
            <ac:spMk id="9" creationId="{8C867759-E025-109F-A8D0-90AA3E49DC70}"/>
          </ac:spMkLst>
        </pc:spChg>
        <pc:spChg chg="del">
          <ac:chgData name="José Chirif" userId="b5cbf5bd5648e6bf" providerId="LiveId" clId="{D3582916-9D51-4E42-A5BB-9BC94AB6DB4B}" dt="2024-09-11T18:15:06.073" v="59"/>
          <ac:spMkLst>
            <pc:docMk/>
            <pc:sldMk cId="3599283244" sldId="275"/>
            <ac:spMk id="10" creationId="{31DC36DD-77F1-657B-EBF6-CDEE04FC9400}"/>
          </ac:spMkLst>
        </pc:spChg>
        <pc:spChg chg="del">
          <ac:chgData name="José Chirif" userId="b5cbf5bd5648e6bf" providerId="LiveId" clId="{D3582916-9D51-4E42-A5BB-9BC94AB6DB4B}" dt="2024-09-11T18:15:06.073" v="57"/>
          <ac:spMkLst>
            <pc:docMk/>
            <pc:sldMk cId="3599283244" sldId="275"/>
            <ac:spMk id="11" creationId="{C7B8A26F-2619-4DA7-181A-BF92F90E0B58}"/>
          </ac:spMkLst>
        </pc:spChg>
        <pc:spChg chg="del">
          <ac:chgData name="José Chirif" userId="b5cbf5bd5648e6bf" providerId="LiveId" clId="{D3582916-9D51-4E42-A5BB-9BC94AB6DB4B}" dt="2024-09-11T18:15:06.072" v="55"/>
          <ac:spMkLst>
            <pc:docMk/>
            <pc:sldMk cId="3599283244" sldId="275"/>
            <ac:spMk id="12" creationId="{39E028FB-98C0-2D31-6B6B-53430CB12848}"/>
          </ac:spMkLst>
        </pc:spChg>
        <pc:spChg chg="del">
          <ac:chgData name="José Chirif" userId="b5cbf5bd5648e6bf" providerId="LiveId" clId="{D3582916-9D51-4E42-A5BB-9BC94AB6DB4B}" dt="2024-09-11T18:15:06.071" v="53"/>
          <ac:spMkLst>
            <pc:docMk/>
            <pc:sldMk cId="3599283244" sldId="275"/>
            <ac:spMk id="13" creationId="{3B17B3B3-DFDC-1461-65F6-36F0CC8C8207}"/>
          </ac:spMkLst>
        </pc:spChg>
        <pc:spChg chg="del">
          <ac:chgData name="José Chirif" userId="b5cbf5bd5648e6bf" providerId="LiveId" clId="{D3582916-9D51-4E42-A5BB-9BC94AB6DB4B}" dt="2024-09-11T18:15:06.071" v="51"/>
          <ac:spMkLst>
            <pc:docMk/>
            <pc:sldMk cId="3599283244" sldId="275"/>
            <ac:spMk id="14" creationId="{78547247-D5B2-1842-35A6-FCCE70A67091}"/>
          </ac:spMkLst>
        </pc:spChg>
        <pc:spChg chg="del">
          <ac:chgData name="José Chirif" userId="b5cbf5bd5648e6bf" providerId="LiveId" clId="{D3582916-9D51-4E42-A5BB-9BC94AB6DB4B}" dt="2024-09-11T18:15:06.070" v="49"/>
          <ac:spMkLst>
            <pc:docMk/>
            <pc:sldMk cId="3599283244" sldId="275"/>
            <ac:spMk id="15" creationId="{A4A639F5-F342-2C86-D40E-CBAA940A1840}"/>
          </ac:spMkLst>
        </pc:spChg>
        <pc:spChg chg="del">
          <ac:chgData name="José Chirif" userId="b5cbf5bd5648e6bf" providerId="LiveId" clId="{D3582916-9D51-4E42-A5BB-9BC94AB6DB4B}" dt="2024-09-11T18:15:06.069" v="47"/>
          <ac:spMkLst>
            <pc:docMk/>
            <pc:sldMk cId="3599283244" sldId="275"/>
            <ac:spMk id="16" creationId="{E81A1E0F-0CC3-A1CB-AE2A-977A76B30B35}"/>
          </ac:spMkLst>
        </pc:spChg>
        <pc:spChg chg="del">
          <ac:chgData name="José Chirif" userId="b5cbf5bd5648e6bf" providerId="LiveId" clId="{D3582916-9D51-4E42-A5BB-9BC94AB6DB4B}" dt="2024-09-11T18:15:06.068" v="45"/>
          <ac:spMkLst>
            <pc:docMk/>
            <pc:sldMk cId="3599283244" sldId="275"/>
            <ac:spMk id="17" creationId="{FC8EC5B6-BBE7-3270-0114-F67087E34AE0}"/>
          </ac:spMkLst>
        </pc:spChg>
        <pc:spChg chg="del">
          <ac:chgData name="José Chirif" userId="b5cbf5bd5648e6bf" providerId="LiveId" clId="{D3582916-9D51-4E42-A5BB-9BC94AB6DB4B}" dt="2024-09-11T18:15:06.067" v="43"/>
          <ac:spMkLst>
            <pc:docMk/>
            <pc:sldMk cId="3599283244" sldId="275"/>
            <ac:spMk id="18" creationId="{63674E03-E41F-285D-4494-794A1C6578B9}"/>
          </ac:spMkLst>
        </pc:spChg>
        <pc:spChg chg="del">
          <ac:chgData name="José Chirif" userId="b5cbf5bd5648e6bf" providerId="LiveId" clId="{D3582916-9D51-4E42-A5BB-9BC94AB6DB4B}" dt="2024-09-11T18:15:06.066" v="41"/>
          <ac:spMkLst>
            <pc:docMk/>
            <pc:sldMk cId="3599283244" sldId="275"/>
            <ac:spMk id="19" creationId="{2910D051-7632-D6D0-90B0-104BA05684EC}"/>
          </ac:spMkLst>
        </pc:spChg>
        <pc:spChg chg="del">
          <ac:chgData name="José Chirif" userId="b5cbf5bd5648e6bf" providerId="LiveId" clId="{D3582916-9D51-4E42-A5BB-9BC94AB6DB4B}" dt="2024-09-11T18:15:06.065" v="39"/>
          <ac:spMkLst>
            <pc:docMk/>
            <pc:sldMk cId="3599283244" sldId="275"/>
            <ac:spMk id="20" creationId="{D17490E8-98CA-4218-0A18-84A8C9564AD2}"/>
          </ac:spMkLst>
        </pc:spChg>
        <pc:spChg chg="del">
          <ac:chgData name="José Chirif" userId="b5cbf5bd5648e6bf" providerId="LiveId" clId="{D3582916-9D51-4E42-A5BB-9BC94AB6DB4B}" dt="2024-09-11T18:15:06.064" v="37"/>
          <ac:spMkLst>
            <pc:docMk/>
            <pc:sldMk cId="3599283244" sldId="275"/>
            <ac:spMk id="21" creationId="{799DAAFD-92FB-CC60-B37D-84FE05FD1FAE}"/>
          </ac:spMkLst>
        </pc:spChg>
        <pc:spChg chg="del">
          <ac:chgData name="José Chirif" userId="b5cbf5bd5648e6bf" providerId="LiveId" clId="{D3582916-9D51-4E42-A5BB-9BC94AB6DB4B}" dt="2024-09-11T18:15:06.063" v="35"/>
          <ac:spMkLst>
            <pc:docMk/>
            <pc:sldMk cId="3599283244" sldId="275"/>
            <ac:spMk id="22" creationId="{2E3C44AD-7777-CEFD-D7C4-768AADA65F1F}"/>
          </ac:spMkLst>
        </pc:spChg>
        <pc:spChg chg="add mod">
          <ac:chgData name="José Chirif" userId="b5cbf5bd5648e6bf" providerId="LiveId" clId="{D3582916-9D51-4E42-A5BB-9BC94AB6DB4B}" dt="2024-09-11T18:15:06.318" v="656"/>
          <ac:spMkLst>
            <pc:docMk/>
            <pc:sldMk cId="3599283244" sldId="275"/>
            <ac:spMk id="23" creationId="{AC121D5B-5C57-4DFC-A74C-8414CD17BDCD}"/>
          </ac:spMkLst>
        </pc:spChg>
        <pc:spChg chg="add mod">
          <ac:chgData name="José Chirif" userId="b5cbf5bd5648e6bf" providerId="LiveId" clId="{D3582916-9D51-4E42-A5BB-9BC94AB6DB4B}" dt="2024-09-11T18:15:06.319" v="661"/>
          <ac:spMkLst>
            <pc:docMk/>
            <pc:sldMk cId="3599283244" sldId="275"/>
            <ac:spMk id="24" creationId="{2E67A12F-9FC2-1664-E9A5-AA391BEC7BC0}"/>
          </ac:spMkLst>
        </pc:spChg>
        <pc:spChg chg="add mod">
          <ac:chgData name="José Chirif" userId="b5cbf5bd5648e6bf" providerId="LiveId" clId="{D3582916-9D51-4E42-A5BB-9BC94AB6DB4B}" dt="2024-09-11T18:15:06.321" v="666"/>
          <ac:spMkLst>
            <pc:docMk/>
            <pc:sldMk cId="3599283244" sldId="275"/>
            <ac:spMk id="25" creationId="{97B4AB45-7507-BB04-1F94-B276712A3116}"/>
          </ac:spMkLst>
        </pc:spChg>
        <pc:spChg chg="add mod">
          <ac:chgData name="José Chirif" userId="b5cbf5bd5648e6bf" providerId="LiveId" clId="{D3582916-9D51-4E42-A5BB-9BC94AB6DB4B}" dt="2024-09-11T18:15:06.323" v="671"/>
          <ac:spMkLst>
            <pc:docMk/>
            <pc:sldMk cId="3599283244" sldId="275"/>
            <ac:spMk id="26" creationId="{A6DF0934-9B6C-DA6B-8B4B-BCF1A3AA0A9B}"/>
          </ac:spMkLst>
        </pc:spChg>
        <pc:spChg chg="add mod">
          <ac:chgData name="José Chirif" userId="b5cbf5bd5648e6bf" providerId="LiveId" clId="{D3582916-9D51-4E42-A5BB-9BC94AB6DB4B}" dt="2024-09-11T18:15:06.325" v="676"/>
          <ac:spMkLst>
            <pc:docMk/>
            <pc:sldMk cId="3599283244" sldId="275"/>
            <ac:spMk id="27" creationId="{C78E6857-5B5D-C5D3-B944-58D48F7CB1A1}"/>
          </ac:spMkLst>
        </pc:spChg>
        <pc:spChg chg="add mod">
          <ac:chgData name="José Chirif" userId="b5cbf5bd5648e6bf" providerId="LiveId" clId="{D3582916-9D51-4E42-A5BB-9BC94AB6DB4B}" dt="2024-09-11T18:15:06.327" v="681"/>
          <ac:spMkLst>
            <pc:docMk/>
            <pc:sldMk cId="3599283244" sldId="275"/>
            <ac:spMk id="28" creationId="{19355A77-D1BA-2E8D-C769-594CC13D5340}"/>
          </ac:spMkLst>
        </pc:spChg>
        <pc:spChg chg="add mod">
          <ac:chgData name="José Chirif" userId="b5cbf5bd5648e6bf" providerId="LiveId" clId="{D3582916-9D51-4E42-A5BB-9BC94AB6DB4B}" dt="2024-09-11T18:15:06.329" v="686"/>
          <ac:spMkLst>
            <pc:docMk/>
            <pc:sldMk cId="3599283244" sldId="275"/>
            <ac:spMk id="29" creationId="{CBCCB157-9252-8F5C-4E29-3D8F1355CD9A}"/>
          </ac:spMkLst>
        </pc:spChg>
        <pc:spChg chg="add mod">
          <ac:chgData name="José Chirif" userId="b5cbf5bd5648e6bf" providerId="LiveId" clId="{D3582916-9D51-4E42-A5BB-9BC94AB6DB4B}" dt="2024-09-11T18:15:06.331" v="691"/>
          <ac:spMkLst>
            <pc:docMk/>
            <pc:sldMk cId="3599283244" sldId="275"/>
            <ac:spMk id="30" creationId="{EE7E2C9E-49DE-5B0B-9FA5-DFCFC2606FAC}"/>
          </ac:spMkLst>
        </pc:spChg>
        <pc:spChg chg="add mod">
          <ac:chgData name="José Chirif" userId="b5cbf5bd5648e6bf" providerId="LiveId" clId="{D3582916-9D51-4E42-A5BB-9BC94AB6DB4B}" dt="2024-09-11T18:15:06.333" v="696"/>
          <ac:spMkLst>
            <pc:docMk/>
            <pc:sldMk cId="3599283244" sldId="275"/>
            <ac:spMk id="31" creationId="{6425C53A-3B90-8163-7283-BF0AD152502A}"/>
          </ac:spMkLst>
        </pc:spChg>
        <pc:spChg chg="add mod">
          <ac:chgData name="José Chirif" userId="b5cbf5bd5648e6bf" providerId="LiveId" clId="{D3582916-9D51-4E42-A5BB-9BC94AB6DB4B}" dt="2024-09-11T18:15:06.335" v="701"/>
          <ac:spMkLst>
            <pc:docMk/>
            <pc:sldMk cId="3599283244" sldId="275"/>
            <ac:spMk id="32" creationId="{63C0EA8C-063B-B49F-7581-6502FC8111F9}"/>
          </ac:spMkLst>
        </pc:spChg>
        <pc:spChg chg="add mod">
          <ac:chgData name="José Chirif" userId="b5cbf5bd5648e6bf" providerId="LiveId" clId="{D3582916-9D51-4E42-A5BB-9BC94AB6DB4B}" dt="2024-09-11T18:15:06.336" v="706"/>
          <ac:spMkLst>
            <pc:docMk/>
            <pc:sldMk cId="3599283244" sldId="275"/>
            <ac:spMk id="33" creationId="{C1F80FE7-9554-FC37-BF9A-FB314D303739}"/>
          </ac:spMkLst>
        </pc:spChg>
        <pc:spChg chg="add mod">
          <ac:chgData name="José Chirif" userId="b5cbf5bd5648e6bf" providerId="LiveId" clId="{D3582916-9D51-4E42-A5BB-9BC94AB6DB4B}" dt="2024-09-11T18:15:06.338" v="711"/>
          <ac:spMkLst>
            <pc:docMk/>
            <pc:sldMk cId="3599283244" sldId="275"/>
            <ac:spMk id="34" creationId="{EEDE3084-EC98-B599-BBFA-0A0CEB589025}"/>
          </ac:spMkLst>
        </pc:spChg>
        <pc:spChg chg="add mod">
          <ac:chgData name="José Chirif" userId="b5cbf5bd5648e6bf" providerId="LiveId" clId="{D3582916-9D51-4E42-A5BB-9BC94AB6DB4B}" dt="2024-09-11T18:15:06.340" v="716"/>
          <ac:spMkLst>
            <pc:docMk/>
            <pc:sldMk cId="3599283244" sldId="275"/>
            <ac:spMk id="35" creationId="{9B252EF4-44DF-2281-CFC2-1AE8E023BD5C}"/>
          </ac:spMkLst>
        </pc:spChg>
        <pc:spChg chg="add mod">
          <ac:chgData name="José Chirif" userId="b5cbf5bd5648e6bf" providerId="LiveId" clId="{D3582916-9D51-4E42-A5BB-9BC94AB6DB4B}" dt="2024-09-11T18:15:06.342" v="721"/>
          <ac:spMkLst>
            <pc:docMk/>
            <pc:sldMk cId="3599283244" sldId="275"/>
            <ac:spMk id="36" creationId="{ADA021CB-1EB3-7E32-0E8B-23D133A4A442}"/>
          </ac:spMkLst>
        </pc:spChg>
        <pc:spChg chg="add mod">
          <ac:chgData name="José Chirif" userId="b5cbf5bd5648e6bf" providerId="LiveId" clId="{D3582916-9D51-4E42-A5BB-9BC94AB6DB4B}" dt="2024-09-11T18:15:06.344" v="726"/>
          <ac:spMkLst>
            <pc:docMk/>
            <pc:sldMk cId="3599283244" sldId="275"/>
            <ac:spMk id="37" creationId="{8380FA55-00C7-75E1-0D13-CF329574609F}"/>
          </ac:spMkLst>
        </pc:spChg>
        <pc:spChg chg="add mod">
          <ac:chgData name="José Chirif" userId="b5cbf5bd5648e6bf" providerId="LiveId" clId="{D3582916-9D51-4E42-A5BB-9BC94AB6DB4B}" dt="2024-09-11T18:15:06.346" v="731"/>
          <ac:spMkLst>
            <pc:docMk/>
            <pc:sldMk cId="3599283244" sldId="275"/>
            <ac:spMk id="38" creationId="{16801E55-8CB7-0173-668D-F1928C9BEEAD}"/>
          </ac:spMkLst>
        </pc:spChg>
        <pc:spChg chg="add mod">
          <ac:chgData name="José Chirif" userId="b5cbf5bd5648e6bf" providerId="LiveId" clId="{D3582916-9D51-4E42-A5BB-9BC94AB6DB4B}" dt="2024-09-11T18:15:06.348" v="736"/>
          <ac:spMkLst>
            <pc:docMk/>
            <pc:sldMk cId="3599283244" sldId="275"/>
            <ac:spMk id="39" creationId="{ADC04EB7-823D-1D91-7FD8-0E1FC2A3F665}"/>
          </ac:spMkLst>
        </pc:spChg>
      </pc:sldChg>
      <pc:sldChg chg="addSp delSp modSp mod">
        <pc:chgData name="José Chirif" userId="b5cbf5bd5648e6bf" providerId="LiveId" clId="{D3582916-9D51-4E42-A5BB-9BC94AB6DB4B}" dt="2024-09-11T18:15:06.382" v="821"/>
        <pc:sldMkLst>
          <pc:docMk/>
          <pc:sldMk cId="362328974" sldId="277"/>
        </pc:sldMkLst>
        <pc:spChg chg="del">
          <ac:chgData name="José Chirif" userId="b5cbf5bd5648e6bf" providerId="LiveId" clId="{D3582916-9D51-4E42-A5BB-9BC94AB6DB4B}" dt="2024-09-11T18:15:06.091" v="97"/>
          <ac:spMkLst>
            <pc:docMk/>
            <pc:sldMk cId="362328974" sldId="277"/>
            <ac:spMk id="2" creationId="{331D0C6B-DFAB-F2F1-24C1-01756BF62EA7}"/>
          </ac:spMkLst>
        </pc:spChg>
        <pc:spChg chg="del">
          <ac:chgData name="José Chirif" userId="b5cbf5bd5648e6bf" providerId="LiveId" clId="{D3582916-9D51-4E42-A5BB-9BC94AB6DB4B}" dt="2024-09-11T18:15:06.090" v="95"/>
          <ac:spMkLst>
            <pc:docMk/>
            <pc:sldMk cId="362328974" sldId="277"/>
            <ac:spMk id="3" creationId="{D0F4CF82-EBF4-D6E0-1D66-472F3251655A}"/>
          </ac:spMkLst>
        </pc:spChg>
        <pc:spChg chg="del">
          <ac:chgData name="José Chirif" userId="b5cbf5bd5648e6bf" providerId="LiveId" clId="{D3582916-9D51-4E42-A5BB-9BC94AB6DB4B}" dt="2024-09-11T18:15:06.089" v="93"/>
          <ac:spMkLst>
            <pc:docMk/>
            <pc:sldMk cId="362328974" sldId="277"/>
            <ac:spMk id="9" creationId="{1E9BD437-7ADE-5378-BCD9-92A78C4A4A7C}"/>
          </ac:spMkLst>
        </pc:spChg>
        <pc:spChg chg="del">
          <ac:chgData name="José Chirif" userId="b5cbf5bd5648e6bf" providerId="LiveId" clId="{D3582916-9D51-4E42-A5BB-9BC94AB6DB4B}" dt="2024-09-11T18:15:06.089" v="91"/>
          <ac:spMkLst>
            <pc:docMk/>
            <pc:sldMk cId="362328974" sldId="277"/>
            <ac:spMk id="10" creationId="{77E57D4F-7BDE-15C9-8725-0E37F9BC1B11}"/>
          </ac:spMkLst>
        </pc:spChg>
        <pc:spChg chg="del">
          <ac:chgData name="José Chirif" userId="b5cbf5bd5648e6bf" providerId="LiveId" clId="{D3582916-9D51-4E42-A5BB-9BC94AB6DB4B}" dt="2024-09-11T18:15:06.088" v="89"/>
          <ac:spMkLst>
            <pc:docMk/>
            <pc:sldMk cId="362328974" sldId="277"/>
            <ac:spMk id="11" creationId="{3F25C3A6-84B5-B502-2EB3-D9063E56751F}"/>
          </ac:spMkLst>
        </pc:spChg>
        <pc:spChg chg="del">
          <ac:chgData name="José Chirif" userId="b5cbf5bd5648e6bf" providerId="LiveId" clId="{D3582916-9D51-4E42-A5BB-9BC94AB6DB4B}" dt="2024-09-11T18:15:06.087" v="87"/>
          <ac:spMkLst>
            <pc:docMk/>
            <pc:sldMk cId="362328974" sldId="277"/>
            <ac:spMk id="12" creationId="{37DA1270-FC4F-F6E9-3151-1E05CF750748}"/>
          </ac:spMkLst>
        </pc:spChg>
        <pc:spChg chg="del">
          <ac:chgData name="José Chirif" userId="b5cbf5bd5648e6bf" providerId="LiveId" clId="{D3582916-9D51-4E42-A5BB-9BC94AB6DB4B}" dt="2024-09-11T18:15:06.086" v="85"/>
          <ac:spMkLst>
            <pc:docMk/>
            <pc:sldMk cId="362328974" sldId="277"/>
            <ac:spMk id="13" creationId="{D95E3BAF-8D70-4B5B-5F51-BE7492672D05}"/>
          </ac:spMkLst>
        </pc:spChg>
        <pc:spChg chg="del">
          <ac:chgData name="José Chirif" userId="b5cbf5bd5648e6bf" providerId="LiveId" clId="{D3582916-9D51-4E42-A5BB-9BC94AB6DB4B}" dt="2024-09-11T18:15:06.086" v="83"/>
          <ac:spMkLst>
            <pc:docMk/>
            <pc:sldMk cId="362328974" sldId="277"/>
            <ac:spMk id="14" creationId="{D842783A-CAD7-5D64-D1DA-95B75B3C4EDE}"/>
          </ac:spMkLst>
        </pc:spChg>
        <pc:spChg chg="del">
          <ac:chgData name="José Chirif" userId="b5cbf5bd5648e6bf" providerId="LiveId" clId="{D3582916-9D51-4E42-A5BB-9BC94AB6DB4B}" dt="2024-09-11T18:15:06.085" v="81"/>
          <ac:spMkLst>
            <pc:docMk/>
            <pc:sldMk cId="362328974" sldId="277"/>
            <ac:spMk id="15" creationId="{D85649DD-FE79-BDA9-DF26-7C6FC16ADF96}"/>
          </ac:spMkLst>
        </pc:spChg>
        <pc:spChg chg="del">
          <ac:chgData name="José Chirif" userId="b5cbf5bd5648e6bf" providerId="LiveId" clId="{D3582916-9D51-4E42-A5BB-9BC94AB6DB4B}" dt="2024-09-11T18:15:06.084" v="79"/>
          <ac:spMkLst>
            <pc:docMk/>
            <pc:sldMk cId="362328974" sldId="277"/>
            <ac:spMk id="16" creationId="{2755C6AF-F874-4240-C531-01B0683129D4}"/>
          </ac:spMkLst>
        </pc:spChg>
        <pc:spChg chg="del">
          <ac:chgData name="José Chirif" userId="b5cbf5bd5648e6bf" providerId="LiveId" clId="{D3582916-9D51-4E42-A5BB-9BC94AB6DB4B}" dt="2024-09-11T18:15:06.083" v="77"/>
          <ac:spMkLst>
            <pc:docMk/>
            <pc:sldMk cId="362328974" sldId="277"/>
            <ac:spMk id="17" creationId="{49433DB7-869C-10CD-4E7D-B787D4424F42}"/>
          </ac:spMkLst>
        </pc:spChg>
        <pc:spChg chg="del">
          <ac:chgData name="José Chirif" userId="b5cbf5bd5648e6bf" providerId="LiveId" clId="{D3582916-9D51-4E42-A5BB-9BC94AB6DB4B}" dt="2024-09-11T18:15:06.082" v="75"/>
          <ac:spMkLst>
            <pc:docMk/>
            <pc:sldMk cId="362328974" sldId="277"/>
            <ac:spMk id="18" creationId="{C5F81C6E-2786-8036-7FA4-7612B81E98FE}"/>
          </ac:spMkLst>
        </pc:spChg>
        <pc:spChg chg="del">
          <ac:chgData name="José Chirif" userId="b5cbf5bd5648e6bf" providerId="LiveId" clId="{D3582916-9D51-4E42-A5BB-9BC94AB6DB4B}" dt="2024-09-11T18:15:06.081" v="73"/>
          <ac:spMkLst>
            <pc:docMk/>
            <pc:sldMk cId="362328974" sldId="277"/>
            <ac:spMk id="19" creationId="{1DEE6CCF-01C2-B550-85BA-DA6E7CAB408A}"/>
          </ac:spMkLst>
        </pc:spChg>
        <pc:spChg chg="del mod">
          <ac:chgData name="José Chirif" userId="b5cbf5bd5648e6bf" providerId="LiveId" clId="{D3582916-9D51-4E42-A5BB-9BC94AB6DB4B}" dt="2024-09-11T18:15:06.080" v="71"/>
          <ac:spMkLst>
            <pc:docMk/>
            <pc:sldMk cId="362328974" sldId="277"/>
            <ac:spMk id="20" creationId="{E916DFDD-3A94-7919-5672-AD64D2D582BA}"/>
          </ac:spMkLst>
        </pc:spChg>
        <pc:spChg chg="del">
          <ac:chgData name="José Chirif" userId="b5cbf5bd5648e6bf" providerId="LiveId" clId="{D3582916-9D51-4E42-A5BB-9BC94AB6DB4B}" dt="2024-09-11T18:15:06.078" v="69"/>
          <ac:spMkLst>
            <pc:docMk/>
            <pc:sldMk cId="362328974" sldId="277"/>
            <ac:spMk id="21" creationId="{3A38D50E-AAD0-CBE3-3416-680ACF878569}"/>
          </ac:spMkLst>
        </pc:spChg>
        <pc:spChg chg="del">
          <ac:chgData name="José Chirif" userId="b5cbf5bd5648e6bf" providerId="LiveId" clId="{D3582916-9D51-4E42-A5BB-9BC94AB6DB4B}" dt="2024-09-11T18:15:06.077" v="67"/>
          <ac:spMkLst>
            <pc:docMk/>
            <pc:sldMk cId="362328974" sldId="277"/>
            <ac:spMk id="22" creationId="{B8BC42BE-3C32-6808-4472-D1B7E1EF0724}"/>
          </ac:spMkLst>
        </pc:spChg>
        <pc:spChg chg="add mod">
          <ac:chgData name="José Chirif" userId="b5cbf5bd5648e6bf" providerId="LiveId" clId="{D3582916-9D51-4E42-A5BB-9BC94AB6DB4B}" dt="2024-09-11T18:15:06.350" v="741"/>
          <ac:spMkLst>
            <pc:docMk/>
            <pc:sldMk cId="362328974" sldId="277"/>
            <ac:spMk id="23" creationId="{93BB543B-55FF-E53C-3B43-B01CBEAA7C29}"/>
          </ac:spMkLst>
        </pc:spChg>
        <pc:spChg chg="add mod">
          <ac:chgData name="José Chirif" userId="b5cbf5bd5648e6bf" providerId="LiveId" clId="{D3582916-9D51-4E42-A5BB-9BC94AB6DB4B}" dt="2024-09-11T18:15:06.352" v="746"/>
          <ac:spMkLst>
            <pc:docMk/>
            <pc:sldMk cId="362328974" sldId="277"/>
            <ac:spMk id="24" creationId="{B6EA2E25-4E59-4D4A-F4B1-1CE314B9EC25}"/>
          </ac:spMkLst>
        </pc:spChg>
        <pc:spChg chg="add mod">
          <ac:chgData name="José Chirif" userId="b5cbf5bd5648e6bf" providerId="LiveId" clId="{D3582916-9D51-4E42-A5BB-9BC94AB6DB4B}" dt="2024-09-11T18:15:06.354" v="751"/>
          <ac:spMkLst>
            <pc:docMk/>
            <pc:sldMk cId="362328974" sldId="277"/>
            <ac:spMk id="25" creationId="{874C6BFA-B893-2CC7-112E-0947BF5F5448}"/>
          </ac:spMkLst>
        </pc:spChg>
        <pc:spChg chg="add mod">
          <ac:chgData name="José Chirif" userId="b5cbf5bd5648e6bf" providerId="LiveId" clId="{D3582916-9D51-4E42-A5BB-9BC94AB6DB4B}" dt="2024-09-11T18:15:06.356" v="756"/>
          <ac:spMkLst>
            <pc:docMk/>
            <pc:sldMk cId="362328974" sldId="277"/>
            <ac:spMk id="26" creationId="{769E4326-EC95-CCCA-E682-EFDE0786E154}"/>
          </ac:spMkLst>
        </pc:spChg>
        <pc:spChg chg="add mod">
          <ac:chgData name="José Chirif" userId="b5cbf5bd5648e6bf" providerId="LiveId" clId="{D3582916-9D51-4E42-A5BB-9BC94AB6DB4B}" dt="2024-09-11T18:15:06.358" v="761"/>
          <ac:spMkLst>
            <pc:docMk/>
            <pc:sldMk cId="362328974" sldId="277"/>
            <ac:spMk id="27" creationId="{6D0386F6-2E2D-0097-DE89-EBD835E38A5A}"/>
          </ac:spMkLst>
        </pc:spChg>
        <pc:spChg chg="add mod">
          <ac:chgData name="José Chirif" userId="b5cbf5bd5648e6bf" providerId="LiveId" clId="{D3582916-9D51-4E42-A5BB-9BC94AB6DB4B}" dt="2024-09-11T18:15:06.360" v="766"/>
          <ac:spMkLst>
            <pc:docMk/>
            <pc:sldMk cId="362328974" sldId="277"/>
            <ac:spMk id="28" creationId="{D5138D6C-2DA8-FDC0-29E1-FCBA7D24F8D4}"/>
          </ac:spMkLst>
        </pc:spChg>
        <pc:spChg chg="add mod">
          <ac:chgData name="José Chirif" userId="b5cbf5bd5648e6bf" providerId="LiveId" clId="{D3582916-9D51-4E42-A5BB-9BC94AB6DB4B}" dt="2024-09-11T18:15:06.362" v="771"/>
          <ac:spMkLst>
            <pc:docMk/>
            <pc:sldMk cId="362328974" sldId="277"/>
            <ac:spMk id="29" creationId="{8C54E6DA-2EB3-8752-BB55-1091B57DD9C0}"/>
          </ac:spMkLst>
        </pc:spChg>
        <pc:spChg chg="add mod">
          <ac:chgData name="José Chirif" userId="b5cbf5bd5648e6bf" providerId="LiveId" clId="{D3582916-9D51-4E42-A5BB-9BC94AB6DB4B}" dt="2024-09-11T18:15:06.364" v="776"/>
          <ac:spMkLst>
            <pc:docMk/>
            <pc:sldMk cId="362328974" sldId="277"/>
            <ac:spMk id="30" creationId="{5E248E54-A3A4-1C8E-15DE-C0946F042191}"/>
          </ac:spMkLst>
        </pc:spChg>
        <pc:spChg chg="add mod">
          <ac:chgData name="José Chirif" userId="b5cbf5bd5648e6bf" providerId="LiveId" clId="{D3582916-9D51-4E42-A5BB-9BC94AB6DB4B}" dt="2024-09-11T18:15:06.366" v="781"/>
          <ac:spMkLst>
            <pc:docMk/>
            <pc:sldMk cId="362328974" sldId="277"/>
            <ac:spMk id="31" creationId="{6DFB782D-7888-A352-9ACA-F83520C964CF}"/>
          </ac:spMkLst>
        </pc:spChg>
        <pc:spChg chg="add mod">
          <ac:chgData name="José Chirif" userId="b5cbf5bd5648e6bf" providerId="LiveId" clId="{D3582916-9D51-4E42-A5BB-9BC94AB6DB4B}" dt="2024-09-11T18:15:06.368" v="786"/>
          <ac:spMkLst>
            <pc:docMk/>
            <pc:sldMk cId="362328974" sldId="277"/>
            <ac:spMk id="32" creationId="{87CFE639-7D3F-8C86-D365-B3FABCA17906}"/>
          </ac:spMkLst>
        </pc:spChg>
        <pc:spChg chg="add mod">
          <ac:chgData name="José Chirif" userId="b5cbf5bd5648e6bf" providerId="LiveId" clId="{D3582916-9D51-4E42-A5BB-9BC94AB6DB4B}" dt="2024-09-11T18:15:06.370" v="791"/>
          <ac:spMkLst>
            <pc:docMk/>
            <pc:sldMk cId="362328974" sldId="277"/>
            <ac:spMk id="33" creationId="{301C0841-AC7C-920B-982D-8BA455072C20}"/>
          </ac:spMkLst>
        </pc:spChg>
        <pc:spChg chg="add mod">
          <ac:chgData name="José Chirif" userId="b5cbf5bd5648e6bf" providerId="LiveId" clId="{D3582916-9D51-4E42-A5BB-9BC94AB6DB4B}" dt="2024-09-11T18:15:06.372" v="796"/>
          <ac:spMkLst>
            <pc:docMk/>
            <pc:sldMk cId="362328974" sldId="277"/>
            <ac:spMk id="34" creationId="{B997713B-3DAE-429D-83AB-FA6AB86739E9}"/>
          </ac:spMkLst>
        </pc:spChg>
        <pc:spChg chg="add mod">
          <ac:chgData name="José Chirif" userId="b5cbf5bd5648e6bf" providerId="LiveId" clId="{D3582916-9D51-4E42-A5BB-9BC94AB6DB4B}" dt="2024-09-11T18:15:06.374" v="801"/>
          <ac:spMkLst>
            <pc:docMk/>
            <pc:sldMk cId="362328974" sldId="277"/>
            <ac:spMk id="35" creationId="{7D0D97F6-528F-C7E4-6A58-4EA020AD7384}"/>
          </ac:spMkLst>
        </pc:spChg>
        <pc:spChg chg="add mod">
          <ac:chgData name="José Chirif" userId="b5cbf5bd5648e6bf" providerId="LiveId" clId="{D3582916-9D51-4E42-A5BB-9BC94AB6DB4B}" dt="2024-09-11T18:15:06.376" v="806"/>
          <ac:spMkLst>
            <pc:docMk/>
            <pc:sldMk cId="362328974" sldId="277"/>
            <ac:spMk id="36" creationId="{E55CDCD4-4E4B-B12D-1775-02BD1B02A3D5}"/>
          </ac:spMkLst>
        </pc:spChg>
        <pc:spChg chg="add mod">
          <ac:chgData name="José Chirif" userId="b5cbf5bd5648e6bf" providerId="LiveId" clId="{D3582916-9D51-4E42-A5BB-9BC94AB6DB4B}" dt="2024-09-11T18:15:06.378" v="811"/>
          <ac:spMkLst>
            <pc:docMk/>
            <pc:sldMk cId="362328974" sldId="277"/>
            <ac:spMk id="37" creationId="{3FBEFD33-9EA0-F7DE-306E-3FEBEBA5C03D}"/>
          </ac:spMkLst>
        </pc:spChg>
        <pc:spChg chg="add mod">
          <ac:chgData name="José Chirif" userId="b5cbf5bd5648e6bf" providerId="LiveId" clId="{D3582916-9D51-4E42-A5BB-9BC94AB6DB4B}" dt="2024-09-11T18:15:06.380" v="816"/>
          <ac:spMkLst>
            <pc:docMk/>
            <pc:sldMk cId="362328974" sldId="277"/>
            <ac:spMk id="38" creationId="{EDA0BA7B-E182-6FF4-FC8A-8A12AEA4ED89}"/>
          </ac:spMkLst>
        </pc:spChg>
        <pc:spChg chg="add mod">
          <ac:chgData name="José Chirif" userId="b5cbf5bd5648e6bf" providerId="LiveId" clId="{D3582916-9D51-4E42-A5BB-9BC94AB6DB4B}" dt="2024-09-11T18:15:06.382" v="821"/>
          <ac:spMkLst>
            <pc:docMk/>
            <pc:sldMk cId="362328974" sldId="277"/>
            <ac:spMk id="39" creationId="{8162EA94-49E6-3295-32D9-ED0C4F31FDE5}"/>
          </ac:spMkLst>
        </pc:spChg>
      </pc:sldChg>
      <pc:sldChg chg="addSp delSp modSp mod">
        <pc:chgData name="José Chirif" userId="b5cbf5bd5648e6bf" providerId="LiveId" clId="{D3582916-9D51-4E42-A5BB-9BC94AB6DB4B}" dt="2024-09-11T18:15:06.419" v="906"/>
        <pc:sldMkLst>
          <pc:docMk/>
          <pc:sldMk cId="1020337096" sldId="278"/>
        </pc:sldMkLst>
        <pc:spChg chg="del">
          <ac:chgData name="José Chirif" userId="b5cbf5bd5648e6bf" providerId="LiveId" clId="{D3582916-9D51-4E42-A5BB-9BC94AB6DB4B}" dt="2024-09-11T18:15:06.105" v="129"/>
          <ac:spMkLst>
            <pc:docMk/>
            <pc:sldMk cId="1020337096" sldId="278"/>
            <ac:spMk id="5" creationId="{7AE1C223-A0F8-6CD0-2EFC-E5A73BC1C942}"/>
          </ac:spMkLst>
        </pc:spChg>
        <pc:spChg chg="del">
          <ac:chgData name="José Chirif" userId="b5cbf5bd5648e6bf" providerId="LiveId" clId="{D3582916-9D51-4E42-A5BB-9BC94AB6DB4B}" dt="2024-09-11T18:15:06.104" v="127"/>
          <ac:spMkLst>
            <pc:docMk/>
            <pc:sldMk cId="1020337096" sldId="278"/>
            <ac:spMk id="6" creationId="{F5C85091-1CF8-44B9-0199-24142AF8A584}"/>
          </ac:spMkLst>
        </pc:spChg>
        <pc:spChg chg="del">
          <ac:chgData name="José Chirif" userId="b5cbf5bd5648e6bf" providerId="LiveId" clId="{D3582916-9D51-4E42-A5BB-9BC94AB6DB4B}" dt="2024-09-11T18:15:06.103" v="125"/>
          <ac:spMkLst>
            <pc:docMk/>
            <pc:sldMk cId="1020337096" sldId="278"/>
            <ac:spMk id="7" creationId="{3C6AF31E-BE57-AEB2-6FA2-134357072A7B}"/>
          </ac:spMkLst>
        </pc:spChg>
        <pc:spChg chg="del">
          <ac:chgData name="José Chirif" userId="b5cbf5bd5648e6bf" providerId="LiveId" clId="{D3582916-9D51-4E42-A5BB-9BC94AB6DB4B}" dt="2024-09-11T18:15:06.103" v="123"/>
          <ac:spMkLst>
            <pc:docMk/>
            <pc:sldMk cId="1020337096" sldId="278"/>
            <ac:spMk id="8" creationId="{CEE80717-937E-477A-3BE8-B6BCA59E09C8}"/>
          </ac:spMkLst>
        </pc:spChg>
        <pc:spChg chg="del">
          <ac:chgData name="José Chirif" userId="b5cbf5bd5648e6bf" providerId="LiveId" clId="{D3582916-9D51-4E42-A5BB-9BC94AB6DB4B}" dt="2024-09-11T18:15:06.102" v="121"/>
          <ac:spMkLst>
            <pc:docMk/>
            <pc:sldMk cId="1020337096" sldId="278"/>
            <ac:spMk id="9" creationId="{696D31B5-1B36-B794-9BF4-12148ACC8795}"/>
          </ac:spMkLst>
        </pc:spChg>
        <pc:spChg chg="del">
          <ac:chgData name="José Chirif" userId="b5cbf5bd5648e6bf" providerId="LiveId" clId="{D3582916-9D51-4E42-A5BB-9BC94AB6DB4B}" dt="2024-09-11T18:15:06.101" v="119"/>
          <ac:spMkLst>
            <pc:docMk/>
            <pc:sldMk cId="1020337096" sldId="278"/>
            <ac:spMk id="10" creationId="{BD615905-D5DB-FE1B-0F1E-C4BC7695C305}"/>
          </ac:spMkLst>
        </pc:spChg>
        <pc:spChg chg="del">
          <ac:chgData name="José Chirif" userId="b5cbf5bd5648e6bf" providerId="LiveId" clId="{D3582916-9D51-4E42-A5BB-9BC94AB6DB4B}" dt="2024-09-11T18:15:06.101" v="117"/>
          <ac:spMkLst>
            <pc:docMk/>
            <pc:sldMk cId="1020337096" sldId="278"/>
            <ac:spMk id="11" creationId="{8241F9B1-2610-5845-0D57-F2DE388E931D}"/>
          </ac:spMkLst>
        </pc:spChg>
        <pc:spChg chg="del">
          <ac:chgData name="José Chirif" userId="b5cbf5bd5648e6bf" providerId="LiveId" clId="{D3582916-9D51-4E42-A5BB-9BC94AB6DB4B}" dt="2024-09-11T18:15:06.100" v="115"/>
          <ac:spMkLst>
            <pc:docMk/>
            <pc:sldMk cId="1020337096" sldId="278"/>
            <ac:spMk id="12" creationId="{89B3F39E-67CB-328E-5196-B440D9E3F13F}"/>
          </ac:spMkLst>
        </pc:spChg>
        <pc:spChg chg="del">
          <ac:chgData name="José Chirif" userId="b5cbf5bd5648e6bf" providerId="LiveId" clId="{D3582916-9D51-4E42-A5BB-9BC94AB6DB4B}" dt="2024-09-11T18:15:06.099" v="113"/>
          <ac:spMkLst>
            <pc:docMk/>
            <pc:sldMk cId="1020337096" sldId="278"/>
            <ac:spMk id="13" creationId="{DDF3217D-1E82-C386-3BBA-DC0F650E6BCC}"/>
          </ac:spMkLst>
        </pc:spChg>
        <pc:spChg chg="del">
          <ac:chgData name="José Chirif" userId="b5cbf5bd5648e6bf" providerId="LiveId" clId="{D3582916-9D51-4E42-A5BB-9BC94AB6DB4B}" dt="2024-09-11T18:15:06.098" v="111"/>
          <ac:spMkLst>
            <pc:docMk/>
            <pc:sldMk cId="1020337096" sldId="278"/>
            <ac:spMk id="14" creationId="{E886E95B-0D42-3576-612C-953B4932FF70}"/>
          </ac:spMkLst>
        </pc:spChg>
        <pc:spChg chg="del">
          <ac:chgData name="José Chirif" userId="b5cbf5bd5648e6bf" providerId="LiveId" clId="{D3582916-9D51-4E42-A5BB-9BC94AB6DB4B}" dt="2024-09-11T18:15:06.097" v="109"/>
          <ac:spMkLst>
            <pc:docMk/>
            <pc:sldMk cId="1020337096" sldId="278"/>
            <ac:spMk id="15" creationId="{5A411E12-B339-038D-A5C2-A448F42C2777}"/>
          </ac:spMkLst>
        </pc:spChg>
        <pc:spChg chg="del">
          <ac:chgData name="José Chirif" userId="b5cbf5bd5648e6bf" providerId="LiveId" clId="{D3582916-9D51-4E42-A5BB-9BC94AB6DB4B}" dt="2024-09-11T18:15:06.096" v="107"/>
          <ac:spMkLst>
            <pc:docMk/>
            <pc:sldMk cId="1020337096" sldId="278"/>
            <ac:spMk id="16" creationId="{7E87C22E-7AEA-4E15-9751-4CEE5BE55683}"/>
          </ac:spMkLst>
        </pc:spChg>
        <pc:spChg chg="del">
          <ac:chgData name="José Chirif" userId="b5cbf5bd5648e6bf" providerId="LiveId" clId="{D3582916-9D51-4E42-A5BB-9BC94AB6DB4B}" dt="2024-09-11T18:15:06.095" v="105"/>
          <ac:spMkLst>
            <pc:docMk/>
            <pc:sldMk cId="1020337096" sldId="278"/>
            <ac:spMk id="17" creationId="{71976DA6-3E73-DF8E-B3FD-97B161991A3F}"/>
          </ac:spMkLst>
        </pc:spChg>
        <pc:spChg chg="del">
          <ac:chgData name="José Chirif" userId="b5cbf5bd5648e6bf" providerId="LiveId" clId="{D3582916-9D51-4E42-A5BB-9BC94AB6DB4B}" dt="2024-09-11T18:15:06.094" v="103"/>
          <ac:spMkLst>
            <pc:docMk/>
            <pc:sldMk cId="1020337096" sldId="278"/>
            <ac:spMk id="18" creationId="{6E7355F1-E9F9-8537-4F1B-C51ADF71A616}"/>
          </ac:spMkLst>
        </pc:spChg>
        <pc:spChg chg="del">
          <ac:chgData name="José Chirif" userId="b5cbf5bd5648e6bf" providerId="LiveId" clId="{D3582916-9D51-4E42-A5BB-9BC94AB6DB4B}" dt="2024-09-11T18:15:06.092" v="101"/>
          <ac:spMkLst>
            <pc:docMk/>
            <pc:sldMk cId="1020337096" sldId="278"/>
            <ac:spMk id="19" creationId="{3C8355A3-5E65-7776-B942-038E124239B3}"/>
          </ac:spMkLst>
        </pc:spChg>
        <pc:spChg chg="del">
          <ac:chgData name="José Chirif" userId="b5cbf5bd5648e6bf" providerId="LiveId" clId="{D3582916-9D51-4E42-A5BB-9BC94AB6DB4B}" dt="2024-09-11T18:15:06.092" v="99"/>
          <ac:spMkLst>
            <pc:docMk/>
            <pc:sldMk cId="1020337096" sldId="278"/>
            <ac:spMk id="20" creationId="{E5E570DE-4CC7-EA88-E456-2D51B9F949DA}"/>
          </ac:spMkLst>
        </pc:spChg>
        <pc:spChg chg="add mod">
          <ac:chgData name="José Chirif" userId="b5cbf5bd5648e6bf" providerId="LiveId" clId="{D3582916-9D51-4E42-A5BB-9BC94AB6DB4B}" dt="2024-09-11T18:15:06.384" v="826"/>
          <ac:spMkLst>
            <pc:docMk/>
            <pc:sldMk cId="1020337096" sldId="278"/>
            <ac:spMk id="21" creationId="{0A52C1CC-CEF2-145D-E243-BF0D0AEBB572}"/>
          </ac:spMkLst>
        </pc:spChg>
        <pc:spChg chg="add mod">
          <ac:chgData name="José Chirif" userId="b5cbf5bd5648e6bf" providerId="LiveId" clId="{D3582916-9D51-4E42-A5BB-9BC94AB6DB4B}" dt="2024-09-11T18:15:06.385" v="831"/>
          <ac:spMkLst>
            <pc:docMk/>
            <pc:sldMk cId="1020337096" sldId="278"/>
            <ac:spMk id="22" creationId="{3425609C-43A9-280A-A945-B9780AE96867}"/>
          </ac:spMkLst>
        </pc:spChg>
        <pc:spChg chg="add mod">
          <ac:chgData name="José Chirif" userId="b5cbf5bd5648e6bf" providerId="LiveId" clId="{D3582916-9D51-4E42-A5BB-9BC94AB6DB4B}" dt="2024-09-11T18:15:06.387" v="836"/>
          <ac:spMkLst>
            <pc:docMk/>
            <pc:sldMk cId="1020337096" sldId="278"/>
            <ac:spMk id="23" creationId="{4171E18E-0612-9097-63A0-E004FA9645DD}"/>
          </ac:spMkLst>
        </pc:spChg>
        <pc:spChg chg="add mod">
          <ac:chgData name="José Chirif" userId="b5cbf5bd5648e6bf" providerId="LiveId" clId="{D3582916-9D51-4E42-A5BB-9BC94AB6DB4B}" dt="2024-09-11T18:15:06.389" v="841"/>
          <ac:spMkLst>
            <pc:docMk/>
            <pc:sldMk cId="1020337096" sldId="278"/>
            <ac:spMk id="24" creationId="{D86DC074-6E31-CA59-6F57-A687BA16F6C7}"/>
          </ac:spMkLst>
        </pc:spChg>
        <pc:spChg chg="add mod">
          <ac:chgData name="José Chirif" userId="b5cbf5bd5648e6bf" providerId="LiveId" clId="{D3582916-9D51-4E42-A5BB-9BC94AB6DB4B}" dt="2024-09-11T18:15:06.391" v="846"/>
          <ac:spMkLst>
            <pc:docMk/>
            <pc:sldMk cId="1020337096" sldId="278"/>
            <ac:spMk id="25" creationId="{8FF0141C-C1F8-4440-944C-4801CDAE45A2}"/>
          </ac:spMkLst>
        </pc:spChg>
        <pc:spChg chg="add mod">
          <ac:chgData name="José Chirif" userId="b5cbf5bd5648e6bf" providerId="LiveId" clId="{D3582916-9D51-4E42-A5BB-9BC94AB6DB4B}" dt="2024-09-11T18:15:06.393" v="851"/>
          <ac:spMkLst>
            <pc:docMk/>
            <pc:sldMk cId="1020337096" sldId="278"/>
            <ac:spMk id="26" creationId="{EAC94664-D8E7-3860-1C07-F12959659058}"/>
          </ac:spMkLst>
        </pc:spChg>
        <pc:spChg chg="add mod">
          <ac:chgData name="José Chirif" userId="b5cbf5bd5648e6bf" providerId="LiveId" clId="{D3582916-9D51-4E42-A5BB-9BC94AB6DB4B}" dt="2024-09-11T18:15:06.395" v="856"/>
          <ac:spMkLst>
            <pc:docMk/>
            <pc:sldMk cId="1020337096" sldId="278"/>
            <ac:spMk id="27" creationId="{DCEFBCDB-E3B6-70AA-2AC1-1E5ED988B714}"/>
          </ac:spMkLst>
        </pc:spChg>
        <pc:spChg chg="add mod">
          <ac:chgData name="José Chirif" userId="b5cbf5bd5648e6bf" providerId="LiveId" clId="{D3582916-9D51-4E42-A5BB-9BC94AB6DB4B}" dt="2024-09-11T18:15:06.397" v="861"/>
          <ac:spMkLst>
            <pc:docMk/>
            <pc:sldMk cId="1020337096" sldId="278"/>
            <ac:spMk id="28" creationId="{C6DCD240-8DF6-C07A-56EE-11C9E0C695A9}"/>
          </ac:spMkLst>
        </pc:spChg>
        <pc:spChg chg="add mod">
          <ac:chgData name="José Chirif" userId="b5cbf5bd5648e6bf" providerId="LiveId" clId="{D3582916-9D51-4E42-A5BB-9BC94AB6DB4B}" dt="2024-09-11T18:15:06.399" v="866"/>
          <ac:spMkLst>
            <pc:docMk/>
            <pc:sldMk cId="1020337096" sldId="278"/>
            <ac:spMk id="29" creationId="{7616E7DE-3522-55ED-452C-E66F86598F42}"/>
          </ac:spMkLst>
        </pc:spChg>
        <pc:spChg chg="add mod">
          <ac:chgData name="José Chirif" userId="b5cbf5bd5648e6bf" providerId="LiveId" clId="{D3582916-9D51-4E42-A5BB-9BC94AB6DB4B}" dt="2024-09-11T18:15:06.401" v="871"/>
          <ac:spMkLst>
            <pc:docMk/>
            <pc:sldMk cId="1020337096" sldId="278"/>
            <ac:spMk id="30" creationId="{5EAFFAC4-780F-FD3C-C623-D9F238F94B2C}"/>
          </ac:spMkLst>
        </pc:spChg>
        <pc:spChg chg="add mod">
          <ac:chgData name="José Chirif" userId="b5cbf5bd5648e6bf" providerId="LiveId" clId="{D3582916-9D51-4E42-A5BB-9BC94AB6DB4B}" dt="2024-09-11T18:15:06.403" v="876"/>
          <ac:spMkLst>
            <pc:docMk/>
            <pc:sldMk cId="1020337096" sldId="278"/>
            <ac:spMk id="31" creationId="{51E0F9B6-D6E5-4628-408A-D962DEF73114}"/>
          </ac:spMkLst>
        </pc:spChg>
        <pc:spChg chg="add mod">
          <ac:chgData name="José Chirif" userId="b5cbf5bd5648e6bf" providerId="LiveId" clId="{D3582916-9D51-4E42-A5BB-9BC94AB6DB4B}" dt="2024-09-11T18:15:06.405" v="881"/>
          <ac:spMkLst>
            <pc:docMk/>
            <pc:sldMk cId="1020337096" sldId="278"/>
            <ac:spMk id="32" creationId="{1891AEC9-B693-2079-4CB5-D7B933E115BB}"/>
          </ac:spMkLst>
        </pc:spChg>
        <pc:spChg chg="add mod">
          <ac:chgData name="José Chirif" userId="b5cbf5bd5648e6bf" providerId="LiveId" clId="{D3582916-9D51-4E42-A5BB-9BC94AB6DB4B}" dt="2024-09-11T18:15:06.407" v="886"/>
          <ac:spMkLst>
            <pc:docMk/>
            <pc:sldMk cId="1020337096" sldId="278"/>
            <ac:spMk id="33" creationId="{9F80F382-D807-61F9-760E-34F46F68A5BF}"/>
          </ac:spMkLst>
        </pc:spChg>
        <pc:spChg chg="add mod">
          <ac:chgData name="José Chirif" userId="b5cbf5bd5648e6bf" providerId="LiveId" clId="{D3582916-9D51-4E42-A5BB-9BC94AB6DB4B}" dt="2024-09-11T18:15:06.410" v="891"/>
          <ac:spMkLst>
            <pc:docMk/>
            <pc:sldMk cId="1020337096" sldId="278"/>
            <ac:spMk id="34" creationId="{8489C39D-E1A4-F244-5605-F03ADA60B7D9}"/>
          </ac:spMkLst>
        </pc:spChg>
        <pc:spChg chg="add mod">
          <ac:chgData name="José Chirif" userId="b5cbf5bd5648e6bf" providerId="LiveId" clId="{D3582916-9D51-4E42-A5BB-9BC94AB6DB4B}" dt="2024-09-11T18:15:06.413" v="896"/>
          <ac:spMkLst>
            <pc:docMk/>
            <pc:sldMk cId="1020337096" sldId="278"/>
            <ac:spMk id="35" creationId="{47C24F2A-B665-00FE-7EF2-3464D1AEC6F7}"/>
          </ac:spMkLst>
        </pc:spChg>
        <pc:spChg chg="add mod">
          <ac:chgData name="José Chirif" userId="b5cbf5bd5648e6bf" providerId="LiveId" clId="{D3582916-9D51-4E42-A5BB-9BC94AB6DB4B}" dt="2024-09-11T18:15:06.416" v="901"/>
          <ac:spMkLst>
            <pc:docMk/>
            <pc:sldMk cId="1020337096" sldId="278"/>
            <ac:spMk id="36" creationId="{70F5C3B8-92D8-4A7D-6934-4EB12115DCFE}"/>
          </ac:spMkLst>
        </pc:spChg>
        <pc:spChg chg="add mod">
          <ac:chgData name="José Chirif" userId="b5cbf5bd5648e6bf" providerId="LiveId" clId="{D3582916-9D51-4E42-A5BB-9BC94AB6DB4B}" dt="2024-09-11T18:15:06.419" v="906"/>
          <ac:spMkLst>
            <pc:docMk/>
            <pc:sldMk cId="1020337096" sldId="278"/>
            <ac:spMk id="37" creationId="{58748111-5A29-CDFA-42A7-829DB717AC7F}"/>
          </ac:spMkLst>
        </pc:spChg>
      </pc:sldChg>
      <pc:sldChg chg="addSp delSp modSp mod">
        <pc:chgData name="José Chirif" userId="b5cbf5bd5648e6bf" providerId="LiveId" clId="{D3582916-9D51-4E42-A5BB-9BC94AB6DB4B}" dt="2024-09-11T18:15:06.453" v="991"/>
        <pc:sldMkLst>
          <pc:docMk/>
          <pc:sldMk cId="2390879734" sldId="279"/>
        </pc:sldMkLst>
        <pc:spChg chg="del">
          <ac:chgData name="José Chirif" userId="b5cbf5bd5648e6bf" providerId="LiveId" clId="{D3582916-9D51-4E42-A5BB-9BC94AB6DB4B}" dt="2024-09-11T18:15:06.118" v="161"/>
          <ac:spMkLst>
            <pc:docMk/>
            <pc:sldMk cId="2390879734" sldId="279"/>
            <ac:spMk id="6" creationId="{4B14EC4A-DA7C-89A0-7154-05AE190F5170}"/>
          </ac:spMkLst>
        </pc:spChg>
        <pc:spChg chg="del">
          <ac:chgData name="José Chirif" userId="b5cbf5bd5648e6bf" providerId="LiveId" clId="{D3582916-9D51-4E42-A5BB-9BC94AB6DB4B}" dt="2024-09-11T18:15:06.118" v="159"/>
          <ac:spMkLst>
            <pc:docMk/>
            <pc:sldMk cId="2390879734" sldId="279"/>
            <ac:spMk id="7" creationId="{A8452C55-66D0-FAD5-5E59-C7BD4EA44FF0}"/>
          </ac:spMkLst>
        </pc:spChg>
        <pc:spChg chg="del">
          <ac:chgData name="José Chirif" userId="b5cbf5bd5648e6bf" providerId="LiveId" clId="{D3582916-9D51-4E42-A5BB-9BC94AB6DB4B}" dt="2024-09-11T18:15:06.117" v="157"/>
          <ac:spMkLst>
            <pc:docMk/>
            <pc:sldMk cId="2390879734" sldId="279"/>
            <ac:spMk id="8" creationId="{F1A1B3C1-6EF8-66FF-1A30-08CED2E9FB1B}"/>
          </ac:spMkLst>
        </pc:spChg>
        <pc:spChg chg="del">
          <ac:chgData name="José Chirif" userId="b5cbf5bd5648e6bf" providerId="LiveId" clId="{D3582916-9D51-4E42-A5BB-9BC94AB6DB4B}" dt="2024-09-11T18:15:06.116" v="155"/>
          <ac:spMkLst>
            <pc:docMk/>
            <pc:sldMk cId="2390879734" sldId="279"/>
            <ac:spMk id="10" creationId="{AB96DE6F-EDD3-A4C5-970A-C9010BB1FFA4}"/>
          </ac:spMkLst>
        </pc:spChg>
        <pc:spChg chg="del">
          <ac:chgData name="José Chirif" userId="b5cbf5bd5648e6bf" providerId="LiveId" clId="{D3582916-9D51-4E42-A5BB-9BC94AB6DB4B}" dt="2024-09-11T18:15:06.115" v="153"/>
          <ac:spMkLst>
            <pc:docMk/>
            <pc:sldMk cId="2390879734" sldId="279"/>
            <ac:spMk id="11" creationId="{0B524469-74B3-3926-88EC-F98AE3AA7CA7}"/>
          </ac:spMkLst>
        </pc:spChg>
        <pc:spChg chg="del">
          <ac:chgData name="José Chirif" userId="b5cbf5bd5648e6bf" providerId="LiveId" clId="{D3582916-9D51-4E42-A5BB-9BC94AB6DB4B}" dt="2024-09-11T18:15:06.114" v="151"/>
          <ac:spMkLst>
            <pc:docMk/>
            <pc:sldMk cId="2390879734" sldId="279"/>
            <ac:spMk id="12" creationId="{B166A47A-1ED2-B108-72F7-52BADDC8A45A}"/>
          </ac:spMkLst>
        </pc:spChg>
        <pc:spChg chg="del">
          <ac:chgData name="José Chirif" userId="b5cbf5bd5648e6bf" providerId="LiveId" clId="{D3582916-9D51-4E42-A5BB-9BC94AB6DB4B}" dt="2024-09-11T18:15:06.113" v="149"/>
          <ac:spMkLst>
            <pc:docMk/>
            <pc:sldMk cId="2390879734" sldId="279"/>
            <ac:spMk id="13" creationId="{E263EAF5-FAD2-DF4F-C840-C2D04C0D0EC1}"/>
          </ac:spMkLst>
        </pc:spChg>
        <pc:spChg chg="del">
          <ac:chgData name="José Chirif" userId="b5cbf5bd5648e6bf" providerId="LiveId" clId="{D3582916-9D51-4E42-A5BB-9BC94AB6DB4B}" dt="2024-09-11T18:15:06.112" v="147"/>
          <ac:spMkLst>
            <pc:docMk/>
            <pc:sldMk cId="2390879734" sldId="279"/>
            <ac:spMk id="14" creationId="{F02F212A-E7B5-32FB-8841-D44D3AD23752}"/>
          </ac:spMkLst>
        </pc:spChg>
        <pc:spChg chg="del">
          <ac:chgData name="José Chirif" userId="b5cbf5bd5648e6bf" providerId="LiveId" clId="{D3582916-9D51-4E42-A5BB-9BC94AB6DB4B}" dt="2024-09-11T18:15:06.111" v="145"/>
          <ac:spMkLst>
            <pc:docMk/>
            <pc:sldMk cId="2390879734" sldId="279"/>
            <ac:spMk id="15" creationId="{05287706-E349-18CD-EC8E-984F4D913CBE}"/>
          </ac:spMkLst>
        </pc:spChg>
        <pc:spChg chg="del">
          <ac:chgData name="José Chirif" userId="b5cbf5bd5648e6bf" providerId="LiveId" clId="{D3582916-9D51-4E42-A5BB-9BC94AB6DB4B}" dt="2024-09-11T18:15:06.110" v="143"/>
          <ac:spMkLst>
            <pc:docMk/>
            <pc:sldMk cId="2390879734" sldId="279"/>
            <ac:spMk id="16" creationId="{8DAA93F1-F0D3-60B7-0841-0CB65ACB5B44}"/>
          </ac:spMkLst>
        </pc:spChg>
        <pc:spChg chg="del">
          <ac:chgData name="José Chirif" userId="b5cbf5bd5648e6bf" providerId="LiveId" clId="{D3582916-9D51-4E42-A5BB-9BC94AB6DB4B}" dt="2024-09-11T18:15:06.109" v="141"/>
          <ac:spMkLst>
            <pc:docMk/>
            <pc:sldMk cId="2390879734" sldId="279"/>
            <ac:spMk id="17" creationId="{90F702E1-1F97-5FAB-1FF6-8C8C76EB009C}"/>
          </ac:spMkLst>
        </pc:spChg>
        <pc:spChg chg="del">
          <ac:chgData name="José Chirif" userId="b5cbf5bd5648e6bf" providerId="LiveId" clId="{D3582916-9D51-4E42-A5BB-9BC94AB6DB4B}" dt="2024-09-11T18:15:06.109" v="139"/>
          <ac:spMkLst>
            <pc:docMk/>
            <pc:sldMk cId="2390879734" sldId="279"/>
            <ac:spMk id="18" creationId="{03BCE916-7B87-55B2-BE56-ACF21AD2340D}"/>
          </ac:spMkLst>
        </pc:spChg>
        <pc:spChg chg="del">
          <ac:chgData name="José Chirif" userId="b5cbf5bd5648e6bf" providerId="LiveId" clId="{D3582916-9D51-4E42-A5BB-9BC94AB6DB4B}" dt="2024-09-11T18:15:06.108" v="137"/>
          <ac:spMkLst>
            <pc:docMk/>
            <pc:sldMk cId="2390879734" sldId="279"/>
            <ac:spMk id="19" creationId="{12D406A0-F9BE-6BBA-C6C2-1FADBAF9F89A}"/>
          </ac:spMkLst>
        </pc:spChg>
        <pc:spChg chg="del">
          <ac:chgData name="José Chirif" userId="b5cbf5bd5648e6bf" providerId="LiveId" clId="{D3582916-9D51-4E42-A5BB-9BC94AB6DB4B}" dt="2024-09-11T18:15:06.107" v="135"/>
          <ac:spMkLst>
            <pc:docMk/>
            <pc:sldMk cId="2390879734" sldId="279"/>
            <ac:spMk id="20" creationId="{D9D02019-8285-855C-7A99-4540D40C9276}"/>
          </ac:spMkLst>
        </pc:spChg>
        <pc:spChg chg="del">
          <ac:chgData name="José Chirif" userId="b5cbf5bd5648e6bf" providerId="LiveId" clId="{D3582916-9D51-4E42-A5BB-9BC94AB6DB4B}" dt="2024-09-11T18:15:06.106" v="133"/>
          <ac:spMkLst>
            <pc:docMk/>
            <pc:sldMk cId="2390879734" sldId="279"/>
            <ac:spMk id="21" creationId="{070470F5-986F-E062-00E4-A7DF7B47B0BB}"/>
          </ac:spMkLst>
        </pc:spChg>
        <pc:spChg chg="del">
          <ac:chgData name="José Chirif" userId="b5cbf5bd5648e6bf" providerId="LiveId" clId="{D3582916-9D51-4E42-A5BB-9BC94AB6DB4B}" dt="2024-09-11T18:15:06.105" v="131"/>
          <ac:spMkLst>
            <pc:docMk/>
            <pc:sldMk cId="2390879734" sldId="279"/>
            <ac:spMk id="22" creationId="{5CFD2198-50F2-49FB-EB1D-50F785EE9D3F}"/>
          </ac:spMkLst>
        </pc:spChg>
        <pc:spChg chg="add mod">
          <ac:chgData name="José Chirif" userId="b5cbf5bd5648e6bf" providerId="LiveId" clId="{D3582916-9D51-4E42-A5BB-9BC94AB6DB4B}" dt="2024-09-11T18:15:06.422" v="911"/>
          <ac:spMkLst>
            <pc:docMk/>
            <pc:sldMk cId="2390879734" sldId="279"/>
            <ac:spMk id="23" creationId="{4300263B-8DA3-9CF8-0731-0DC7E77459F5}"/>
          </ac:spMkLst>
        </pc:spChg>
        <pc:spChg chg="add mod">
          <ac:chgData name="José Chirif" userId="b5cbf5bd5648e6bf" providerId="LiveId" clId="{D3582916-9D51-4E42-A5BB-9BC94AB6DB4B}" dt="2024-09-11T18:15:06.424" v="916"/>
          <ac:spMkLst>
            <pc:docMk/>
            <pc:sldMk cId="2390879734" sldId="279"/>
            <ac:spMk id="24" creationId="{0A27EA2C-C8C7-0680-25D7-A37D39D8BE55}"/>
          </ac:spMkLst>
        </pc:spChg>
        <pc:spChg chg="add mod">
          <ac:chgData name="José Chirif" userId="b5cbf5bd5648e6bf" providerId="LiveId" clId="{D3582916-9D51-4E42-A5BB-9BC94AB6DB4B}" dt="2024-09-11T18:15:06.426" v="921"/>
          <ac:spMkLst>
            <pc:docMk/>
            <pc:sldMk cId="2390879734" sldId="279"/>
            <ac:spMk id="25" creationId="{5DAB4841-06B1-57BE-A3CA-98EB7CAAE336}"/>
          </ac:spMkLst>
        </pc:spChg>
        <pc:spChg chg="add mod">
          <ac:chgData name="José Chirif" userId="b5cbf5bd5648e6bf" providerId="LiveId" clId="{D3582916-9D51-4E42-A5BB-9BC94AB6DB4B}" dt="2024-09-11T18:15:06.428" v="926"/>
          <ac:spMkLst>
            <pc:docMk/>
            <pc:sldMk cId="2390879734" sldId="279"/>
            <ac:spMk id="26" creationId="{D6045D3E-28E2-5519-5E2C-B8E04EA50C81}"/>
          </ac:spMkLst>
        </pc:spChg>
        <pc:spChg chg="add mod">
          <ac:chgData name="José Chirif" userId="b5cbf5bd5648e6bf" providerId="LiveId" clId="{D3582916-9D51-4E42-A5BB-9BC94AB6DB4B}" dt="2024-09-11T18:15:06.430" v="931"/>
          <ac:spMkLst>
            <pc:docMk/>
            <pc:sldMk cId="2390879734" sldId="279"/>
            <ac:spMk id="27" creationId="{31A98BB0-6398-F835-A42D-CB20D1D5864E}"/>
          </ac:spMkLst>
        </pc:spChg>
        <pc:spChg chg="add mod">
          <ac:chgData name="José Chirif" userId="b5cbf5bd5648e6bf" providerId="LiveId" clId="{D3582916-9D51-4E42-A5BB-9BC94AB6DB4B}" dt="2024-09-11T18:15:06.432" v="936"/>
          <ac:spMkLst>
            <pc:docMk/>
            <pc:sldMk cId="2390879734" sldId="279"/>
            <ac:spMk id="28" creationId="{FFFDB8A5-C8DF-BA61-85C4-803049F6B850}"/>
          </ac:spMkLst>
        </pc:spChg>
        <pc:spChg chg="add mod">
          <ac:chgData name="José Chirif" userId="b5cbf5bd5648e6bf" providerId="LiveId" clId="{D3582916-9D51-4E42-A5BB-9BC94AB6DB4B}" dt="2024-09-11T18:15:06.434" v="941"/>
          <ac:spMkLst>
            <pc:docMk/>
            <pc:sldMk cId="2390879734" sldId="279"/>
            <ac:spMk id="29" creationId="{6AE18529-BCD6-23F2-08F6-B95C19A30C18}"/>
          </ac:spMkLst>
        </pc:spChg>
        <pc:spChg chg="add mod">
          <ac:chgData name="José Chirif" userId="b5cbf5bd5648e6bf" providerId="LiveId" clId="{D3582916-9D51-4E42-A5BB-9BC94AB6DB4B}" dt="2024-09-11T18:15:06.436" v="946"/>
          <ac:spMkLst>
            <pc:docMk/>
            <pc:sldMk cId="2390879734" sldId="279"/>
            <ac:spMk id="30" creationId="{02B755AF-9DA6-3416-7C7E-52599E412989}"/>
          </ac:spMkLst>
        </pc:spChg>
        <pc:spChg chg="add mod">
          <ac:chgData name="José Chirif" userId="b5cbf5bd5648e6bf" providerId="LiveId" clId="{D3582916-9D51-4E42-A5BB-9BC94AB6DB4B}" dt="2024-09-11T18:15:06.437" v="951"/>
          <ac:spMkLst>
            <pc:docMk/>
            <pc:sldMk cId="2390879734" sldId="279"/>
            <ac:spMk id="31" creationId="{D03C976D-D4EE-0C10-EF55-CB8CE27A8EF9}"/>
          </ac:spMkLst>
        </pc:spChg>
        <pc:spChg chg="add mod">
          <ac:chgData name="José Chirif" userId="b5cbf5bd5648e6bf" providerId="LiveId" clId="{D3582916-9D51-4E42-A5BB-9BC94AB6DB4B}" dt="2024-09-11T18:15:06.440" v="956"/>
          <ac:spMkLst>
            <pc:docMk/>
            <pc:sldMk cId="2390879734" sldId="279"/>
            <ac:spMk id="32" creationId="{B1031BE2-B2BF-445A-8A99-B8098D27D0E0}"/>
          </ac:spMkLst>
        </pc:spChg>
        <pc:spChg chg="add mod">
          <ac:chgData name="José Chirif" userId="b5cbf5bd5648e6bf" providerId="LiveId" clId="{D3582916-9D51-4E42-A5BB-9BC94AB6DB4B}" dt="2024-09-11T18:15:06.441" v="961"/>
          <ac:spMkLst>
            <pc:docMk/>
            <pc:sldMk cId="2390879734" sldId="279"/>
            <ac:spMk id="33" creationId="{2676D655-55C0-6224-7AD7-344C87BD2D74}"/>
          </ac:spMkLst>
        </pc:spChg>
        <pc:spChg chg="add mod">
          <ac:chgData name="José Chirif" userId="b5cbf5bd5648e6bf" providerId="LiveId" clId="{D3582916-9D51-4E42-A5BB-9BC94AB6DB4B}" dt="2024-09-11T18:15:06.443" v="966"/>
          <ac:spMkLst>
            <pc:docMk/>
            <pc:sldMk cId="2390879734" sldId="279"/>
            <ac:spMk id="34" creationId="{03D48F67-9342-1980-A375-2B9AC145BF9C}"/>
          </ac:spMkLst>
        </pc:spChg>
        <pc:spChg chg="add mod">
          <ac:chgData name="José Chirif" userId="b5cbf5bd5648e6bf" providerId="LiveId" clId="{D3582916-9D51-4E42-A5BB-9BC94AB6DB4B}" dt="2024-09-11T18:15:06.445" v="971"/>
          <ac:spMkLst>
            <pc:docMk/>
            <pc:sldMk cId="2390879734" sldId="279"/>
            <ac:spMk id="35" creationId="{5F7FBC4C-38F3-7881-9094-203CE99BFC29}"/>
          </ac:spMkLst>
        </pc:spChg>
        <pc:spChg chg="add mod">
          <ac:chgData name="José Chirif" userId="b5cbf5bd5648e6bf" providerId="LiveId" clId="{D3582916-9D51-4E42-A5BB-9BC94AB6DB4B}" dt="2024-09-11T18:15:06.447" v="976"/>
          <ac:spMkLst>
            <pc:docMk/>
            <pc:sldMk cId="2390879734" sldId="279"/>
            <ac:spMk id="36" creationId="{49B68BCD-31D8-5FDA-4EAC-BF86EA5109DD}"/>
          </ac:spMkLst>
        </pc:spChg>
        <pc:spChg chg="add mod">
          <ac:chgData name="José Chirif" userId="b5cbf5bd5648e6bf" providerId="LiveId" clId="{D3582916-9D51-4E42-A5BB-9BC94AB6DB4B}" dt="2024-09-11T18:15:06.449" v="981"/>
          <ac:spMkLst>
            <pc:docMk/>
            <pc:sldMk cId="2390879734" sldId="279"/>
            <ac:spMk id="37" creationId="{1823D903-4AA5-52AA-79B1-CEDD252D1760}"/>
          </ac:spMkLst>
        </pc:spChg>
        <pc:spChg chg="add mod">
          <ac:chgData name="José Chirif" userId="b5cbf5bd5648e6bf" providerId="LiveId" clId="{D3582916-9D51-4E42-A5BB-9BC94AB6DB4B}" dt="2024-09-11T18:15:06.451" v="986"/>
          <ac:spMkLst>
            <pc:docMk/>
            <pc:sldMk cId="2390879734" sldId="279"/>
            <ac:spMk id="38" creationId="{F00A30A0-54C5-49DC-D342-92648CA1D63D}"/>
          </ac:spMkLst>
        </pc:spChg>
        <pc:spChg chg="add mod">
          <ac:chgData name="José Chirif" userId="b5cbf5bd5648e6bf" providerId="LiveId" clId="{D3582916-9D51-4E42-A5BB-9BC94AB6DB4B}" dt="2024-09-11T18:15:06.453" v="991"/>
          <ac:spMkLst>
            <pc:docMk/>
            <pc:sldMk cId="2390879734" sldId="279"/>
            <ac:spMk id="39" creationId="{B431409B-04FB-C96B-A3CE-9789BA6E2452}"/>
          </ac:spMkLst>
        </pc:spChg>
      </pc:sldChg>
      <pc:sldChg chg="addSp delSp modSp mod">
        <pc:chgData name="José Chirif" userId="b5cbf5bd5648e6bf" providerId="LiveId" clId="{D3582916-9D51-4E42-A5BB-9BC94AB6DB4B}" dt="2024-09-11T18:15:06.718" v="1671"/>
        <pc:sldMkLst>
          <pc:docMk/>
          <pc:sldMk cId="3052724162" sldId="280"/>
        </pc:sldMkLst>
        <pc:spChg chg="del">
          <ac:chgData name="José Chirif" userId="b5cbf5bd5648e6bf" providerId="LiveId" clId="{D3582916-9D51-4E42-A5BB-9BC94AB6DB4B}" dt="2024-09-11T18:15:06.222" v="417"/>
          <ac:spMkLst>
            <pc:docMk/>
            <pc:sldMk cId="3052724162" sldId="280"/>
            <ac:spMk id="5" creationId="{E8793F12-F338-1D52-548E-0A0CA1476FAB}"/>
          </ac:spMkLst>
        </pc:spChg>
        <pc:spChg chg="del">
          <ac:chgData name="José Chirif" userId="b5cbf5bd5648e6bf" providerId="LiveId" clId="{D3582916-9D51-4E42-A5BB-9BC94AB6DB4B}" dt="2024-09-11T18:15:06.221" v="415"/>
          <ac:spMkLst>
            <pc:docMk/>
            <pc:sldMk cId="3052724162" sldId="280"/>
            <ac:spMk id="6" creationId="{1FE87A06-6168-286A-2632-0780E5A8C972}"/>
          </ac:spMkLst>
        </pc:spChg>
        <pc:spChg chg="del">
          <ac:chgData name="José Chirif" userId="b5cbf5bd5648e6bf" providerId="LiveId" clId="{D3582916-9D51-4E42-A5BB-9BC94AB6DB4B}" dt="2024-09-11T18:15:06.221" v="413"/>
          <ac:spMkLst>
            <pc:docMk/>
            <pc:sldMk cId="3052724162" sldId="280"/>
            <ac:spMk id="7" creationId="{D1DE5096-122E-360E-9893-9EC2D84EAA50}"/>
          </ac:spMkLst>
        </pc:spChg>
        <pc:spChg chg="del">
          <ac:chgData name="José Chirif" userId="b5cbf5bd5648e6bf" providerId="LiveId" clId="{D3582916-9D51-4E42-A5BB-9BC94AB6DB4B}" dt="2024-09-11T18:15:06.220" v="411"/>
          <ac:spMkLst>
            <pc:docMk/>
            <pc:sldMk cId="3052724162" sldId="280"/>
            <ac:spMk id="8" creationId="{8C66DAC5-D65A-B5D5-ECF5-2A1E10856A08}"/>
          </ac:spMkLst>
        </pc:spChg>
        <pc:spChg chg="del">
          <ac:chgData name="José Chirif" userId="b5cbf5bd5648e6bf" providerId="LiveId" clId="{D3582916-9D51-4E42-A5BB-9BC94AB6DB4B}" dt="2024-09-11T18:15:06.219" v="409"/>
          <ac:spMkLst>
            <pc:docMk/>
            <pc:sldMk cId="3052724162" sldId="280"/>
            <ac:spMk id="9" creationId="{942BF6CA-7EBE-FB8F-F034-535DFBBA7AC4}"/>
          </ac:spMkLst>
        </pc:spChg>
        <pc:spChg chg="del">
          <ac:chgData name="José Chirif" userId="b5cbf5bd5648e6bf" providerId="LiveId" clId="{D3582916-9D51-4E42-A5BB-9BC94AB6DB4B}" dt="2024-09-11T18:15:06.218" v="407"/>
          <ac:spMkLst>
            <pc:docMk/>
            <pc:sldMk cId="3052724162" sldId="280"/>
            <ac:spMk id="10" creationId="{1E2D6AB2-B8A7-1C29-C7E4-3D67F4DD7C81}"/>
          </ac:spMkLst>
        </pc:spChg>
        <pc:spChg chg="del">
          <ac:chgData name="José Chirif" userId="b5cbf5bd5648e6bf" providerId="LiveId" clId="{D3582916-9D51-4E42-A5BB-9BC94AB6DB4B}" dt="2024-09-11T18:15:06.217" v="405"/>
          <ac:spMkLst>
            <pc:docMk/>
            <pc:sldMk cId="3052724162" sldId="280"/>
            <ac:spMk id="11" creationId="{74BC828C-8BD1-FA55-E9BB-96E57E82586E}"/>
          </ac:spMkLst>
        </pc:spChg>
        <pc:spChg chg="del">
          <ac:chgData name="José Chirif" userId="b5cbf5bd5648e6bf" providerId="LiveId" clId="{D3582916-9D51-4E42-A5BB-9BC94AB6DB4B}" dt="2024-09-11T18:15:06.215" v="403"/>
          <ac:spMkLst>
            <pc:docMk/>
            <pc:sldMk cId="3052724162" sldId="280"/>
            <ac:spMk id="12" creationId="{286EDE72-B2D8-2742-67E4-57F1F785F881}"/>
          </ac:spMkLst>
        </pc:spChg>
        <pc:spChg chg="del">
          <ac:chgData name="José Chirif" userId="b5cbf5bd5648e6bf" providerId="LiveId" clId="{D3582916-9D51-4E42-A5BB-9BC94AB6DB4B}" dt="2024-09-11T18:15:06.214" v="401"/>
          <ac:spMkLst>
            <pc:docMk/>
            <pc:sldMk cId="3052724162" sldId="280"/>
            <ac:spMk id="13" creationId="{1B05658A-CA07-0795-2074-179131FF335D}"/>
          </ac:spMkLst>
        </pc:spChg>
        <pc:spChg chg="del">
          <ac:chgData name="José Chirif" userId="b5cbf5bd5648e6bf" providerId="LiveId" clId="{D3582916-9D51-4E42-A5BB-9BC94AB6DB4B}" dt="2024-09-11T18:15:06.214" v="399"/>
          <ac:spMkLst>
            <pc:docMk/>
            <pc:sldMk cId="3052724162" sldId="280"/>
            <ac:spMk id="14" creationId="{B7FE80C6-E295-917B-E962-6D4179AFCB2A}"/>
          </ac:spMkLst>
        </pc:spChg>
        <pc:spChg chg="del">
          <ac:chgData name="José Chirif" userId="b5cbf5bd5648e6bf" providerId="LiveId" clId="{D3582916-9D51-4E42-A5BB-9BC94AB6DB4B}" dt="2024-09-11T18:15:06.213" v="397"/>
          <ac:spMkLst>
            <pc:docMk/>
            <pc:sldMk cId="3052724162" sldId="280"/>
            <ac:spMk id="15" creationId="{AD3F1179-6A67-DFA4-FD20-533E58A17767}"/>
          </ac:spMkLst>
        </pc:spChg>
        <pc:spChg chg="del">
          <ac:chgData name="José Chirif" userId="b5cbf5bd5648e6bf" providerId="LiveId" clId="{D3582916-9D51-4E42-A5BB-9BC94AB6DB4B}" dt="2024-09-11T18:15:06.212" v="395"/>
          <ac:spMkLst>
            <pc:docMk/>
            <pc:sldMk cId="3052724162" sldId="280"/>
            <ac:spMk id="16" creationId="{FFD81994-F583-2373-65E3-AF910D02DFAA}"/>
          </ac:spMkLst>
        </pc:spChg>
        <pc:spChg chg="del">
          <ac:chgData name="José Chirif" userId="b5cbf5bd5648e6bf" providerId="LiveId" clId="{D3582916-9D51-4E42-A5BB-9BC94AB6DB4B}" dt="2024-09-11T18:15:06.211" v="393"/>
          <ac:spMkLst>
            <pc:docMk/>
            <pc:sldMk cId="3052724162" sldId="280"/>
            <ac:spMk id="17" creationId="{25234257-33AA-E9AB-06F5-F92D922C3695}"/>
          </ac:spMkLst>
        </pc:spChg>
        <pc:spChg chg="del">
          <ac:chgData name="José Chirif" userId="b5cbf5bd5648e6bf" providerId="LiveId" clId="{D3582916-9D51-4E42-A5BB-9BC94AB6DB4B}" dt="2024-09-11T18:15:06.210" v="391"/>
          <ac:spMkLst>
            <pc:docMk/>
            <pc:sldMk cId="3052724162" sldId="280"/>
            <ac:spMk id="19" creationId="{A2CF5A1E-9741-AB08-874A-B0D0933DE198}"/>
          </ac:spMkLst>
        </pc:spChg>
        <pc:spChg chg="del">
          <ac:chgData name="José Chirif" userId="b5cbf5bd5648e6bf" providerId="LiveId" clId="{D3582916-9D51-4E42-A5BB-9BC94AB6DB4B}" dt="2024-09-11T18:15:06.209" v="389"/>
          <ac:spMkLst>
            <pc:docMk/>
            <pc:sldMk cId="3052724162" sldId="280"/>
            <ac:spMk id="20" creationId="{8E2F3335-C701-DD61-352B-0801600AC550}"/>
          </ac:spMkLst>
        </pc:spChg>
        <pc:spChg chg="del">
          <ac:chgData name="José Chirif" userId="b5cbf5bd5648e6bf" providerId="LiveId" clId="{D3582916-9D51-4E42-A5BB-9BC94AB6DB4B}" dt="2024-09-11T18:15:06.209" v="387"/>
          <ac:spMkLst>
            <pc:docMk/>
            <pc:sldMk cId="3052724162" sldId="280"/>
            <ac:spMk id="21" creationId="{0AA27FAC-827A-C9C3-0A80-3B656BC1B2C3}"/>
          </ac:spMkLst>
        </pc:spChg>
        <pc:spChg chg="add mod">
          <ac:chgData name="José Chirif" userId="b5cbf5bd5648e6bf" providerId="LiveId" clId="{D3582916-9D51-4E42-A5BB-9BC94AB6DB4B}" dt="2024-09-11T18:15:06.685" v="1591"/>
          <ac:spMkLst>
            <pc:docMk/>
            <pc:sldMk cId="3052724162" sldId="280"/>
            <ac:spMk id="22" creationId="{E85A25D1-170A-2185-893C-F6B93D357F8E}"/>
          </ac:spMkLst>
        </pc:spChg>
        <pc:spChg chg="add mod">
          <ac:chgData name="José Chirif" userId="b5cbf5bd5648e6bf" providerId="LiveId" clId="{D3582916-9D51-4E42-A5BB-9BC94AB6DB4B}" dt="2024-09-11T18:15:06.687" v="1596"/>
          <ac:spMkLst>
            <pc:docMk/>
            <pc:sldMk cId="3052724162" sldId="280"/>
            <ac:spMk id="23" creationId="{B4FF1BE8-2812-563D-16A8-AC77C666C252}"/>
          </ac:spMkLst>
        </pc:spChg>
        <pc:spChg chg="add mod">
          <ac:chgData name="José Chirif" userId="b5cbf5bd5648e6bf" providerId="LiveId" clId="{D3582916-9D51-4E42-A5BB-9BC94AB6DB4B}" dt="2024-09-11T18:15:06.689" v="1601"/>
          <ac:spMkLst>
            <pc:docMk/>
            <pc:sldMk cId="3052724162" sldId="280"/>
            <ac:spMk id="24" creationId="{78EED182-5606-5BAB-CAB9-E09DE67088A4}"/>
          </ac:spMkLst>
        </pc:spChg>
        <pc:spChg chg="add mod">
          <ac:chgData name="José Chirif" userId="b5cbf5bd5648e6bf" providerId="LiveId" clId="{D3582916-9D51-4E42-A5BB-9BC94AB6DB4B}" dt="2024-09-11T18:15:06.691" v="1606"/>
          <ac:spMkLst>
            <pc:docMk/>
            <pc:sldMk cId="3052724162" sldId="280"/>
            <ac:spMk id="25" creationId="{E861D153-48FD-EAED-DE90-7956BCB3A38D}"/>
          </ac:spMkLst>
        </pc:spChg>
        <pc:spChg chg="add mod">
          <ac:chgData name="José Chirif" userId="b5cbf5bd5648e6bf" providerId="LiveId" clId="{D3582916-9D51-4E42-A5BB-9BC94AB6DB4B}" dt="2024-09-11T18:15:06.693" v="1611"/>
          <ac:spMkLst>
            <pc:docMk/>
            <pc:sldMk cId="3052724162" sldId="280"/>
            <ac:spMk id="26" creationId="{3ADB199D-4B1E-3F5E-3166-35A89EEF76A7}"/>
          </ac:spMkLst>
        </pc:spChg>
        <pc:spChg chg="add mod">
          <ac:chgData name="José Chirif" userId="b5cbf5bd5648e6bf" providerId="LiveId" clId="{D3582916-9D51-4E42-A5BB-9BC94AB6DB4B}" dt="2024-09-11T18:15:06.695" v="1616"/>
          <ac:spMkLst>
            <pc:docMk/>
            <pc:sldMk cId="3052724162" sldId="280"/>
            <ac:spMk id="27" creationId="{41D09F31-EE0C-A835-9330-BF43707B54EC}"/>
          </ac:spMkLst>
        </pc:spChg>
        <pc:spChg chg="add mod">
          <ac:chgData name="José Chirif" userId="b5cbf5bd5648e6bf" providerId="LiveId" clId="{D3582916-9D51-4E42-A5BB-9BC94AB6DB4B}" dt="2024-09-11T18:15:06.697" v="1621"/>
          <ac:spMkLst>
            <pc:docMk/>
            <pc:sldMk cId="3052724162" sldId="280"/>
            <ac:spMk id="28" creationId="{1A1F7CE3-745D-8ED5-2E91-3D3CE5F5A10B}"/>
          </ac:spMkLst>
        </pc:spChg>
        <pc:spChg chg="add mod">
          <ac:chgData name="José Chirif" userId="b5cbf5bd5648e6bf" providerId="LiveId" clId="{D3582916-9D51-4E42-A5BB-9BC94AB6DB4B}" dt="2024-09-11T18:15:06.699" v="1626"/>
          <ac:spMkLst>
            <pc:docMk/>
            <pc:sldMk cId="3052724162" sldId="280"/>
            <ac:spMk id="29" creationId="{B80D3B04-E543-DEA5-DF45-99D67D480DA2}"/>
          </ac:spMkLst>
        </pc:spChg>
        <pc:spChg chg="add mod">
          <ac:chgData name="José Chirif" userId="b5cbf5bd5648e6bf" providerId="LiveId" clId="{D3582916-9D51-4E42-A5BB-9BC94AB6DB4B}" dt="2024-09-11T18:15:06.701" v="1631"/>
          <ac:spMkLst>
            <pc:docMk/>
            <pc:sldMk cId="3052724162" sldId="280"/>
            <ac:spMk id="30" creationId="{65E490D1-9347-BBB3-38B5-4A4F3AD1D357}"/>
          </ac:spMkLst>
        </pc:spChg>
        <pc:spChg chg="add mod">
          <ac:chgData name="José Chirif" userId="b5cbf5bd5648e6bf" providerId="LiveId" clId="{D3582916-9D51-4E42-A5BB-9BC94AB6DB4B}" dt="2024-09-11T18:15:06.703" v="1636"/>
          <ac:spMkLst>
            <pc:docMk/>
            <pc:sldMk cId="3052724162" sldId="280"/>
            <ac:spMk id="31" creationId="{1A36D551-180A-1420-2564-B90B6B83A4FC}"/>
          </ac:spMkLst>
        </pc:spChg>
        <pc:spChg chg="add mod">
          <ac:chgData name="José Chirif" userId="b5cbf5bd5648e6bf" providerId="LiveId" clId="{D3582916-9D51-4E42-A5BB-9BC94AB6DB4B}" dt="2024-09-11T18:15:06.705" v="1641"/>
          <ac:spMkLst>
            <pc:docMk/>
            <pc:sldMk cId="3052724162" sldId="280"/>
            <ac:spMk id="32" creationId="{BE4F05B2-82AE-BF16-E0C9-AB20B8F6DD7A}"/>
          </ac:spMkLst>
        </pc:spChg>
        <pc:spChg chg="add mod">
          <ac:chgData name="José Chirif" userId="b5cbf5bd5648e6bf" providerId="LiveId" clId="{D3582916-9D51-4E42-A5BB-9BC94AB6DB4B}" dt="2024-09-11T18:15:06.707" v="1646"/>
          <ac:spMkLst>
            <pc:docMk/>
            <pc:sldMk cId="3052724162" sldId="280"/>
            <ac:spMk id="33" creationId="{4EDD9C3A-19C4-7B54-DA66-B845DAF812A8}"/>
          </ac:spMkLst>
        </pc:spChg>
        <pc:spChg chg="add mod">
          <ac:chgData name="José Chirif" userId="b5cbf5bd5648e6bf" providerId="LiveId" clId="{D3582916-9D51-4E42-A5BB-9BC94AB6DB4B}" dt="2024-09-11T18:15:06.710" v="1651"/>
          <ac:spMkLst>
            <pc:docMk/>
            <pc:sldMk cId="3052724162" sldId="280"/>
            <ac:spMk id="34" creationId="{AA7B3EAD-06F5-CDB7-C754-ED9574860543}"/>
          </ac:spMkLst>
        </pc:spChg>
        <pc:spChg chg="add mod">
          <ac:chgData name="José Chirif" userId="b5cbf5bd5648e6bf" providerId="LiveId" clId="{D3582916-9D51-4E42-A5BB-9BC94AB6DB4B}" dt="2024-09-11T18:15:06.712" v="1656"/>
          <ac:spMkLst>
            <pc:docMk/>
            <pc:sldMk cId="3052724162" sldId="280"/>
            <ac:spMk id="35" creationId="{A6E53876-39EA-764C-9581-EA483A5CAA21}"/>
          </ac:spMkLst>
        </pc:spChg>
        <pc:spChg chg="add mod">
          <ac:chgData name="José Chirif" userId="b5cbf5bd5648e6bf" providerId="LiveId" clId="{D3582916-9D51-4E42-A5BB-9BC94AB6DB4B}" dt="2024-09-11T18:15:06.714" v="1661"/>
          <ac:spMkLst>
            <pc:docMk/>
            <pc:sldMk cId="3052724162" sldId="280"/>
            <ac:spMk id="36" creationId="{082899FA-5D1B-1A9D-E340-C3A671C7205B}"/>
          </ac:spMkLst>
        </pc:spChg>
        <pc:spChg chg="add mod">
          <ac:chgData name="José Chirif" userId="b5cbf5bd5648e6bf" providerId="LiveId" clId="{D3582916-9D51-4E42-A5BB-9BC94AB6DB4B}" dt="2024-09-11T18:15:06.716" v="1666"/>
          <ac:spMkLst>
            <pc:docMk/>
            <pc:sldMk cId="3052724162" sldId="280"/>
            <ac:spMk id="37" creationId="{DC8E5237-AA8E-8DC7-7208-5A04D9D6EEE8}"/>
          </ac:spMkLst>
        </pc:spChg>
        <pc:spChg chg="add mod">
          <ac:chgData name="José Chirif" userId="b5cbf5bd5648e6bf" providerId="LiveId" clId="{D3582916-9D51-4E42-A5BB-9BC94AB6DB4B}" dt="2024-09-11T18:15:06.718" v="1671"/>
          <ac:spMkLst>
            <pc:docMk/>
            <pc:sldMk cId="3052724162" sldId="280"/>
            <ac:spMk id="38" creationId="{A0E971BC-422D-095A-6AF8-61FE969CB3C6}"/>
          </ac:spMkLst>
        </pc:spChg>
      </pc:sldChg>
      <pc:sldChg chg="addSp delSp modSp mod">
        <pc:chgData name="José Chirif" userId="b5cbf5bd5648e6bf" providerId="LiveId" clId="{D3582916-9D51-4E42-A5BB-9BC94AB6DB4B}" dt="2024-09-11T18:15:06.316" v="651"/>
        <pc:sldMkLst>
          <pc:docMk/>
          <pc:sldMk cId="2585183361" sldId="282"/>
        </pc:sldMkLst>
        <pc:spChg chg="del">
          <ac:chgData name="José Chirif" userId="b5cbf5bd5648e6bf" providerId="LiveId" clId="{D3582916-9D51-4E42-A5BB-9BC94AB6DB4B}" dt="2024-09-11T18:15:06.062" v="33"/>
          <ac:spMkLst>
            <pc:docMk/>
            <pc:sldMk cId="2585183361" sldId="282"/>
            <ac:spMk id="3" creationId="{0F426A2B-59EC-1E97-C2C6-0C00686C838E}"/>
          </ac:spMkLst>
        </pc:spChg>
        <pc:spChg chg="del">
          <ac:chgData name="José Chirif" userId="b5cbf5bd5648e6bf" providerId="LiveId" clId="{D3582916-9D51-4E42-A5BB-9BC94AB6DB4B}" dt="2024-09-11T18:15:06.061" v="31"/>
          <ac:spMkLst>
            <pc:docMk/>
            <pc:sldMk cId="2585183361" sldId="282"/>
            <ac:spMk id="4" creationId="{F9FD1BC5-F86D-853C-1CD0-B7B16A6F959A}"/>
          </ac:spMkLst>
        </pc:spChg>
        <pc:spChg chg="del">
          <ac:chgData name="José Chirif" userId="b5cbf5bd5648e6bf" providerId="LiveId" clId="{D3582916-9D51-4E42-A5BB-9BC94AB6DB4B}" dt="2024-09-11T18:15:06.061" v="29"/>
          <ac:spMkLst>
            <pc:docMk/>
            <pc:sldMk cId="2585183361" sldId="282"/>
            <ac:spMk id="6" creationId="{CD278004-B398-D359-E7C7-6E26D8A8AC59}"/>
          </ac:spMkLst>
        </pc:spChg>
        <pc:spChg chg="del">
          <ac:chgData name="José Chirif" userId="b5cbf5bd5648e6bf" providerId="LiveId" clId="{D3582916-9D51-4E42-A5BB-9BC94AB6DB4B}" dt="2024-09-11T18:15:06.060" v="27"/>
          <ac:spMkLst>
            <pc:docMk/>
            <pc:sldMk cId="2585183361" sldId="282"/>
            <ac:spMk id="8" creationId="{1735E17A-E69C-DBC1-6D52-201426C679EF}"/>
          </ac:spMkLst>
        </pc:spChg>
        <pc:spChg chg="del">
          <ac:chgData name="José Chirif" userId="b5cbf5bd5648e6bf" providerId="LiveId" clId="{D3582916-9D51-4E42-A5BB-9BC94AB6DB4B}" dt="2024-09-11T18:15:06.059" v="25"/>
          <ac:spMkLst>
            <pc:docMk/>
            <pc:sldMk cId="2585183361" sldId="282"/>
            <ac:spMk id="10" creationId="{6CC78FAD-0184-EF46-8084-3DD1AF4DF999}"/>
          </ac:spMkLst>
        </pc:spChg>
        <pc:spChg chg="del">
          <ac:chgData name="José Chirif" userId="b5cbf5bd5648e6bf" providerId="LiveId" clId="{D3582916-9D51-4E42-A5BB-9BC94AB6DB4B}" dt="2024-09-11T18:15:06.058" v="23"/>
          <ac:spMkLst>
            <pc:docMk/>
            <pc:sldMk cId="2585183361" sldId="282"/>
            <ac:spMk id="12" creationId="{4FAF3734-E140-40E8-93C5-9DDEE619676A}"/>
          </ac:spMkLst>
        </pc:spChg>
        <pc:spChg chg="del">
          <ac:chgData name="José Chirif" userId="b5cbf5bd5648e6bf" providerId="LiveId" clId="{D3582916-9D51-4E42-A5BB-9BC94AB6DB4B}" dt="2024-09-11T18:15:06.057" v="21"/>
          <ac:spMkLst>
            <pc:docMk/>
            <pc:sldMk cId="2585183361" sldId="282"/>
            <ac:spMk id="13" creationId="{E336282A-8C3A-8590-B634-191C910519D5}"/>
          </ac:spMkLst>
        </pc:spChg>
        <pc:spChg chg="del">
          <ac:chgData name="José Chirif" userId="b5cbf5bd5648e6bf" providerId="LiveId" clId="{D3582916-9D51-4E42-A5BB-9BC94AB6DB4B}" dt="2024-09-11T18:15:06.057" v="19"/>
          <ac:spMkLst>
            <pc:docMk/>
            <pc:sldMk cId="2585183361" sldId="282"/>
            <ac:spMk id="14" creationId="{57EBB095-3D12-B1DF-9821-2DE34712E9A8}"/>
          </ac:spMkLst>
        </pc:spChg>
        <pc:spChg chg="del">
          <ac:chgData name="José Chirif" userId="b5cbf5bd5648e6bf" providerId="LiveId" clId="{D3582916-9D51-4E42-A5BB-9BC94AB6DB4B}" dt="2024-09-11T18:15:06.056" v="17"/>
          <ac:spMkLst>
            <pc:docMk/>
            <pc:sldMk cId="2585183361" sldId="282"/>
            <ac:spMk id="15" creationId="{AB25EB9D-948A-3443-DE7F-F54132ACC5E5}"/>
          </ac:spMkLst>
        </pc:spChg>
        <pc:spChg chg="del">
          <ac:chgData name="José Chirif" userId="b5cbf5bd5648e6bf" providerId="LiveId" clId="{D3582916-9D51-4E42-A5BB-9BC94AB6DB4B}" dt="2024-09-11T18:15:06.056" v="15"/>
          <ac:spMkLst>
            <pc:docMk/>
            <pc:sldMk cId="2585183361" sldId="282"/>
            <ac:spMk id="16" creationId="{E8505EB6-06EC-0CDC-D979-7FB100166BF4}"/>
          </ac:spMkLst>
        </pc:spChg>
        <pc:spChg chg="del">
          <ac:chgData name="José Chirif" userId="b5cbf5bd5648e6bf" providerId="LiveId" clId="{D3582916-9D51-4E42-A5BB-9BC94AB6DB4B}" dt="2024-09-11T18:15:06.055" v="13"/>
          <ac:spMkLst>
            <pc:docMk/>
            <pc:sldMk cId="2585183361" sldId="282"/>
            <ac:spMk id="21" creationId="{E791C16D-B55C-FCAB-1283-80A8883C2AB0}"/>
          </ac:spMkLst>
        </pc:spChg>
        <pc:spChg chg="del">
          <ac:chgData name="José Chirif" userId="b5cbf5bd5648e6bf" providerId="LiveId" clId="{D3582916-9D51-4E42-A5BB-9BC94AB6DB4B}" dt="2024-09-11T18:15:06.054" v="11"/>
          <ac:spMkLst>
            <pc:docMk/>
            <pc:sldMk cId="2585183361" sldId="282"/>
            <ac:spMk id="22" creationId="{FE001B32-254E-9AF0-75AF-F95DF47A33A2}"/>
          </ac:spMkLst>
        </pc:spChg>
        <pc:spChg chg="del">
          <ac:chgData name="José Chirif" userId="b5cbf5bd5648e6bf" providerId="LiveId" clId="{D3582916-9D51-4E42-A5BB-9BC94AB6DB4B}" dt="2024-09-11T18:15:06.054" v="9"/>
          <ac:spMkLst>
            <pc:docMk/>
            <pc:sldMk cId="2585183361" sldId="282"/>
            <ac:spMk id="23" creationId="{DCD92DB2-ED44-A031-79CA-97E95362ECF8}"/>
          </ac:spMkLst>
        </pc:spChg>
        <pc:spChg chg="del">
          <ac:chgData name="José Chirif" userId="b5cbf5bd5648e6bf" providerId="LiveId" clId="{D3582916-9D51-4E42-A5BB-9BC94AB6DB4B}" dt="2024-09-11T18:15:06.053" v="7"/>
          <ac:spMkLst>
            <pc:docMk/>
            <pc:sldMk cId="2585183361" sldId="282"/>
            <ac:spMk id="27" creationId="{586214B6-9428-4C31-1F8E-E675F53C3546}"/>
          </ac:spMkLst>
        </pc:spChg>
        <pc:spChg chg="del">
          <ac:chgData name="José Chirif" userId="b5cbf5bd5648e6bf" providerId="LiveId" clId="{D3582916-9D51-4E42-A5BB-9BC94AB6DB4B}" dt="2024-09-11T18:15:06.052" v="5"/>
          <ac:spMkLst>
            <pc:docMk/>
            <pc:sldMk cId="2585183361" sldId="282"/>
            <ac:spMk id="28" creationId="{4E7EF40F-E120-6B8A-85B9-BF9A90EB4257}"/>
          </ac:spMkLst>
        </pc:spChg>
        <pc:spChg chg="del">
          <ac:chgData name="José Chirif" userId="b5cbf5bd5648e6bf" providerId="LiveId" clId="{D3582916-9D51-4E42-A5BB-9BC94AB6DB4B}" dt="2024-09-11T18:15:06.051" v="3"/>
          <ac:spMkLst>
            <pc:docMk/>
            <pc:sldMk cId="2585183361" sldId="282"/>
            <ac:spMk id="29" creationId="{84695826-5280-65D8-2378-1F8E376DFA94}"/>
          </ac:spMkLst>
        </pc:spChg>
        <pc:spChg chg="add mod">
          <ac:chgData name="José Chirif" userId="b5cbf5bd5648e6bf" providerId="LiveId" clId="{D3582916-9D51-4E42-A5BB-9BC94AB6DB4B}" dt="2024-09-11T18:15:06.285" v="571"/>
          <ac:spMkLst>
            <pc:docMk/>
            <pc:sldMk cId="2585183361" sldId="282"/>
            <ac:spMk id="30" creationId="{A0D281EB-3E01-2EAF-8691-082A591AE5D1}"/>
          </ac:spMkLst>
        </pc:spChg>
        <pc:spChg chg="add mod">
          <ac:chgData name="José Chirif" userId="b5cbf5bd5648e6bf" providerId="LiveId" clId="{D3582916-9D51-4E42-A5BB-9BC94AB6DB4B}" dt="2024-09-11T18:15:06.287" v="576"/>
          <ac:spMkLst>
            <pc:docMk/>
            <pc:sldMk cId="2585183361" sldId="282"/>
            <ac:spMk id="31" creationId="{0137C748-0DFB-27BA-31D9-635B6E7B1C96}"/>
          </ac:spMkLst>
        </pc:spChg>
        <pc:spChg chg="add mod">
          <ac:chgData name="José Chirif" userId="b5cbf5bd5648e6bf" providerId="LiveId" clId="{D3582916-9D51-4E42-A5BB-9BC94AB6DB4B}" dt="2024-09-11T18:15:06.289" v="581"/>
          <ac:spMkLst>
            <pc:docMk/>
            <pc:sldMk cId="2585183361" sldId="282"/>
            <ac:spMk id="32" creationId="{D51862BB-6F22-9E76-3540-FF7D693BC508}"/>
          </ac:spMkLst>
        </pc:spChg>
        <pc:spChg chg="add mod">
          <ac:chgData name="José Chirif" userId="b5cbf5bd5648e6bf" providerId="LiveId" clId="{D3582916-9D51-4E42-A5BB-9BC94AB6DB4B}" dt="2024-09-11T18:15:06.291" v="586"/>
          <ac:spMkLst>
            <pc:docMk/>
            <pc:sldMk cId="2585183361" sldId="282"/>
            <ac:spMk id="33" creationId="{3EBDB018-69C6-7AED-0496-08550A42F663}"/>
          </ac:spMkLst>
        </pc:spChg>
        <pc:spChg chg="add mod">
          <ac:chgData name="José Chirif" userId="b5cbf5bd5648e6bf" providerId="LiveId" clId="{D3582916-9D51-4E42-A5BB-9BC94AB6DB4B}" dt="2024-09-11T18:15:06.293" v="591"/>
          <ac:spMkLst>
            <pc:docMk/>
            <pc:sldMk cId="2585183361" sldId="282"/>
            <ac:spMk id="34" creationId="{87AB73B6-0D85-4BC0-BD53-30A71FBF4C0F}"/>
          </ac:spMkLst>
        </pc:spChg>
        <pc:spChg chg="add mod">
          <ac:chgData name="José Chirif" userId="b5cbf5bd5648e6bf" providerId="LiveId" clId="{D3582916-9D51-4E42-A5BB-9BC94AB6DB4B}" dt="2024-09-11T18:15:06.295" v="596"/>
          <ac:spMkLst>
            <pc:docMk/>
            <pc:sldMk cId="2585183361" sldId="282"/>
            <ac:spMk id="35" creationId="{F44F50FB-0479-2888-F1D0-4888E0293A55}"/>
          </ac:spMkLst>
        </pc:spChg>
        <pc:spChg chg="add mod">
          <ac:chgData name="José Chirif" userId="b5cbf5bd5648e6bf" providerId="LiveId" clId="{D3582916-9D51-4E42-A5BB-9BC94AB6DB4B}" dt="2024-09-11T18:15:06.297" v="601"/>
          <ac:spMkLst>
            <pc:docMk/>
            <pc:sldMk cId="2585183361" sldId="282"/>
            <ac:spMk id="36" creationId="{0189EF1E-1525-CC15-953A-00C94C47C67D}"/>
          </ac:spMkLst>
        </pc:spChg>
        <pc:spChg chg="add mod">
          <ac:chgData name="José Chirif" userId="b5cbf5bd5648e6bf" providerId="LiveId" clId="{D3582916-9D51-4E42-A5BB-9BC94AB6DB4B}" dt="2024-09-11T18:15:06.299" v="606"/>
          <ac:spMkLst>
            <pc:docMk/>
            <pc:sldMk cId="2585183361" sldId="282"/>
            <ac:spMk id="37" creationId="{033C785B-7D97-0EBC-A0A3-9FF5E43F1553}"/>
          </ac:spMkLst>
        </pc:spChg>
        <pc:spChg chg="add mod">
          <ac:chgData name="José Chirif" userId="b5cbf5bd5648e6bf" providerId="LiveId" clId="{D3582916-9D51-4E42-A5BB-9BC94AB6DB4B}" dt="2024-09-11T18:15:06.301" v="611"/>
          <ac:spMkLst>
            <pc:docMk/>
            <pc:sldMk cId="2585183361" sldId="282"/>
            <ac:spMk id="38" creationId="{67FCB198-FBFD-9707-31F5-68FBA1D7616A}"/>
          </ac:spMkLst>
        </pc:spChg>
        <pc:spChg chg="add mod">
          <ac:chgData name="José Chirif" userId="b5cbf5bd5648e6bf" providerId="LiveId" clId="{D3582916-9D51-4E42-A5BB-9BC94AB6DB4B}" dt="2024-09-11T18:15:06.303" v="616"/>
          <ac:spMkLst>
            <pc:docMk/>
            <pc:sldMk cId="2585183361" sldId="282"/>
            <ac:spMk id="39" creationId="{BC2C7E1E-DC8A-8CF7-8B60-634796A16993}"/>
          </ac:spMkLst>
        </pc:spChg>
        <pc:spChg chg="add mod">
          <ac:chgData name="José Chirif" userId="b5cbf5bd5648e6bf" providerId="LiveId" clId="{D3582916-9D51-4E42-A5BB-9BC94AB6DB4B}" dt="2024-09-11T18:15:06.304" v="621"/>
          <ac:spMkLst>
            <pc:docMk/>
            <pc:sldMk cId="2585183361" sldId="282"/>
            <ac:spMk id="40" creationId="{5729A7BE-455A-54D5-8615-6FAE1C440C64}"/>
          </ac:spMkLst>
        </pc:spChg>
        <pc:spChg chg="add mod">
          <ac:chgData name="José Chirif" userId="b5cbf5bd5648e6bf" providerId="LiveId" clId="{D3582916-9D51-4E42-A5BB-9BC94AB6DB4B}" dt="2024-09-11T18:15:06.306" v="626"/>
          <ac:spMkLst>
            <pc:docMk/>
            <pc:sldMk cId="2585183361" sldId="282"/>
            <ac:spMk id="41" creationId="{8102AFCE-A737-1905-9096-C81427E193DB}"/>
          </ac:spMkLst>
        </pc:spChg>
        <pc:spChg chg="add mod">
          <ac:chgData name="José Chirif" userId="b5cbf5bd5648e6bf" providerId="LiveId" clId="{D3582916-9D51-4E42-A5BB-9BC94AB6DB4B}" dt="2024-09-11T18:15:06.308" v="631"/>
          <ac:spMkLst>
            <pc:docMk/>
            <pc:sldMk cId="2585183361" sldId="282"/>
            <ac:spMk id="42" creationId="{B9545D7E-25CD-5D52-D1BA-6646F6A41B43}"/>
          </ac:spMkLst>
        </pc:spChg>
        <pc:spChg chg="add mod">
          <ac:chgData name="José Chirif" userId="b5cbf5bd5648e6bf" providerId="LiveId" clId="{D3582916-9D51-4E42-A5BB-9BC94AB6DB4B}" dt="2024-09-11T18:15:06.310" v="636"/>
          <ac:spMkLst>
            <pc:docMk/>
            <pc:sldMk cId="2585183361" sldId="282"/>
            <ac:spMk id="43" creationId="{EC3C1969-A2A8-C655-8077-EA6CF20474C9}"/>
          </ac:spMkLst>
        </pc:spChg>
        <pc:spChg chg="add mod">
          <ac:chgData name="José Chirif" userId="b5cbf5bd5648e6bf" providerId="LiveId" clId="{D3582916-9D51-4E42-A5BB-9BC94AB6DB4B}" dt="2024-09-11T18:15:06.312" v="641"/>
          <ac:spMkLst>
            <pc:docMk/>
            <pc:sldMk cId="2585183361" sldId="282"/>
            <ac:spMk id="44" creationId="{9114FEF8-DE38-30E0-60A9-FB8AF5353FEA}"/>
          </ac:spMkLst>
        </pc:spChg>
        <pc:spChg chg="add mod">
          <ac:chgData name="José Chirif" userId="b5cbf5bd5648e6bf" providerId="LiveId" clId="{D3582916-9D51-4E42-A5BB-9BC94AB6DB4B}" dt="2024-09-11T18:15:06.314" v="646"/>
          <ac:spMkLst>
            <pc:docMk/>
            <pc:sldMk cId="2585183361" sldId="282"/>
            <ac:spMk id="45" creationId="{1E690ADA-E37C-0E87-849D-561C30527679}"/>
          </ac:spMkLst>
        </pc:spChg>
        <pc:spChg chg="add mod">
          <ac:chgData name="José Chirif" userId="b5cbf5bd5648e6bf" providerId="LiveId" clId="{D3582916-9D51-4E42-A5BB-9BC94AB6DB4B}" dt="2024-09-11T18:15:06.316" v="651"/>
          <ac:spMkLst>
            <pc:docMk/>
            <pc:sldMk cId="2585183361" sldId="282"/>
            <ac:spMk id="46" creationId="{6F2ED0C3-85D5-0D72-602D-7A456F02547B}"/>
          </ac:spMkLst>
        </pc:spChg>
      </pc:sldChg>
      <pc:sldChg chg="addSp delSp modSp mod">
        <pc:chgData name="José Chirif" userId="b5cbf5bd5648e6bf" providerId="LiveId" clId="{D3582916-9D51-4E42-A5BB-9BC94AB6DB4B}" dt="2024-09-11T18:15:06.485" v="1076"/>
        <pc:sldMkLst>
          <pc:docMk/>
          <pc:sldMk cId="1732177406" sldId="283"/>
        </pc:sldMkLst>
        <pc:spChg chg="del">
          <ac:chgData name="José Chirif" userId="b5cbf5bd5648e6bf" providerId="LiveId" clId="{D3582916-9D51-4E42-A5BB-9BC94AB6DB4B}" dt="2024-09-11T18:15:06.130" v="193"/>
          <ac:spMkLst>
            <pc:docMk/>
            <pc:sldMk cId="1732177406" sldId="283"/>
            <ac:spMk id="10" creationId="{8F40AC84-AB99-DB3E-BAE2-00B8442116C2}"/>
          </ac:spMkLst>
        </pc:spChg>
        <pc:spChg chg="del">
          <ac:chgData name="José Chirif" userId="b5cbf5bd5648e6bf" providerId="LiveId" clId="{D3582916-9D51-4E42-A5BB-9BC94AB6DB4B}" dt="2024-09-11T18:15:06.129" v="191"/>
          <ac:spMkLst>
            <pc:docMk/>
            <pc:sldMk cId="1732177406" sldId="283"/>
            <ac:spMk id="11" creationId="{AB732472-9936-5DDA-B10A-3028A63EE87E}"/>
          </ac:spMkLst>
        </pc:spChg>
        <pc:spChg chg="del">
          <ac:chgData name="José Chirif" userId="b5cbf5bd5648e6bf" providerId="LiveId" clId="{D3582916-9D51-4E42-A5BB-9BC94AB6DB4B}" dt="2024-09-11T18:15:06.128" v="189"/>
          <ac:spMkLst>
            <pc:docMk/>
            <pc:sldMk cId="1732177406" sldId="283"/>
            <ac:spMk id="12" creationId="{8218ECD0-021D-7C16-4603-4F1A2BE1C218}"/>
          </ac:spMkLst>
        </pc:spChg>
        <pc:spChg chg="del">
          <ac:chgData name="José Chirif" userId="b5cbf5bd5648e6bf" providerId="LiveId" clId="{D3582916-9D51-4E42-A5BB-9BC94AB6DB4B}" dt="2024-09-11T18:15:06.128" v="187"/>
          <ac:spMkLst>
            <pc:docMk/>
            <pc:sldMk cId="1732177406" sldId="283"/>
            <ac:spMk id="13" creationId="{4DB5E6CA-B524-442B-BA88-03965DCE817B}"/>
          </ac:spMkLst>
        </pc:spChg>
        <pc:spChg chg="del">
          <ac:chgData name="José Chirif" userId="b5cbf5bd5648e6bf" providerId="LiveId" clId="{D3582916-9D51-4E42-A5BB-9BC94AB6DB4B}" dt="2024-09-11T18:15:06.127" v="185"/>
          <ac:spMkLst>
            <pc:docMk/>
            <pc:sldMk cId="1732177406" sldId="283"/>
            <ac:spMk id="14" creationId="{E09984B1-338B-1D8F-7A93-1A7AE7387381}"/>
          </ac:spMkLst>
        </pc:spChg>
        <pc:spChg chg="del">
          <ac:chgData name="José Chirif" userId="b5cbf5bd5648e6bf" providerId="LiveId" clId="{D3582916-9D51-4E42-A5BB-9BC94AB6DB4B}" dt="2024-09-11T18:15:06.126" v="183"/>
          <ac:spMkLst>
            <pc:docMk/>
            <pc:sldMk cId="1732177406" sldId="283"/>
            <ac:spMk id="15" creationId="{166178FD-FC01-1C9F-E22F-D802EAC276BF}"/>
          </ac:spMkLst>
        </pc:spChg>
        <pc:spChg chg="del">
          <ac:chgData name="José Chirif" userId="b5cbf5bd5648e6bf" providerId="LiveId" clId="{D3582916-9D51-4E42-A5BB-9BC94AB6DB4B}" dt="2024-09-11T18:15:06.125" v="181"/>
          <ac:spMkLst>
            <pc:docMk/>
            <pc:sldMk cId="1732177406" sldId="283"/>
            <ac:spMk id="16" creationId="{660BAB98-83A9-58D8-8DE5-ECDC9EBEEB7F}"/>
          </ac:spMkLst>
        </pc:spChg>
        <pc:spChg chg="del">
          <ac:chgData name="José Chirif" userId="b5cbf5bd5648e6bf" providerId="LiveId" clId="{D3582916-9D51-4E42-A5BB-9BC94AB6DB4B}" dt="2024-09-11T18:15:06.125" v="179"/>
          <ac:spMkLst>
            <pc:docMk/>
            <pc:sldMk cId="1732177406" sldId="283"/>
            <ac:spMk id="17" creationId="{C6A80E27-E286-B6B1-BC3D-6970DEB237D0}"/>
          </ac:spMkLst>
        </pc:spChg>
        <pc:spChg chg="del">
          <ac:chgData name="José Chirif" userId="b5cbf5bd5648e6bf" providerId="LiveId" clId="{D3582916-9D51-4E42-A5BB-9BC94AB6DB4B}" dt="2024-09-11T18:15:06.124" v="177"/>
          <ac:spMkLst>
            <pc:docMk/>
            <pc:sldMk cId="1732177406" sldId="283"/>
            <ac:spMk id="18" creationId="{9ED43F82-DF0F-8F6F-0632-A66744F4B766}"/>
          </ac:spMkLst>
        </pc:spChg>
        <pc:spChg chg="del">
          <ac:chgData name="José Chirif" userId="b5cbf5bd5648e6bf" providerId="LiveId" clId="{D3582916-9D51-4E42-A5BB-9BC94AB6DB4B}" dt="2024-09-11T18:15:06.123" v="175"/>
          <ac:spMkLst>
            <pc:docMk/>
            <pc:sldMk cId="1732177406" sldId="283"/>
            <ac:spMk id="19" creationId="{D1C68A64-EB9A-D008-D2F5-EDC78D983B75}"/>
          </ac:spMkLst>
        </pc:spChg>
        <pc:spChg chg="del">
          <ac:chgData name="José Chirif" userId="b5cbf5bd5648e6bf" providerId="LiveId" clId="{D3582916-9D51-4E42-A5BB-9BC94AB6DB4B}" dt="2024-09-11T18:15:06.123" v="173"/>
          <ac:spMkLst>
            <pc:docMk/>
            <pc:sldMk cId="1732177406" sldId="283"/>
            <ac:spMk id="20" creationId="{5D8D9FC6-DB7B-C9AB-83FA-052AE709350B}"/>
          </ac:spMkLst>
        </pc:spChg>
        <pc:spChg chg="del">
          <ac:chgData name="José Chirif" userId="b5cbf5bd5648e6bf" providerId="LiveId" clId="{D3582916-9D51-4E42-A5BB-9BC94AB6DB4B}" dt="2024-09-11T18:15:06.122" v="171"/>
          <ac:spMkLst>
            <pc:docMk/>
            <pc:sldMk cId="1732177406" sldId="283"/>
            <ac:spMk id="21" creationId="{F6794ECE-DA50-F7D3-22CF-F21E38B04E1F}"/>
          </ac:spMkLst>
        </pc:spChg>
        <pc:spChg chg="del">
          <ac:chgData name="José Chirif" userId="b5cbf5bd5648e6bf" providerId="LiveId" clId="{D3582916-9D51-4E42-A5BB-9BC94AB6DB4B}" dt="2024-09-11T18:15:06.121" v="169"/>
          <ac:spMkLst>
            <pc:docMk/>
            <pc:sldMk cId="1732177406" sldId="283"/>
            <ac:spMk id="22" creationId="{3DCFDEC0-730D-18C4-216F-54327DAEF9AF}"/>
          </ac:spMkLst>
        </pc:spChg>
        <pc:spChg chg="del">
          <ac:chgData name="José Chirif" userId="b5cbf5bd5648e6bf" providerId="LiveId" clId="{D3582916-9D51-4E42-A5BB-9BC94AB6DB4B}" dt="2024-09-11T18:15:06.121" v="167"/>
          <ac:spMkLst>
            <pc:docMk/>
            <pc:sldMk cId="1732177406" sldId="283"/>
            <ac:spMk id="23" creationId="{81F9FEA4-7C89-0F7C-2671-FB7EFFA251E6}"/>
          </ac:spMkLst>
        </pc:spChg>
        <pc:spChg chg="del">
          <ac:chgData name="José Chirif" userId="b5cbf5bd5648e6bf" providerId="LiveId" clId="{D3582916-9D51-4E42-A5BB-9BC94AB6DB4B}" dt="2024-09-11T18:15:06.120" v="165"/>
          <ac:spMkLst>
            <pc:docMk/>
            <pc:sldMk cId="1732177406" sldId="283"/>
            <ac:spMk id="24" creationId="{B3C69B96-6715-11FD-68FD-6FEEF9A22949}"/>
          </ac:spMkLst>
        </pc:spChg>
        <pc:spChg chg="del">
          <ac:chgData name="José Chirif" userId="b5cbf5bd5648e6bf" providerId="LiveId" clId="{D3582916-9D51-4E42-A5BB-9BC94AB6DB4B}" dt="2024-09-11T18:15:06.119" v="163"/>
          <ac:spMkLst>
            <pc:docMk/>
            <pc:sldMk cId="1732177406" sldId="283"/>
            <ac:spMk id="25" creationId="{DE555363-4CC6-F419-56FD-B1DE108B0B47}"/>
          </ac:spMkLst>
        </pc:spChg>
        <pc:spChg chg="add mod">
          <ac:chgData name="José Chirif" userId="b5cbf5bd5648e6bf" providerId="LiveId" clId="{D3582916-9D51-4E42-A5BB-9BC94AB6DB4B}" dt="2024-09-11T18:15:06.455" v="996"/>
          <ac:spMkLst>
            <pc:docMk/>
            <pc:sldMk cId="1732177406" sldId="283"/>
            <ac:spMk id="26" creationId="{EA13DF03-7623-9A9C-66AF-9A93508C7722}"/>
          </ac:spMkLst>
        </pc:spChg>
        <pc:spChg chg="add mod">
          <ac:chgData name="José Chirif" userId="b5cbf5bd5648e6bf" providerId="LiveId" clId="{D3582916-9D51-4E42-A5BB-9BC94AB6DB4B}" dt="2024-09-11T18:15:06.457" v="1001"/>
          <ac:spMkLst>
            <pc:docMk/>
            <pc:sldMk cId="1732177406" sldId="283"/>
            <ac:spMk id="27" creationId="{4399E5F2-E448-802E-19D9-1426BB8F05F1}"/>
          </ac:spMkLst>
        </pc:spChg>
        <pc:spChg chg="add mod">
          <ac:chgData name="José Chirif" userId="b5cbf5bd5648e6bf" providerId="LiveId" clId="{D3582916-9D51-4E42-A5BB-9BC94AB6DB4B}" dt="2024-09-11T18:15:06.458" v="1006"/>
          <ac:spMkLst>
            <pc:docMk/>
            <pc:sldMk cId="1732177406" sldId="283"/>
            <ac:spMk id="28" creationId="{CED8FD75-5EDC-AA70-5C3E-B5F674B39028}"/>
          </ac:spMkLst>
        </pc:spChg>
        <pc:spChg chg="add mod">
          <ac:chgData name="José Chirif" userId="b5cbf5bd5648e6bf" providerId="LiveId" clId="{D3582916-9D51-4E42-A5BB-9BC94AB6DB4B}" dt="2024-09-11T18:15:06.460" v="1011"/>
          <ac:spMkLst>
            <pc:docMk/>
            <pc:sldMk cId="1732177406" sldId="283"/>
            <ac:spMk id="29" creationId="{8E41AE02-74EE-9241-56A0-6CB8F8809EA9}"/>
          </ac:spMkLst>
        </pc:spChg>
        <pc:spChg chg="add mod">
          <ac:chgData name="José Chirif" userId="b5cbf5bd5648e6bf" providerId="LiveId" clId="{D3582916-9D51-4E42-A5BB-9BC94AB6DB4B}" dt="2024-09-11T18:15:06.462" v="1016"/>
          <ac:spMkLst>
            <pc:docMk/>
            <pc:sldMk cId="1732177406" sldId="283"/>
            <ac:spMk id="30" creationId="{800ABB2B-A91E-A051-A137-DE344EE66654}"/>
          </ac:spMkLst>
        </pc:spChg>
        <pc:spChg chg="add mod">
          <ac:chgData name="José Chirif" userId="b5cbf5bd5648e6bf" providerId="LiveId" clId="{D3582916-9D51-4E42-A5BB-9BC94AB6DB4B}" dt="2024-09-11T18:15:06.464" v="1021"/>
          <ac:spMkLst>
            <pc:docMk/>
            <pc:sldMk cId="1732177406" sldId="283"/>
            <ac:spMk id="31" creationId="{B4CFD344-5174-1677-C2D5-A6CBF24DB239}"/>
          </ac:spMkLst>
        </pc:spChg>
        <pc:spChg chg="add mod">
          <ac:chgData name="José Chirif" userId="b5cbf5bd5648e6bf" providerId="LiveId" clId="{D3582916-9D51-4E42-A5BB-9BC94AB6DB4B}" dt="2024-09-11T18:15:06.466" v="1026"/>
          <ac:spMkLst>
            <pc:docMk/>
            <pc:sldMk cId="1732177406" sldId="283"/>
            <ac:spMk id="32" creationId="{1C751B3B-AFCE-030A-6130-4941B83C2C72}"/>
          </ac:spMkLst>
        </pc:spChg>
        <pc:spChg chg="add mod">
          <ac:chgData name="José Chirif" userId="b5cbf5bd5648e6bf" providerId="LiveId" clId="{D3582916-9D51-4E42-A5BB-9BC94AB6DB4B}" dt="2024-09-11T18:15:06.468" v="1031"/>
          <ac:spMkLst>
            <pc:docMk/>
            <pc:sldMk cId="1732177406" sldId="283"/>
            <ac:spMk id="33" creationId="{5FDEECB9-D1D8-2240-8676-974804694940}"/>
          </ac:spMkLst>
        </pc:spChg>
        <pc:spChg chg="add mod">
          <ac:chgData name="José Chirif" userId="b5cbf5bd5648e6bf" providerId="LiveId" clId="{D3582916-9D51-4E42-A5BB-9BC94AB6DB4B}" dt="2024-09-11T18:15:06.469" v="1036"/>
          <ac:spMkLst>
            <pc:docMk/>
            <pc:sldMk cId="1732177406" sldId="283"/>
            <ac:spMk id="34" creationId="{D7E7CF0F-26E8-602D-F8ED-5646C9C774CC}"/>
          </ac:spMkLst>
        </pc:spChg>
        <pc:spChg chg="add mod">
          <ac:chgData name="José Chirif" userId="b5cbf5bd5648e6bf" providerId="LiveId" clId="{D3582916-9D51-4E42-A5BB-9BC94AB6DB4B}" dt="2024-09-11T18:15:06.471" v="1041"/>
          <ac:spMkLst>
            <pc:docMk/>
            <pc:sldMk cId="1732177406" sldId="283"/>
            <ac:spMk id="35" creationId="{36170D3B-2B0E-CFD2-0823-F35E0C68B74D}"/>
          </ac:spMkLst>
        </pc:spChg>
        <pc:spChg chg="add mod">
          <ac:chgData name="José Chirif" userId="b5cbf5bd5648e6bf" providerId="LiveId" clId="{D3582916-9D51-4E42-A5BB-9BC94AB6DB4B}" dt="2024-09-11T18:15:06.473" v="1046"/>
          <ac:spMkLst>
            <pc:docMk/>
            <pc:sldMk cId="1732177406" sldId="283"/>
            <ac:spMk id="36" creationId="{5C40A696-938D-FB96-AFD5-B453CBCF4A43}"/>
          </ac:spMkLst>
        </pc:spChg>
        <pc:spChg chg="add mod">
          <ac:chgData name="José Chirif" userId="b5cbf5bd5648e6bf" providerId="LiveId" clId="{D3582916-9D51-4E42-A5BB-9BC94AB6DB4B}" dt="2024-09-11T18:15:06.475" v="1051"/>
          <ac:spMkLst>
            <pc:docMk/>
            <pc:sldMk cId="1732177406" sldId="283"/>
            <ac:spMk id="37" creationId="{800149BF-983C-F687-C5D4-C9F1021669BE}"/>
          </ac:spMkLst>
        </pc:spChg>
        <pc:spChg chg="add mod">
          <ac:chgData name="José Chirif" userId="b5cbf5bd5648e6bf" providerId="LiveId" clId="{D3582916-9D51-4E42-A5BB-9BC94AB6DB4B}" dt="2024-09-11T18:15:06.477" v="1056"/>
          <ac:spMkLst>
            <pc:docMk/>
            <pc:sldMk cId="1732177406" sldId="283"/>
            <ac:spMk id="38" creationId="{DCF81900-4A0A-30B8-6EA8-C9178DECF206}"/>
          </ac:spMkLst>
        </pc:spChg>
        <pc:spChg chg="add mod">
          <ac:chgData name="José Chirif" userId="b5cbf5bd5648e6bf" providerId="LiveId" clId="{D3582916-9D51-4E42-A5BB-9BC94AB6DB4B}" dt="2024-09-11T18:15:06.479" v="1061"/>
          <ac:spMkLst>
            <pc:docMk/>
            <pc:sldMk cId="1732177406" sldId="283"/>
            <ac:spMk id="39" creationId="{830668F6-95E8-39FE-DE6C-D69E7048408F}"/>
          </ac:spMkLst>
        </pc:spChg>
        <pc:spChg chg="add mod">
          <ac:chgData name="José Chirif" userId="b5cbf5bd5648e6bf" providerId="LiveId" clId="{D3582916-9D51-4E42-A5BB-9BC94AB6DB4B}" dt="2024-09-11T18:15:06.481" v="1066"/>
          <ac:spMkLst>
            <pc:docMk/>
            <pc:sldMk cId="1732177406" sldId="283"/>
            <ac:spMk id="40" creationId="{F307D1D8-299D-91BA-AE07-2728C6E8C463}"/>
          </ac:spMkLst>
        </pc:spChg>
        <pc:spChg chg="add mod">
          <ac:chgData name="José Chirif" userId="b5cbf5bd5648e6bf" providerId="LiveId" clId="{D3582916-9D51-4E42-A5BB-9BC94AB6DB4B}" dt="2024-09-11T18:15:06.483" v="1071"/>
          <ac:spMkLst>
            <pc:docMk/>
            <pc:sldMk cId="1732177406" sldId="283"/>
            <ac:spMk id="41" creationId="{935F7147-A222-DC15-4291-44E9E21630CF}"/>
          </ac:spMkLst>
        </pc:spChg>
        <pc:spChg chg="add mod">
          <ac:chgData name="José Chirif" userId="b5cbf5bd5648e6bf" providerId="LiveId" clId="{D3582916-9D51-4E42-A5BB-9BC94AB6DB4B}" dt="2024-09-11T18:15:06.485" v="1076"/>
          <ac:spMkLst>
            <pc:docMk/>
            <pc:sldMk cId="1732177406" sldId="283"/>
            <ac:spMk id="42" creationId="{CA960633-AFFC-E0CA-0505-8C0BB1EDF48D}"/>
          </ac:spMkLst>
        </pc:spChg>
      </pc:sldChg>
      <pc:sldChg chg="addSp delSp modSp mod">
        <pc:chgData name="José Chirif" userId="b5cbf5bd5648e6bf" providerId="LiveId" clId="{D3582916-9D51-4E42-A5BB-9BC94AB6DB4B}" dt="2024-09-11T18:15:06.550" v="1246"/>
        <pc:sldMkLst>
          <pc:docMk/>
          <pc:sldMk cId="1180743197" sldId="284"/>
        </pc:sldMkLst>
        <pc:spChg chg="del">
          <ac:chgData name="José Chirif" userId="b5cbf5bd5648e6bf" providerId="LiveId" clId="{D3582916-9D51-4E42-A5BB-9BC94AB6DB4B}" dt="2024-09-11T18:15:06.156" v="257"/>
          <ac:spMkLst>
            <pc:docMk/>
            <pc:sldMk cId="1180743197" sldId="284"/>
            <ac:spMk id="3" creationId="{7EA2CC38-1AF4-E8C6-1D77-CA1B07F31F84}"/>
          </ac:spMkLst>
        </pc:spChg>
        <pc:spChg chg="del">
          <ac:chgData name="José Chirif" userId="b5cbf5bd5648e6bf" providerId="LiveId" clId="{D3582916-9D51-4E42-A5BB-9BC94AB6DB4B}" dt="2024-09-11T18:15:06.155" v="255"/>
          <ac:spMkLst>
            <pc:docMk/>
            <pc:sldMk cId="1180743197" sldId="284"/>
            <ac:spMk id="5" creationId="{F5E14DB1-5510-571B-76DA-4D26B0E5FFAA}"/>
          </ac:spMkLst>
        </pc:spChg>
        <pc:spChg chg="del">
          <ac:chgData name="José Chirif" userId="b5cbf5bd5648e6bf" providerId="LiveId" clId="{D3582916-9D51-4E42-A5BB-9BC94AB6DB4B}" dt="2024-09-11T18:15:06.155" v="253"/>
          <ac:spMkLst>
            <pc:docMk/>
            <pc:sldMk cId="1180743197" sldId="284"/>
            <ac:spMk id="8" creationId="{C38639F0-5EE0-F497-0794-B1EA59B59EB0}"/>
          </ac:spMkLst>
        </pc:spChg>
        <pc:spChg chg="del">
          <ac:chgData name="José Chirif" userId="b5cbf5bd5648e6bf" providerId="LiveId" clId="{D3582916-9D51-4E42-A5BB-9BC94AB6DB4B}" dt="2024-09-11T18:15:06.154" v="251"/>
          <ac:spMkLst>
            <pc:docMk/>
            <pc:sldMk cId="1180743197" sldId="284"/>
            <ac:spMk id="9" creationId="{9D95E021-5729-A085-192F-367BD56F1661}"/>
          </ac:spMkLst>
        </pc:spChg>
        <pc:spChg chg="del">
          <ac:chgData name="José Chirif" userId="b5cbf5bd5648e6bf" providerId="LiveId" clId="{D3582916-9D51-4E42-A5BB-9BC94AB6DB4B}" dt="2024-09-11T18:15:06.153" v="249"/>
          <ac:spMkLst>
            <pc:docMk/>
            <pc:sldMk cId="1180743197" sldId="284"/>
            <ac:spMk id="10" creationId="{DFEBB73B-B795-FF6F-E0C2-A7C819AA3D97}"/>
          </ac:spMkLst>
        </pc:spChg>
        <pc:spChg chg="del">
          <ac:chgData name="José Chirif" userId="b5cbf5bd5648e6bf" providerId="LiveId" clId="{D3582916-9D51-4E42-A5BB-9BC94AB6DB4B}" dt="2024-09-11T18:15:06.152" v="247"/>
          <ac:spMkLst>
            <pc:docMk/>
            <pc:sldMk cId="1180743197" sldId="284"/>
            <ac:spMk id="11" creationId="{893D903A-ED9E-4666-91D8-C55A88978376}"/>
          </ac:spMkLst>
        </pc:spChg>
        <pc:spChg chg="del">
          <ac:chgData name="José Chirif" userId="b5cbf5bd5648e6bf" providerId="LiveId" clId="{D3582916-9D51-4E42-A5BB-9BC94AB6DB4B}" dt="2024-09-11T18:15:06.152" v="245"/>
          <ac:spMkLst>
            <pc:docMk/>
            <pc:sldMk cId="1180743197" sldId="284"/>
            <ac:spMk id="12" creationId="{E9654814-524D-869A-F9A6-A6AE9A451868}"/>
          </ac:spMkLst>
        </pc:spChg>
        <pc:spChg chg="del">
          <ac:chgData name="José Chirif" userId="b5cbf5bd5648e6bf" providerId="LiveId" clId="{D3582916-9D51-4E42-A5BB-9BC94AB6DB4B}" dt="2024-09-11T18:15:06.151" v="243"/>
          <ac:spMkLst>
            <pc:docMk/>
            <pc:sldMk cId="1180743197" sldId="284"/>
            <ac:spMk id="13" creationId="{51B2ED4D-1A3F-DA18-7602-F4E7E62B5902}"/>
          </ac:spMkLst>
        </pc:spChg>
        <pc:spChg chg="del">
          <ac:chgData name="José Chirif" userId="b5cbf5bd5648e6bf" providerId="LiveId" clId="{D3582916-9D51-4E42-A5BB-9BC94AB6DB4B}" dt="2024-09-11T18:15:06.150" v="241"/>
          <ac:spMkLst>
            <pc:docMk/>
            <pc:sldMk cId="1180743197" sldId="284"/>
            <ac:spMk id="14" creationId="{909297E2-F7EF-963A-5CF6-A95347D3A709}"/>
          </ac:spMkLst>
        </pc:spChg>
        <pc:spChg chg="del">
          <ac:chgData name="José Chirif" userId="b5cbf5bd5648e6bf" providerId="LiveId" clId="{D3582916-9D51-4E42-A5BB-9BC94AB6DB4B}" dt="2024-09-11T18:15:06.149" v="239"/>
          <ac:spMkLst>
            <pc:docMk/>
            <pc:sldMk cId="1180743197" sldId="284"/>
            <ac:spMk id="15" creationId="{7F2055FB-5B4B-AB7A-98F3-4C2F500852F3}"/>
          </ac:spMkLst>
        </pc:spChg>
        <pc:spChg chg="del">
          <ac:chgData name="José Chirif" userId="b5cbf5bd5648e6bf" providerId="LiveId" clId="{D3582916-9D51-4E42-A5BB-9BC94AB6DB4B}" dt="2024-09-11T18:15:06.148" v="237"/>
          <ac:spMkLst>
            <pc:docMk/>
            <pc:sldMk cId="1180743197" sldId="284"/>
            <ac:spMk id="16" creationId="{5D38AB8F-4487-D48B-0E88-583DB576A1DE}"/>
          </ac:spMkLst>
        </pc:spChg>
        <pc:spChg chg="del">
          <ac:chgData name="José Chirif" userId="b5cbf5bd5648e6bf" providerId="LiveId" clId="{D3582916-9D51-4E42-A5BB-9BC94AB6DB4B}" dt="2024-09-11T18:15:06.147" v="235"/>
          <ac:spMkLst>
            <pc:docMk/>
            <pc:sldMk cId="1180743197" sldId="284"/>
            <ac:spMk id="17" creationId="{39DDBE15-ED69-6B0F-B99C-97AFDECB6860}"/>
          </ac:spMkLst>
        </pc:spChg>
        <pc:spChg chg="del">
          <ac:chgData name="José Chirif" userId="b5cbf5bd5648e6bf" providerId="LiveId" clId="{D3582916-9D51-4E42-A5BB-9BC94AB6DB4B}" dt="2024-09-11T18:15:06.146" v="233"/>
          <ac:spMkLst>
            <pc:docMk/>
            <pc:sldMk cId="1180743197" sldId="284"/>
            <ac:spMk id="18" creationId="{09BE108D-EF46-51A4-BA94-08D4FB87DB6A}"/>
          </ac:spMkLst>
        </pc:spChg>
        <pc:spChg chg="del">
          <ac:chgData name="José Chirif" userId="b5cbf5bd5648e6bf" providerId="LiveId" clId="{D3582916-9D51-4E42-A5BB-9BC94AB6DB4B}" dt="2024-09-11T18:15:06.145" v="231"/>
          <ac:spMkLst>
            <pc:docMk/>
            <pc:sldMk cId="1180743197" sldId="284"/>
            <ac:spMk id="19" creationId="{12FDE627-BB47-F0E7-D4A1-ACAA2B194551}"/>
          </ac:spMkLst>
        </pc:spChg>
        <pc:spChg chg="del">
          <ac:chgData name="José Chirif" userId="b5cbf5bd5648e6bf" providerId="LiveId" clId="{D3582916-9D51-4E42-A5BB-9BC94AB6DB4B}" dt="2024-09-11T18:15:06.144" v="229"/>
          <ac:spMkLst>
            <pc:docMk/>
            <pc:sldMk cId="1180743197" sldId="284"/>
            <ac:spMk id="20" creationId="{533C3F2C-AB2E-4B19-5E2A-03837E692BC6}"/>
          </ac:spMkLst>
        </pc:spChg>
        <pc:spChg chg="del">
          <ac:chgData name="José Chirif" userId="b5cbf5bd5648e6bf" providerId="LiveId" clId="{D3582916-9D51-4E42-A5BB-9BC94AB6DB4B}" dt="2024-09-11T18:15:06.144" v="227"/>
          <ac:spMkLst>
            <pc:docMk/>
            <pc:sldMk cId="1180743197" sldId="284"/>
            <ac:spMk id="21" creationId="{C89CD682-AEC9-698A-847C-721D554C06C4}"/>
          </ac:spMkLst>
        </pc:spChg>
        <pc:spChg chg="add mod">
          <ac:chgData name="José Chirif" userId="b5cbf5bd5648e6bf" providerId="LiveId" clId="{D3582916-9D51-4E42-A5BB-9BC94AB6DB4B}" dt="2024-09-11T18:15:06.520" v="1166"/>
          <ac:spMkLst>
            <pc:docMk/>
            <pc:sldMk cId="1180743197" sldId="284"/>
            <ac:spMk id="22" creationId="{75A1BC35-7123-3FE2-0365-9EFAD483B41B}"/>
          </ac:spMkLst>
        </pc:spChg>
        <pc:spChg chg="add mod">
          <ac:chgData name="José Chirif" userId="b5cbf5bd5648e6bf" providerId="LiveId" clId="{D3582916-9D51-4E42-A5BB-9BC94AB6DB4B}" dt="2024-09-11T18:15:06.522" v="1171"/>
          <ac:spMkLst>
            <pc:docMk/>
            <pc:sldMk cId="1180743197" sldId="284"/>
            <ac:spMk id="24" creationId="{EA0EAE90-9B1C-7451-B74D-FAB88006A65F}"/>
          </ac:spMkLst>
        </pc:spChg>
        <pc:spChg chg="add mod">
          <ac:chgData name="José Chirif" userId="b5cbf5bd5648e6bf" providerId="LiveId" clId="{D3582916-9D51-4E42-A5BB-9BC94AB6DB4B}" dt="2024-09-11T18:15:06.523" v="1176"/>
          <ac:spMkLst>
            <pc:docMk/>
            <pc:sldMk cId="1180743197" sldId="284"/>
            <ac:spMk id="25" creationId="{672EF86D-2EAB-2C82-2EE5-5CCDFB83F3F1}"/>
          </ac:spMkLst>
        </pc:spChg>
        <pc:spChg chg="add mod">
          <ac:chgData name="José Chirif" userId="b5cbf5bd5648e6bf" providerId="LiveId" clId="{D3582916-9D51-4E42-A5BB-9BC94AB6DB4B}" dt="2024-09-11T18:15:06.525" v="1181"/>
          <ac:spMkLst>
            <pc:docMk/>
            <pc:sldMk cId="1180743197" sldId="284"/>
            <ac:spMk id="26" creationId="{4C4F9C1C-9FE1-C5C2-8B66-2632D353615B}"/>
          </ac:spMkLst>
        </pc:spChg>
        <pc:spChg chg="add mod">
          <ac:chgData name="José Chirif" userId="b5cbf5bd5648e6bf" providerId="LiveId" clId="{D3582916-9D51-4E42-A5BB-9BC94AB6DB4B}" dt="2024-09-11T18:15:06.527" v="1186"/>
          <ac:spMkLst>
            <pc:docMk/>
            <pc:sldMk cId="1180743197" sldId="284"/>
            <ac:spMk id="27" creationId="{A1DC301E-C140-A8DF-CC34-5A2B5F278244}"/>
          </ac:spMkLst>
        </pc:spChg>
        <pc:spChg chg="add mod">
          <ac:chgData name="José Chirif" userId="b5cbf5bd5648e6bf" providerId="LiveId" clId="{D3582916-9D51-4E42-A5BB-9BC94AB6DB4B}" dt="2024-09-11T18:15:06.529" v="1191"/>
          <ac:spMkLst>
            <pc:docMk/>
            <pc:sldMk cId="1180743197" sldId="284"/>
            <ac:spMk id="28" creationId="{2A4DB171-F401-8060-208F-1E16DA61EC71}"/>
          </ac:spMkLst>
        </pc:spChg>
        <pc:spChg chg="add mod">
          <ac:chgData name="José Chirif" userId="b5cbf5bd5648e6bf" providerId="LiveId" clId="{D3582916-9D51-4E42-A5BB-9BC94AB6DB4B}" dt="2024-09-11T18:15:06.531" v="1196"/>
          <ac:spMkLst>
            <pc:docMk/>
            <pc:sldMk cId="1180743197" sldId="284"/>
            <ac:spMk id="29" creationId="{DAF2D3C5-E569-444B-2BA1-6F5CE828413D}"/>
          </ac:spMkLst>
        </pc:spChg>
        <pc:spChg chg="add mod">
          <ac:chgData name="José Chirif" userId="b5cbf5bd5648e6bf" providerId="LiveId" clId="{D3582916-9D51-4E42-A5BB-9BC94AB6DB4B}" dt="2024-09-11T18:15:06.533" v="1201"/>
          <ac:spMkLst>
            <pc:docMk/>
            <pc:sldMk cId="1180743197" sldId="284"/>
            <ac:spMk id="30" creationId="{8C90E12E-E9CF-3C7B-AB30-81AECCB27007}"/>
          </ac:spMkLst>
        </pc:spChg>
        <pc:spChg chg="add mod">
          <ac:chgData name="José Chirif" userId="b5cbf5bd5648e6bf" providerId="LiveId" clId="{D3582916-9D51-4E42-A5BB-9BC94AB6DB4B}" dt="2024-09-11T18:15:06.535" v="1206"/>
          <ac:spMkLst>
            <pc:docMk/>
            <pc:sldMk cId="1180743197" sldId="284"/>
            <ac:spMk id="31" creationId="{9033BCFF-06F2-7E9F-523B-6687C014F0CE}"/>
          </ac:spMkLst>
        </pc:spChg>
        <pc:spChg chg="add mod">
          <ac:chgData name="José Chirif" userId="b5cbf5bd5648e6bf" providerId="LiveId" clId="{D3582916-9D51-4E42-A5BB-9BC94AB6DB4B}" dt="2024-09-11T18:15:06.537" v="1211"/>
          <ac:spMkLst>
            <pc:docMk/>
            <pc:sldMk cId="1180743197" sldId="284"/>
            <ac:spMk id="32" creationId="{96FD2944-A1C5-B158-C99E-B96FCC84DB6E}"/>
          </ac:spMkLst>
        </pc:spChg>
        <pc:spChg chg="add mod">
          <ac:chgData name="José Chirif" userId="b5cbf5bd5648e6bf" providerId="LiveId" clId="{D3582916-9D51-4E42-A5BB-9BC94AB6DB4B}" dt="2024-09-11T18:15:06.538" v="1216"/>
          <ac:spMkLst>
            <pc:docMk/>
            <pc:sldMk cId="1180743197" sldId="284"/>
            <ac:spMk id="33" creationId="{9F7CF041-8DC1-686D-A73E-E5F3F0204176}"/>
          </ac:spMkLst>
        </pc:spChg>
        <pc:spChg chg="add mod">
          <ac:chgData name="José Chirif" userId="b5cbf5bd5648e6bf" providerId="LiveId" clId="{D3582916-9D51-4E42-A5BB-9BC94AB6DB4B}" dt="2024-09-11T18:15:06.540" v="1221"/>
          <ac:spMkLst>
            <pc:docMk/>
            <pc:sldMk cId="1180743197" sldId="284"/>
            <ac:spMk id="34" creationId="{E5DA6D24-5725-9084-8EF2-DDC7FF76BCC9}"/>
          </ac:spMkLst>
        </pc:spChg>
        <pc:spChg chg="add mod">
          <ac:chgData name="José Chirif" userId="b5cbf5bd5648e6bf" providerId="LiveId" clId="{D3582916-9D51-4E42-A5BB-9BC94AB6DB4B}" dt="2024-09-11T18:15:06.542" v="1226"/>
          <ac:spMkLst>
            <pc:docMk/>
            <pc:sldMk cId="1180743197" sldId="284"/>
            <ac:spMk id="35" creationId="{EDB12BD7-54C9-223F-3191-32A369A5EE76}"/>
          </ac:spMkLst>
        </pc:spChg>
        <pc:spChg chg="add mod">
          <ac:chgData name="José Chirif" userId="b5cbf5bd5648e6bf" providerId="LiveId" clId="{D3582916-9D51-4E42-A5BB-9BC94AB6DB4B}" dt="2024-09-11T18:15:06.544" v="1231"/>
          <ac:spMkLst>
            <pc:docMk/>
            <pc:sldMk cId="1180743197" sldId="284"/>
            <ac:spMk id="36" creationId="{95462715-D527-99D6-0E4B-3C54CD891DA6}"/>
          </ac:spMkLst>
        </pc:spChg>
        <pc:spChg chg="add mod">
          <ac:chgData name="José Chirif" userId="b5cbf5bd5648e6bf" providerId="LiveId" clId="{D3582916-9D51-4E42-A5BB-9BC94AB6DB4B}" dt="2024-09-11T18:15:06.546" v="1236"/>
          <ac:spMkLst>
            <pc:docMk/>
            <pc:sldMk cId="1180743197" sldId="284"/>
            <ac:spMk id="37" creationId="{DD391F6C-AA1E-CA1C-DA2E-F08C57A158C3}"/>
          </ac:spMkLst>
        </pc:spChg>
        <pc:spChg chg="add mod">
          <ac:chgData name="José Chirif" userId="b5cbf5bd5648e6bf" providerId="LiveId" clId="{D3582916-9D51-4E42-A5BB-9BC94AB6DB4B}" dt="2024-09-11T18:15:06.548" v="1241"/>
          <ac:spMkLst>
            <pc:docMk/>
            <pc:sldMk cId="1180743197" sldId="284"/>
            <ac:spMk id="38" creationId="{5D6CE791-FDD7-78A7-FE25-F62F7DAF55F7}"/>
          </ac:spMkLst>
        </pc:spChg>
        <pc:spChg chg="add mod">
          <ac:chgData name="José Chirif" userId="b5cbf5bd5648e6bf" providerId="LiveId" clId="{D3582916-9D51-4E42-A5BB-9BC94AB6DB4B}" dt="2024-09-11T18:15:06.550" v="1246"/>
          <ac:spMkLst>
            <pc:docMk/>
            <pc:sldMk cId="1180743197" sldId="284"/>
            <ac:spMk id="39" creationId="{A6A6E374-3B2B-F079-80D8-0F9A9C1F6630}"/>
          </ac:spMkLst>
        </pc:spChg>
      </pc:sldChg>
      <pc:sldChg chg="addSp delSp modSp mod">
        <pc:chgData name="José Chirif" userId="b5cbf5bd5648e6bf" providerId="LiveId" clId="{D3582916-9D51-4E42-A5BB-9BC94AB6DB4B}" dt="2024-09-11T18:15:06.518" v="1161"/>
        <pc:sldMkLst>
          <pc:docMk/>
          <pc:sldMk cId="3081271768" sldId="286"/>
        </pc:sldMkLst>
        <pc:spChg chg="del">
          <ac:chgData name="José Chirif" userId="b5cbf5bd5648e6bf" providerId="LiveId" clId="{D3582916-9D51-4E42-A5BB-9BC94AB6DB4B}" dt="2024-09-11T18:15:06.143" v="225"/>
          <ac:spMkLst>
            <pc:docMk/>
            <pc:sldMk cId="3081271768" sldId="286"/>
            <ac:spMk id="5" creationId="{0BC0F65F-F1A2-B1B8-8DF7-C451262DC843}"/>
          </ac:spMkLst>
        </pc:spChg>
        <pc:spChg chg="del">
          <ac:chgData name="José Chirif" userId="b5cbf5bd5648e6bf" providerId="LiveId" clId="{D3582916-9D51-4E42-A5BB-9BC94AB6DB4B}" dt="2024-09-11T18:15:06.142" v="223"/>
          <ac:spMkLst>
            <pc:docMk/>
            <pc:sldMk cId="3081271768" sldId="286"/>
            <ac:spMk id="6" creationId="{0C928071-82D9-E537-C4A4-1451514380C5}"/>
          </ac:spMkLst>
        </pc:spChg>
        <pc:spChg chg="del">
          <ac:chgData name="José Chirif" userId="b5cbf5bd5648e6bf" providerId="LiveId" clId="{D3582916-9D51-4E42-A5BB-9BC94AB6DB4B}" dt="2024-09-11T18:15:06.141" v="221"/>
          <ac:spMkLst>
            <pc:docMk/>
            <pc:sldMk cId="3081271768" sldId="286"/>
            <ac:spMk id="7" creationId="{C67D378F-E0F4-0B23-56AF-9E49AFB56D11}"/>
          </ac:spMkLst>
        </pc:spChg>
        <pc:spChg chg="del">
          <ac:chgData name="José Chirif" userId="b5cbf5bd5648e6bf" providerId="LiveId" clId="{D3582916-9D51-4E42-A5BB-9BC94AB6DB4B}" dt="2024-09-11T18:15:06.141" v="219"/>
          <ac:spMkLst>
            <pc:docMk/>
            <pc:sldMk cId="3081271768" sldId="286"/>
            <ac:spMk id="8" creationId="{3C9F8F1C-D483-FD25-4D4F-212456069721}"/>
          </ac:spMkLst>
        </pc:spChg>
        <pc:spChg chg="del">
          <ac:chgData name="José Chirif" userId="b5cbf5bd5648e6bf" providerId="LiveId" clId="{D3582916-9D51-4E42-A5BB-9BC94AB6DB4B}" dt="2024-09-11T18:15:06.140" v="217"/>
          <ac:spMkLst>
            <pc:docMk/>
            <pc:sldMk cId="3081271768" sldId="286"/>
            <ac:spMk id="9" creationId="{D4AF48FE-BF81-47E3-1BDE-4D4655A733B5}"/>
          </ac:spMkLst>
        </pc:spChg>
        <pc:spChg chg="del">
          <ac:chgData name="José Chirif" userId="b5cbf5bd5648e6bf" providerId="LiveId" clId="{D3582916-9D51-4E42-A5BB-9BC94AB6DB4B}" dt="2024-09-11T18:15:06.139" v="215"/>
          <ac:spMkLst>
            <pc:docMk/>
            <pc:sldMk cId="3081271768" sldId="286"/>
            <ac:spMk id="12" creationId="{35899951-0524-D401-AC75-256546B0AA74}"/>
          </ac:spMkLst>
        </pc:spChg>
        <pc:spChg chg="del">
          <ac:chgData name="José Chirif" userId="b5cbf5bd5648e6bf" providerId="LiveId" clId="{D3582916-9D51-4E42-A5BB-9BC94AB6DB4B}" dt="2024-09-11T18:15:06.138" v="213"/>
          <ac:spMkLst>
            <pc:docMk/>
            <pc:sldMk cId="3081271768" sldId="286"/>
            <ac:spMk id="13" creationId="{6F619DF8-BD0D-3A98-38DB-26EFAD96836F}"/>
          </ac:spMkLst>
        </pc:spChg>
        <pc:spChg chg="del">
          <ac:chgData name="José Chirif" userId="b5cbf5bd5648e6bf" providerId="LiveId" clId="{D3582916-9D51-4E42-A5BB-9BC94AB6DB4B}" dt="2024-09-11T18:15:06.137" v="211"/>
          <ac:spMkLst>
            <pc:docMk/>
            <pc:sldMk cId="3081271768" sldId="286"/>
            <ac:spMk id="14" creationId="{737C4014-088C-B6EE-43D3-54B5258A919F}"/>
          </ac:spMkLst>
        </pc:spChg>
        <pc:spChg chg="del">
          <ac:chgData name="José Chirif" userId="b5cbf5bd5648e6bf" providerId="LiveId" clId="{D3582916-9D51-4E42-A5BB-9BC94AB6DB4B}" dt="2024-09-11T18:15:06.137" v="209"/>
          <ac:spMkLst>
            <pc:docMk/>
            <pc:sldMk cId="3081271768" sldId="286"/>
            <ac:spMk id="15" creationId="{B116D812-4460-C6DC-EB74-E35776AA99E6}"/>
          </ac:spMkLst>
        </pc:spChg>
        <pc:spChg chg="del">
          <ac:chgData name="José Chirif" userId="b5cbf5bd5648e6bf" providerId="LiveId" clId="{D3582916-9D51-4E42-A5BB-9BC94AB6DB4B}" dt="2024-09-11T18:15:06.136" v="207"/>
          <ac:spMkLst>
            <pc:docMk/>
            <pc:sldMk cId="3081271768" sldId="286"/>
            <ac:spMk id="16" creationId="{5154DE37-C249-597D-DC71-D203A5EB21C2}"/>
          </ac:spMkLst>
        </pc:spChg>
        <pc:spChg chg="del">
          <ac:chgData name="José Chirif" userId="b5cbf5bd5648e6bf" providerId="LiveId" clId="{D3582916-9D51-4E42-A5BB-9BC94AB6DB4B}" dt="2024-09-11T18:15:06.135" v="205"/>
          <ac:spMkLst>
            <pc:docMk/>
            <pc:sldMk cId="3081271768" sldId="286"/>
            <ac:spMk id="17" creationId="{1DF9DD6B-1798-92B8-ADE7-BDBBBBF9773F}"/>
          </ac:spMkLst>
        </pc:spChg>
        <pc:spChg chg="del">
          <ac:chgData name="José Chirif" userId="b5cbf5bd5648e6bf" providerId="LiveId" clId="{D3582916-9D51-4E42-A5BB-9BC94AB6DB4B}" dt="2024-09-11T18:15:06.135" v="203"/>
          <ac:spMkLst>
            <pc:docMk/>
            <pc:sldMk cId="3081271768" sldId="286"/>
            <ac:spMk id="18" creationId="{F4BBBCE1-DC7D-8DC0-C40A-63BA29D1028A}"/>
          </ac:spMkLst>
        </pc:spChg>
        <pc:spChg chg="del">
          <ac:chgData name="José Chirif" userId="b5cbf5bd5648e6bf" providerId="LiveId" clId="{D3582916-9D51-4E42-A5BB-9BC94AB6DB4B}" dt="2024-09-11T18:15:06.134" v="201"/>
          <ac:spMkLst>
            <pc:docMk/>
            <pc:sldMk cId="3081271768" sldId="286"/>
            <ac:spMk id="19" creationId="{8CE511A3-162F-C536-E87B-D22EA46ACA40}"/>
          </ac:spMkLst>
        </pc:spChg>
        <pc:spChg chg="del">
          <ac:chgData name="José Chirif" userId="b5cbf5bd5648e6bf" providerId="LiveId" clId="{D3582916-9D51-4E42-A5BB-9BC94AB6DB4B}" dt="2024-09-11T18:15:06.133" v="199"/>
          <ac:spMkLst>
            <pc:docMk/>
            <pc:sldMk cId="3081271768" sldId="286"/>
            <ac:spMk id="20" creationId="{44517D16-8137-DF1D-3B0B-95D4A320163A}"/>
          </ac:spMkLst>
        </pc:spChg>
        <pc:spChg chg="del">
          <ac:chgData name="José Chirif" userId="b5cbf5bd5648e6bf" providerId="LiveId" clId="{D3582916-9D51-4E42-A5BB-9BC94AB6DB4B}" dt="2024-09-11T18:15:06.132" v="197"/>
          <ac:spMkLst>
            <pc:docMk/>
            <pc:sldMk cId="3081271768" sldId="286"/>
            <ac:spMk id="21" creationId="{A8F1F7D6-8C2A-FBDB-FF40-93123A7A6789}"/>
          </ac:spMkLst>
        </pc:spChg>
        <pc:spChg chg="del">
          <ac:chgData name="José Chirif" userId="b5cbf5bd5648e6bf" providerId="LiveId" clId="{D3582916-9D51-4E42-A5BB-9BC94AB6DB4B}" dt="2024-09-11T18:15:06.131" v="195"/>
          <ac:spMkLst>
            <pc:docMk/>
            <pc:sldMk cId="3081271768" sldId="286"/>
            <ac:spMk id="22" creationId="{164ECDA0-F79C-47FA-2898-F4D86389CDF5}"/>
          </ac:spMkLst>
        </pc:spChg>
        <pc:spChg chg="add mod">
          <ac:chgData name="José Chirif" userId="b5cbf5bd5648e6bf" providerId="LiveId" clId="{D3582916-9D51-4E42-A5BB-9BC94AB6DB4B}" dt="2024-09-11T18:15:06.487" v="1081"/>
          <ac:spMkLst>
            <pc:docMk/>
            <pc:sldMk cId="3081271768" sldId="286"/>
            <ac:spMk id="23" creationId="{D856754B-FA21-1867-5812-BC1F4D289C9B}"/>
          </ac:spMkLst>
        </pc:spChg>
        <pc:spChg chg="add mod">
          <ac:chgData name="José Chirif" userId="b5cbf5bd5648e6bf" providerId="LiveId" clId="{D3582916-9D51-4E42-A5BB-9BC94AB6DB4B}" dt="2024-09-11T18:15:06.489" v="1086"/>
          <ac:spMkLst>
            <pc:docMk/>
            <pc:sldMk cId="3081271768" sldId="286"/>
            <ac:spMk id="24" creationId="{D6395C21-FF07-0C65-8E91-92BA088FDCD4}"/>
          </ac:spMkLst>
        </pc:spChg>
        <pc:spChg chg="add mod">
          <ac:chgData name="José Chirif" userId="b5cbf5bd5648e6bf" providerId="LiveId" clId="{D3582916-9D51-4E42-A5BB-9BC94AB6DB4B}" dt="2024-09-11T18:15:06.491" v="1091"/>
          <ac:spMkLst>
            <pc:docMk/>
            <pc:sldMk cId="3081271768" sldId="286"/>
            <ac:spMk id="25" creationId="{CEE1930D-D081-385E-B183-679D8B210F70}"/>
          </ac:spMkLst>
        </pc:spChg>
        <pc:spChg chg="add mod">
          <ac:chgData name="José Chirif" userId="b5cbf5bd5648e6bf" providerId="LiveId" clId="{D3582916-9D51-4E42-A5BB-9BC94AB6DB4B}" dt="2024-09-11T18:15:06.492" v="1096"/>
          <ac:spMkLst>
            <pc:docMk/>
            <pc:sldMk cId="3081271768" sldId="286"/>
            <ac:spMk id="26" creationId="{51A5F837-87B5-C455-A545-AA6CEE8A359E}"/>
          </ac:spMkLst>
        </pc:spChg>
        <pc:spChg chg="add mod">
          <ac:chgData name="José Chirif" userId="b5cbf5bd5648e6bf" providerId="LiveId" clId="{D3582916-9D51-4E42-A5BB-9BC94AB6DB4B}" dt="2024-09-11T18:15:06.494" v="1101"/>
          <ac:spMkLst>
            <pc:docMk/>
            <pc:sldMk cId="3081271768" sldId="286"/>
            <ac:spMk id="27" creationId="{8C6711E7-1C47-536F-213C-041F9D307AD8}"/>
          </ac:spMkLst>
        </pc:spChg>
        <pc:spChg chg="add mod">
          <ac:chgData name="José Chirif" userId="b5cbf5bd5648e6bf" providerId="LiveId" clId="{D3582916-9D51-4E42-A5BB-9BC94AB6DB4B}" dt="2024-09-11T18:15:06.496" v="1106"/>
          <ac:spMkLst>
            <pc:docMk/>
            <pc:sldMk cId="3081271768" sldId="286"/>
            <ac:spMk id="28" creationId="{2E18C02F-737E-CBE1-7F42-523455A21016}"/>
          </ac:spMkLst>
        </pc:spChg>
        <pc:spChg chg="add mod">
          <ac:chgData name="José Chirif" userId="b5cbf5bd5648e6bf" providerId="LiveId" clId="{D3582916-9D51-4E42-A5BB-9BC94AB6DB4B}" dt="2024-09-11T18:15:06.498" v="1111"/>
          <ac:spMkLst>
            <pc:docMk/>
            <pc:sldMk cId="3081271768" sldId="286"/>
            <ac:spMk id="29" creationId="{72A51EBD-4759-618D-A4E0-6728D8234131}"/>
          </ac:spMkLst>
        </pc:spChg>
        <pc:spChg chg="add mod">
          <ac:chgData name="José Chirif" userId="b5cbf5bd5648e6bf" providerId="LiveId" clId="{D3582916-9D51-4E42-A5BB-9BC94AB6DB4B}" dt="2024-09-11T18:15:06.500" v="1116"/>
          <ac:spMkLst>
            <pc:docMk/>
            <pc:sldMk cId="3081271768" sldId="286"/>
            <ac:spMk id="30" creationId="{27AA61BB-B7CF-D6FE-3F11-BA32315D6079}"/>
          </ac:spMkLst>
        </pc:spChg>
        <pc:spChg chg="add mod">
          <ac:chgData name="José Chirif" userId="b5cbf5bd5648e6bf" providerId="LiveId" clId="{D3582916-9D51-4E42-A5BB-9BC94AB6DB4B}" dt="2024-09-11T18:15:06.502" v="1121"/>
          <ac:spMkLst>
            <pc:docMk/>
            <pc:sldMk cId="3081271768" sldId="286"/>
            <ac:spMk id="31" creationId="{23B9CFD3-1822-F6C0-35E2-026BB1125084}"/>
          </ac:spMkLst>
        </pc:spChg>
        <pc:spChg chg="add mod">
          <ac:chgData name="José Chirif" userId="b5cbf5bd5648e6bf" providerId="LiveId" clId="{D3582916-9D51-4E42-A5BB-9BC94AB6DB4B}" dt="2024-09-11T18:15:06.505" v="1126"/>
          <ac:spMkLst>
            <pc:docMk/>
            <pc:sldMk cId="3081271768" sldId="286"/>
            <ac:spMk id="32" creationId="{2731DD81-099C-15F6-1982-BF8DE93DDFA2}"/>
          </ac:spMkLst>
        </pc:spChg>
        <pc:spChg chg="add mod">
          <ac:chgData name="José Chirif" userId="b5cbf5bd5648e6bf" providerId="LiveId" clId="{D3582916-9D51-4E42-A5BB-9BC94AB6DB4B}" dt="2024-09-11T18:15:06.507" v="1131"/>
          <ac:spMkLst>
            <pc:docMk/>
            <pc:sldMk cId="3081271768" sldId="286"/>
            <ac:spMk id="33" creationId="{A5B8F5CC-AA1D-6836-F99E-5EF882D56CA6}"/>
          </ac:spMkLst>
        </pc:spChg>
        <pc:spChg chg="add mod">
          <ac:chgData name="José Chirif" userId="b5cbf5bd5648e6bf" providerId="LiveId" clId="{D3582916-9D51-4E42-A5BB-9BC94AB6DB4B}" dt="2024-09-11T18:15:06.508" v="1136"/>
          <ac:spMkLst>
            <pc:docMk/>
            <pc:sldMk cId="3081271768" sldId="286"/>
            <ac:spMk id="34" creationId="{6DAA95C2-3100-CE94-5391-0153432D99DD}"/>
          </ac:spMkLst>
        </pc:spChg>
        <pc:spChg chg="add mod">
          <ac:chgData name="José Chirif" userId="b5cbf5bd5648e6bf" providerId="LiveId" clId="{D3582916-9D51-4E42-A5BB-9BC94AB6DB4B}" dt="2024-09-11T18:15:06.510" v="1141"/>
          <ac:spMkLst>
            <pc:docMk/>
            <pc:sldMk cId="3081271768" sldId="286"/>
            <ac:spMk id="35" creationId="{0E59F686-BBAB-B557-76C3-0D2036B985CE}"/>
          </ac:spMkLst>
        </pc:spChg>
        <pc:spChg chg="add mod">
          <ac:chgData name="José Chirif" userId="b5cbf5bd5648e6bf" providerId="LiveId" clId="{D3582916-9D51-4E42-A5BB-9BC94AB6DB4B}" dt="2024-09-11T18:15:06.512" v="1146"/>
          <ac:spMkLst>
            <pc:docMk/>
            <pc:sldMk cId="3081271768" sldId="286"/>
            <ac:spMk id="36" creationId="{97DD94DE-7C5B-F35A-8FCE-56E6BAA8AE7E}"/>
          </ac:spMkLst>
        </pc:spChg>
        <pc:spChg chg="add mod">
          <ac:chgData name="José Chirif" userId="b5cbf5bd5648e6bf" providerId="LiveId" clId="{D3582916-9D51-4E42-A5BB-9BC94AB6DB4B}" dt="2024-09-11T18:15:06.514" v="1151"/>
          <ac:spMkLst>
            <pc:docMk/>
            <pc:sldMk cId="3081271768" sldId="286"/>
            <ac:spMk id="37" creationId="{1CEAEC81-CD82-2D31-0D20-751B1E8E2DA4}"/>
          </ac:spMkLst>
        </pc:spChg>
        <pc:spChg chg="add mod">
          <ac:chgData name="José Chirif" userId="b5cbf5bd5648e6bf" providerId="LiveId" clId="{D3582916-9D51-4E42-A5BB-9BC94AB6DB4B}" dt="2024-09-11T18:15:06.516" v="1156"/>
          <ac:spMkLst>
            <pc:docMk/>
            <pc:sldMk cId="3081271768" sldId="286"/>
            <ac:spMk id="38" creationId="{0F8D5540-7D5D-B34E-75DC-B1D04CE28AE6}"/>
          </ac:spMkLst>
        </pc:spChg>
        <pc:spChg chg="add mod">
          <ac:chgData name="José Chirif" userId="b5cbf5bd5648e6bf" providerId="LiveId" clId="{D3582916-9D51-4E42-A5BB-9BC94AB6DB4B}" dt="2024-09-11T18:15:06.518" v="1161"/>
          <ac:spMkLst>
            <pc:docMk/>
            <pc:sldMk cId="3081271768" sldId="286"/>
            <ac:spMk id="39" creationId="{2A43E163-842B-B51B-4F90-C22712CB7442}"/>
          </ac:spMkLst>
        </pc:spChg>
      </pc:sldChg>
      <pc:sldChg chg="addSp delSp modSp mod">
        <pc:chgData name="José Chirif" userId="b5cbf5bd5648e6bf" providerId="LiveId" clId="{D3582916-9D51-4E42-A5BB-9BC94AB6DB4B}" dt="2024-09-11T18:15:06.616" v="1416"/>
        <pc:sldMkLst>
          <pc:docMk/>
          <pc:sldMk cId="2531409769" sldId="287"/>
        </pc:sldMkLst>
        <pc:spChg chg="del">
          <ac:chgData name="José Chirif" userId="b5cbf5bd5648e6bf" providerId="LiveId" clId="{D3582916-9D51-4E42-A5BB-9BC94AB6DB4B}" dt="2024-09-11T18:15:06.182" v="321"/>
          <ac:spMkLst>
            <pc:docMk/>
            <pc:sldMk cId="2531409769" sldId="287"/>
            <ac:spMk id="3" creationId="{5F7BEBCF-EC34-3401-7825-55873DAACDA0}"/>
          </ac:spMkLst>
        </pc:spChg>
        <pc:spChg chg="del">
          <ac:chgData name="José Chirif" userId="b5cbf5bd5648e6bf" providerId="LiveId" clId="{D3582916-9D51-4E42-A5BB-9BC94AB6DB4B}" dt="2024-09-11T18:15:06.182" v="319"/>
          <ac:spMkLst>
            <pc:docMk/>
            <pc:sldMk cId="2531409769" sldId="287"/>
            <ac:spMk id="5" creationId="{0E10A8F7-27D7-E656-F954-2FF14BA674C8}"/>
          </ac:spMkLst>
        </pc:spChg>
        <pc:spChg chg="del">
          <ac:chgData name="José Chirif" userId="b5cbf5bd5648e6bf" providerId="LiveId" clId="{D3582916-9D51-4E42-A5BB-9BC94AB6DB4B}" dt="2024-09-11T18:15:06.181" v="317"/>
          <ac:spMkLst>
            <pc:docMk/>
            <pc:sldMk cId="2531409769" sldId="287"/>
            <ac:spMk id="6" creationId="{B05E97CA-DE0B-7D6E-F7CC-0156F2EEC9DA}"/>
          </ac:spMkLst>
        </pc:spChg>
        <pc:spChg chg="del">
          <ac:chgData name="José Chirif" userId="b5cbf5bd5648e6bf" providerId="LiveId" clId="{D3582916-9D51-4E42-A5BB-9BC94AB6DB4B}" dt="2024-09-11T18:15:06.180" v="315"/>
          <ac:spMkLst>
            <pc:docMk/>
            <pc:sldMk cId="2531409769" sldId="287"/>
            <ac:spMk id="7" creationId="{5A3FE490-23FE-901D-99D0-94972E2DA353}"/>
          </ac:spMkLst>
        </pc:spChg>
        <pc:spChg chg="del">
          <ac:chgData name="José Chirif" userId="b5cbf5bd5648e6bf" providerId="LiveId" clId="{D3582916-9D51-4E42-A5BB-9BC94AB6DB4B}" dt="2024-09-11T18:15:06.179" v="313"/>
          <ac:spMkLst>
            <pc:docMk/>
            <pc:sldMk cId="2531409769" sldId="287"/>
            <ac:spMk id="9" creationId="{B469453F-AD0E-661A-ABFF-82DCEE150114}"/>
          </ac:spMkLst>
        </pc:spChg>
        <pc:spChg chg="del">
          <ac:chgData name="José Chirif" userId="b5cbf5bd5648e6bf" providerId="LiveId" clId="{D3582916-9D51-4E42-A5BB-9BC94AB6DB4B}" dt="2024-09-11T18:15:06.178" v="311"/>
          <ac:spMkLst>
            <pc:docMk/>
            <pc:sldMk cId="2531409769" sldId="287"/>
            <ac:spMk id="10" creationId="{639E98C5-E3D6-AD20-0C9B-E8FCBA30ED8F}"/>
          </ac:spMkLst>
        </pc:spChg>
        <pc:spChg chg="del">
          <ac:chgData name="José Chirif" userId="b5cbf5bd5648e6bf" providerId="LiveId" clId="{D3582916-9D51-4E42-A5BB-9BC94AB6DB4B}" dt="2024-09-11T18:15:06.177" v="309"/>
          <ac:spMkLst>
            <pc:docMk/>
            <pc:sldMk cId="2531409769" sldId="287"/>
            <ac:spMk id="11" creationId="{6D66CC2E-5820-256F-B274-74AF3508445F}"/>
          </ac:spMkLst>
        </pc:spChg>
        <pc:spChg chg="del">
          <ac:chgData name="José Chirif" userId="b5cbf5bd5648e6bf" providerId="LiveId" clId="{D3582916-9D51-4E42-A5BB-9BC94AB6DB4B}" dt="2024-09-11T18:15:06.176" v="307"/>
          <ac:spMkLst>
            <pc:docMk/>
            <pc:sldMk cId="2531409769" sldId="287"/>
            <ac:spMk id="12" creationId="{52043C0C-B831-A0E1-5BCC-AB495BD7C5C7}"/>
          </ac:spMkLst>
        </pc:spChg>
        <pc:spChg chg="del">
          <ac:chgData name="José Chirif" userId="b5cbf5bd5648e6bf" providerId="LiveId" clId="{D3582916-9D51-4E42-A5BB-9BC94AB6DB4B}" dt="2024-09-11T18:15:06.175" v="305"/>
          <ac:spMkLst>
            <pc:docMk/>
            <pc:sldMk cId="2531409769" sldId="287"/>
            <ac:spMk id="13" creationId="{32F82CF3-D809-6E32-EF99-0CD4546F357F}"/>
          </ac:spMkLst>
        </pc:spChg>
        <pc:spChg chg="del">
          <ac:chgData name="José Chirif" userId="b5cbf5bd5648e6bf" providerId="LiveId" clId="{D3582916-9D51-4E42-A5BB-9BC94AB6DB4B}" dt="2024-09-11T18:15:06.175" v="303"/>
          <ac:spMkLst>
            <pc:docMk/>
            <pc:sldMk cId="2531409769" sldId="287"/>
            <ac:spMk id="14" creationId="{DDE7D7D0-1300-8014-F85C-F56EB42D10F0}"/>
          </ac:spMkLst>
        </pc:spChg>
        <pc:spChg chg="del">
          <ac:chgData name="José Chirif" userId="b5cbf5bd5648e6bf" providerId="LiveId" clId="{D3582916-9D51-4E42-A5BB-9BC94AB6DB4B}" dt="2024-09-11T18:15:06.173" v="301"/>
          <ac:spMkLst>
            <pc:docMk/>
            <pc:sldMk cId="2531409769" sldId="287"/>
            <ac:spMk id="15" creationId="{F38CFC51-6BAC-E1C4-FE1B-DB9008B2BC60}"/>
          </ac:spMkLst>
        </pc:spChg>
        <pc:spChg chg="del">
          <ac:chgData name="José Chirif" userId="b5cbf5bd5648e6bf" providerId="LiveId" clId="{D3582916-9D51-4E42-A5BB-9BC94AB6DB4B}" dt="2024-09-11T18:15:06.173" v="299"/>
          <ac:spMkLst>
            <pc:docMk/>
            <pc:sldMk cId="2531409769" sldId="287"/>
            <ac:spMk id="16" creationId="{BBB546BF-506D-38A1-6A94-8370A9CD87BB}"/>
          </ac:spMkLst>
        </pc:spChg>
        <pc:spChg chg="del">
          <ac:chgData name="José Chirif" userId="b5cbf5bd5648e6bf" providerId="LiveId" clId="{D3582916-9D51-4E42-A5BB-9BC94AB6DB4B}" dt="2024-09-11T18:15:06.172" v="297"/>
          <ac:spMkLst>
            <pc:docMk/>
            <pc:sldMk cId="2531409769" sldId="287"/>
            <ac:spMk id="17" creationId="{0A6724EA-F5E3-8B52-1656-15B2545950EE}"/>
          </ac:spMkLst>
        </pc:spChg>
        <pc:spChg chg="del">
          <ac:chgData name="José Chirif" userId="b5cbf5bd5648e6bf" providerId="LiveId" clId="{D3582916-9D51-4E42-A5BB-9BC94AB6DB4B}" dt="2024-09-11T18:15:06.171" v="295"/>
          <ac:spMkLst>
            <pc:docMk/>
            <pc:sldMk cId="2531409769" sldId="287"/>
            <ac:spMk id="18" creationId="{10A57687-C931-1E44-C8E8-B7F98F1DE45C}"/>
          </ac:spMkLst>
        </pc:spChg>
        <pc:spChg chg="del">
          <ac:chgData name="José Chirif" userId="b5cbf5bd5648e6bf" providerId="LiveId" clId="{D3582916-9D51-4E42-A5BB-9BC94AB6DB4B}" dt="2024-09-11T18:15:06.171" v="293"/>
          <ac:spMkLst>
            <pc:docMk/>
            <pc:sldMk cId="2531409769" sldId="287"/>
            <ac:spMk id="19" creationId="{0C4260B4-98DC-3269-6569-BEA1DE006CA8}"/>
          </ac:spMkLst>
        </pc:spChg>
        <pc:spChg chg="del">
          <ac:chgData name="José Chirif" userId="b5cbf5bd5648e6bf" providerId="LiveId" clId="{D3582916-9D51-4E42-A5BB-9BC94AB6DB4B}" dt="2024-09-11T18:15:06.170" v="291"/>
          <ac:spMkLst>
            <pc:docMk/>
            <pc:sldMk cId="2531409769" sldId="287"/>
            <ac:spMk id="20" creationId="{53CFDC3E-6EF2-FAF8-930D-040924B26EBB}"/>
          </ac:spMkLst>
        </pc:spChg>
        <pc:spChg chg="add mod">
          <ac:chgData name="José Chirif" userId="b5cbf5bd5648e6bf" providerId="LiveId" clId="{D3582916-9D51-4E42-A5BB-9BC94AB6DB4B}" dt="2024-09-11T18:15:06.585" v="1336"/>
          <ac:spMkLst>
            <pc:docMk/>
            <pc:sldMk cId="2531409769" sldId="287"/>
            <ac:spMk id="22" creationId="{1D32927A-1997-6AF5-5BCA-2E30462AB4DB}"/>
          </ac:spMkLst>
        </pc:spChg>
        <pc:spChg chg="add mod">
          <ac:chgData name="José Chirif" userId="b5cbf5bd5648e6bf" providerId="LiveId" clId="{D3582916-9D51-4E42-A5BB-9BC94AB6DB4B}" dt="2024-09-11T18:15:06.587" v="1341"/>
          <ac:spMkLst>
            <pc:docMk/>
            <pc:sldMk cId="2531409769" sldId="287"/>
            <ac:spMk id="24" creationId="{D7AE4991-DE13-B5D4-55F3-1619523CD1A0}"/>
          </ac:spMkLst>
        </pc:spChg>
        <pc:spChg chg="add mod">
          <ac:chgData name="José Chirif" userId="b5cbf5bd5648e6bf" providerId="LiveId" clId="{D3582916-9D51-4E42-A5BB-9BC94AB6DB4B}" dt="2024-09-11T18:15:06.589" v="1346"/>
          <ac:spMkLst>
            <pc:docMk/>
            <pc:sldMk cId="2531409769" sldId="287"/>
            <ac:spMk id="25" creationId="{475DC1F8-957A-2E40-A004-A6703CFA504F}"/>
          </ac:spMkLst>
        </pc:spChg>
        <pc:spChg chg="add mod">
          <ac:chgData name="José Chirif" userId="b5cbf5bd5648e6bf" providerId="LiveId" clId="{D3582916-9D51-4E42-A5BB-9BC94AB6DB4B}" dt="2024-09-11T18:15:06.591" v="1351"/>
          <ac:spMkLst>
            <pc:docMk/>
            <pc:sldMk cId="2531409769" sldId="287"/>
            <ac:spMk id="26" creationId="{711C4B7A-A66B-A3B8-91C4-FA695CE0D4E1}"/>
          </ac:spMkLst>
        </pc:spChg>
        <pc:spChg chg="add mod">
          <ac:chgData name="José Chirif" userId="b5cbf5bd5648e6bf" providerId="LiveId" clId="{D3582916-9D51-4E42-A5BB-9BC94AB6DB4B}" dt="2024-09-11T18:15:06.593" v="1356"/>
          <ac:spMkLst>
            <pc:docMk/>
            <pc:sldMk cId="2531409769" sldId="287"/>
            <ac:spMk id="27" creationId="{EA39CB13-7E93-8EC9-740E-500B4F20F55D}"/>
          </ac:spMkLst>
        </pc:spChg>
        <pc:spChg chg="add mod">
          <ac:chgData name="José Chirif" userId="b5cbf5bd5648e6bf" providerId="LiveId" clId="{D3582916-9D51-4E42-A5BB-9BC94AB6DB4B}" dt="2024-09-11T18:15:06.595" v="1361"/>
          <ac:spMkLst>
            <pc:docMk/>
            <pc:sldMk cId="2531409769" sldId="287"/>
            <ac:spMk id="28" creationId="{4F528186-A7B3-8CFE-0B70-703317FF83E6}"/>
          </ac:spMkLst>
        </pc:spChg>
        <pc:spChg chg="add mod">
          <ac:chgData name="José Chirif" userId="b5cbf5bd5648e6bf" providerId="LiveId" clId="{D3582916-9D51-4E42-A5BB-9BC94AB6DB4B}" dt="2024-09-11T18:15:06.597" v="1366"/>
          <ac:spMkLst>
            <pc:docMk/>
            <pc:sldMk cId="2531409769" sldId="287"/>
            <ac:spMk id="29" creationId="{9858FD7C-C662-257F-D3A8-B9332BAC299E}"/>
          </ac:spMkLst>
        </pc:spChg>
        <pc:spChg chg="add mod">
          <ac:chgData name="José Chirif" userId="b5cbf5bd5648e6bf" providerId="LiveId" clId="{D3582916-9D51-4E42-A5BB-9BC94AB6DB4B}" dt="2024-09-11T18:15:06.599" v="1371"/>
          <ac:spMkLst>
            <pc:docMk/>
            <pc:sldMk cId="2531409769" sldId="287"/>
            <ac:spMk id="30" creationId="{C3396F10-037E-78A6-6962-8C2FA5DCD134}"/>
          </ac:spMkLst>
        </pc:spChg>
        <pc:spChg chg="add mod">
          <ac:chgData name="José Chirif" userId="b5cbf5bd5648e6bf" providerId="LiveId" clId="{D3582916-9D51-4E42-A5BB-9BC94AB6DB4B}" dt="2024-09-11T18:15:06.601" v="1376"/>
          <ac:spMkLst>
            <pc:docMk/>
            <pc:sldMk cId="2531409769" sldId="287"/>
            <ac:spMk id="31" creationId="{3EEE86B9-3741-F842-ACF8-ED1E0C67C090}"/>
          </ac:spMkLst>
        </pc:spChg>
        <pc:spChg chg="add mod">
          <ac:chgData name="José Chirif" userId="b5cbf5bd5648e6bf" providerId="LiveId" clId="{D3582916-9D51-4E42-A5BB-9BC94AB6DB4B}" dt="2024-09-11T18:15:06.603" v="1381"/>
          <ac:spMkLst>
            <pc:docMk/>
            <pc:sldMk cId="2531409769" sldId="287"/>
            <ac:spMk id="32" creationId="{998FB5A7-2415-BE36-E92D-657DB76C281B}"/>
          </ac:spMkLst>
        </pc:spChg>
        <pc:spChg chg="add mod">
          <ac:chgData name="José Chirif" userId="b5cbf5bd5648e6bf" providerId="LiveId" clId="{D3582916-9D51-4E42-A5BB-9BC94AB6DB4B}" dt="2024-09-11T18:15:06.605" v="1386"/>
          <ac:spMkLst>
            <pc:docMk/>
            <pc:sldMk cId="2531409769" sldId="287"/>
            <ac:spMk id="33" creationId="{1D5A43AA-1601-78F4-D89C-2DDB9D6F4589}"/>
          </ac:spMkLst>
        </pc:spChg>
        <pc:spChg chg="add mod">
          <ac:chgData name="José Chirif" userId="b5cbf5bd5648e6bf" providerId="LiveId" clId="{D3582916-9D51-4E42-A5BB-9BC94AB6DB4B}" dt="2024-09-11T18:15:06.607" v="1391"/>
          <ac:spMkLst>
            <pc:docMk/>
            <pc:sldMk cId="2531409769" sldId="287"/>
            <ac:spMk id="34" creationId="{BEB74421-6CEC-928B-A8A6-FFE4DF13F33B}"/>
          </ac:spMkLst>
        </pc:spChg>
        <pc:spChg chg="add mod">
          <ac:chgData name="José Chirif" userId="b5cbf5bd5648e6bf" providerId="LiveId" clId="{D3582916-9D51-4E42-A5BB-9BC94AB6DB4B}" dt="2024-09-11T18:15:06.609" v="1396"/>
          <ac:spMkLst>
            <pc:docMk/>
            <pc:sldMk cId="2531409769" sldId="287"/>
            <ac:spMk id="35" creationId="{BB166F5F-11A9-99DB-CDAE-8D8CFE7C178A}"/>
          </ac:spMkLst>
        </pc:spChg>
        <pc:spChg chg="add mod">
          <ac:chgData name="José Chirif" userId="b5cbf5bd5648e6bf" providerId="LiveId" clId="{D3582916-9D51-4E42-A5BB-9BC94AB6DB4B}" dt="2024-09-11T18:15:06.611" v="1401"/>
          <ac:spMkLst>
            <pc:docMk/>
            <pc:sldMk cId="2531409769" sldId="287"/>
            <ac:spMk id="36" creationId="{47707467-360A-9D36-700F-B42E81EA862F}"/>
          </ac:spMkLst>
        </pc:spChg>
        <pc:spChg chg="add mod">
          <ac:chgData name="José Chirif" userId="b5cbf5bd5648e6bf" providerId="LiveId" clId="{D3582916-9D51-4E42-A5BB-9BC94AB6DB4B}" dt="2024-09-11T18:15:06.612" v="1406"/>
          <ac:spMkLst>
            <pc:docMk/>
            <pc:sldMk cId="2531409769" sldId="287"/>
            <ac:spMk id="37" creationId="{F950B63E-FF35-351D-DF41-641C50E6A786}"/>
          </ac:spMkLst>
        </pc:spChg>
        <pc:spChg chg="add mod">
          <ac:chgData name="José Chirif" userId="b5cbf5bd5648e6bf" providerId="LiveId" clId="{D3582916-9D51-4E42-A5BB-9BC94AB6DB4B}" dt="2024-09-11T18:15:06.614" v="1411"/>
          <ac:spMkLst>
            <pc:docMk/>
            <pc:sldMk cId="2531409769" sldId="287"/>
            <ac:spMk id="38" creationId="{3EF36DDC-00C8-7F23-97D1-0838B5EDE34B}"/>
          </ac:spMkLst>
        </pc:spChg>
        <pc:spChg chg="add mod">
          <ac:chgData name="José Chirif" userId="b5cbf5bd5648e6bf" providerId="LiveId" clId="{D3582916-9D51-4E42-A5BB-9BC94AB6DB4B}" dt="2024-09-11T18:15:06.616" v="1416"/>
          <ac:spMkLst>
            <pc:docMk/>
            <pc:sldMk cId="2531409769" sldId="287"/>
            <ac:spMk id="39" creationId="{2A6DB8E1-35F9-544F-E370-A1E71E306962}"/>
          </ac:spMkLst>
        </pc:spChg>
      </pc:sldChg>
      <pc:sldChg chg="addSp delSp modSp mod">
        <pc:chgData name="José Chirif" userId="b5cbf5bd5648e6bf" providerId="LiveId" clId="{D3582916-9D51-4E42-A5BB-9BC94AB6DB4B}" dt="2024-09-11T18:15:06.649" v="1501"/>
        <pc:sldMkLst>
          <pc:docMk/>
          <pc:sldMk cId="1506972944" sldId="288"/>
        </pc:sldMkLst>
        <pc:spChg chg="del">
          <ac:chgData name="José Chirif" userId="b5cbf5bd5648e6bf" providerId="LiveId" clId="{D3582916-9D51-4E42-A5BB-9BC94AB6DB4B}" dt="2024-09-11T18:15:06.195" v="353"/>
          <ac:spMkLst>
            <pc:docMk/>
            <pc:sldMk cId="1506972944" sldId="288"/>
            <ac:spMk id="3" creationId="{58AF6717-2726-B094-8294-48B3B894E4BC}"/>
          </ac:spMkLst>
        </pc:spChg>
        <pc:spChg chg="del">
          <ac:chgData name="José Chirif" userId="b5cbf5bd5648e6bf" providerId="LiveId" clId="{D3582916-9D51-4E42-A5BB-9BC94AB6DB4B}" dt="2024-09-11T18:15:06.194" v="351"/>
          <ac:spMkLst>
            <pc:docMk/>
            <pc:sldMk cId="1506972944" sldId="288"/>
            <ac:spMk id="6" creationId="{82214890-FDD9-9768-DA33-82F63455A076}"/>
          </ac:spMkLst>
        </pc:spChg>
        <pc:spChg chg="del">
          <ac:chgData name="José Chirif" userId="b5cbf5bd5648e6bf" providerId="LiveId" clId="{D3582916-9D51-4E42-A5BB-9BC94AB6DB4B}" dt="2024-09-11T18:15:06.193" v="349"/>
          <ac:spMkLst>
            <pc:docMk/>
            <pc:sldMk cId="1506972944" sldId="288"/>
            <ac:spMk id="8" creationId="{25555249-668A-C938-5F6C-79DDF97063CE}"/>
          </ac:spMkLst>
        </pc:spChg>
        <pc:spChg chg="del">
          <ac:chgData name="José Chirif" userId="b5cbf5bd5648e6bf" providerId="LiveId" clId="{D3582916-9D51-4E42-A5BB-9BC94AB6DB4B}" dt="2024-09-11T18:15:06.192" v="347"/>
          <ac:spMkLst>
            <pc:docMk/>
            <pc:sldMk cId="1506972944" sldId="288"/>
            <ac:spMk id="9" creationId="{CE261D84-3020-EB42-6C53-080B0FF2465D}"/>
          </ac:spMkLst>
        </pc:spChg>
        <pc:spChg chg="del">
          <ac:chgData name="José Chirif" userId="b5cbf5bd5648e6bf" providerId="LiveId" clId="{D3582916-9D51-4E42-A5BB-9BC94AB6DB4B}" dt="2024-09-11T18:15:06.192" v="345"/>
          <ac:spMkLst>
            <pc:docMk/>
            <pc:sldMk cId="1506972944" sldId="288"/>
            <ac:spMk id="10" creationId="{51A3D53B-EFBC-4B8C-C69F-CB89EC8BACE4}"/>
          </ac:spMkLst>
        </pc:spChg>
        <pc:spChg chg="del">
          <ac:chgData name="José Chirif" userId="b5cbf5bd5648e6bf" providerId="LiveId" clId="{D3582916-9D51-4E42-A5BB-9BC94AB6DB4B}" dt="2024-09-11T18:15:06.191" v="343"/>
          <ac:spMkLst>
            <pc:docMk/>
            <pc:sldMk cId="1506972944" sldId="288"/>
            <ac:spMk id="11" creationId="{7B53C6B3-FA42-8FAA-CA1C-4A8B641D4B4E}"/>
          </ac:spMkLst>
        </pc:spChg>
        <pc:spChg chg="del">
          <ac:chgData name="José Chirif" userId="b5cbf5bd5648e6bf" providerId="LiveId" clId="{D3582916-9D51-4E42-A5BB-9BC94AB6DB4B}" dt="2024-09-11T18:15:06.190" v="341"/>
          <ac:spMkLst>
            <pc:docMk/>
            <pc:sldMk cId="1506972944" sldId="288"/>
            <ac:spMk id="12" creationId="{3BB51391-05AE-CECB-D331-683545741E8B}"/>
          </ac:spMkLst>
        </pc:spChg>
        <pc:spChg chg="del">
          <ac:chgData name="José Chirif" userId="b5cbf5bd5648e6bf" providerId="LiveId" clId="{D3582916-9D51-4E42-A5BB-9BC94AB6DB4B}" dt="2024-09-11T18:15:06.190" v="339"/>
          <ac:spMkLst>
            <pc:docMk/>
            <pc:sldMk cId="1506972944" sldId="288"/>
            <ac:spMk id="13" creationId="{61CF630F-3D99-45AC-E4AB-1475F563003D}"/>
          </ac:spMkLst>
        </pc:spChg>
        <pc:spChg chg="del">
          <ac:chgData name="José Chirif" userId="b5cbf5bd5648e6bf" providerId="LiveId" clId="{D3582916-9D51-4E42-A5BB-9BC94AB6DB4B}" dt="2024-09-11T18:15:06.189" v="337"/>
          <ac:spMkLst>
            <pc:docMk/>
            <pc:sldMk cId="1506972944" sldId="288"/>
            <ac:spMk id="14" creationId="{63CA7814-4F89-6DB8-00A9-B797298355D9}"/>
          </ac:spMkLst>
        </pc:spChg>
        <pc:spChg chg="del">
          <ac:chgData name="José Chirif" userId="b5cbf5bd5648e6bf" providerId="LiveId" clId="{D3582916-9D51-4E42-A5BB-9BC94AB6DB4B}" dt="2024-09-11T18:15:06.188" v="335"/>
          <ac:spMkLst>
            <pc:docMk/>
            <pc:sldMk cId="1506972944" sldId="288"/>
            <ac:spMk id="15" creationId="{AEAD0BDE-E74C-9A35-894D-FA56B744002A}"/>
          </ac:spMkLst>
        </pc:spChg>
        <pc:spChg chg="del">
          <ac:chgData name="José Chirif" userId="b5cbf5bd5648e6bf" providerId="LiveId" clId="{D3582916-9D51-4E42-A5BB-9BC94AB6DB4B}" dt="2024-09-11T18:15:06.188" v="333"/>
          <ac:spMkLst>
            <pc:docMk/>
            <pc:sldMk cId="1506972944" sldId="288"/>
            <ac:spMk id="16" creationId="{C9C6FC3C-B191-0187-9C3D-1E8D2973A776}"/>
          </ac:spMkLst>
        </pc:spChg>
        <pc:spChg chg="del">
          <ac:chgData name="José Chirif" userId="b5cbf5bd5648e6bf" providerId="LiveId" clId="{D3582916-9D51-4E42-A5BB-9BC94AB6DB4B}" dt="2024-09-11T18:15:06.187" v="331"/>
          <ac:spMkLst>
            <pc:docMk/>
            <pc:sldMk cId="1506972944" sldId="288"/>
            <ac:spMk id="17" creationId="{F047213B-3FF4-474F-34DA-2573F3E7E033}"/>
          </ac:spMkLst>
        </pc:spChg>
        <pc:spChg chg="del">
          <ac:chgData name="José Chirif" userId="b5cbf5bd5648e6bf" providerId="LiveId" clId="{D3582916-9D51-4E42-A5BB-9BC94AB6DB4B}" dt="2024-09-11T18:15:06.186" v="329"/>
          <ac:spMkLst>
            <pc:docMk/>
            <pc:sldMk cId="1506972944" sldId="288"/>
            <ac:spMk id="18" creationId="{F9296503-4593-3D5E-9717-4740839F0696}"/>
          </ac:spMkLst>
        </pc:spChg>
        <pc:spChg chg="del">
          <ac:chgData name="José Chirif" userId="b5cbf5bd5648e6bf" providerId="LiveId" clId="{D3582916-9D51-4E42-A5BB-9BC94AB6DB4B}" dt="2024-09-11T18:15:06.186" v="327"/>
          <ac:spMkLst>
            <pc:docMk/>
            <pc:sldMk cId="1506972944" sldId="288"/>
            <ac:spMk id="19" creationId="{04FC3178-D348-FB7E-871B-BCCCE9F99B70}"/>
          </ac:spMkLst>
        </pc:spChg>
        <pc:spChg chg="del">
          <ac:chgData name="José Chirif" userId="b5cbf5bd5648e6bf" providerId="LiveId" clId="{D3582916-9D51-4E42-A5BB-9BC94AB6DB4B}" dt="2024-09-11T18:15:06.185" v="325"/>
          <ac:spMkLst>
            <pc:docMk/>
            <pc:sldMk cId="1506972944" sldId="288"/>
            <ac:spMk id="20" creationId="{1FF91C9F-0813-B38B-6689-6FA12035D78B}"/>
          </ac:spMkLst>
        </pc:spChg>
        <pc:spChg chg="del">
          <ac:chgData name="José Chirif" userId="b5cbf5bd5648e6bf" providerId="LiveId" clId="{D3582916-9D51-4E42-A5BB-9BC94AB6DB4B}" dt="2024-09-11T18:15:06.184" v="323"/>
          <ac:spMkLst>
            <pc:docMk/>
            <pc:sldMk cId="1506972944" sldId="288"/>
            <ac:spMk id="21" creationId="{B0AADC09-7148-BD0F-EEDF-CD47D0191751}"/>
          </ac:spMkLst>
        </pc:spChg>
        <pc:spChg chg="add mod">
          <ac:chgData name="José Chirif" userId="b5cbf5bd5648e6bf" providerId="LiveId" clId="{D3582916-9D51-4E42-A5BB-9BC94AB6DB4B}" dt="2024-09-11T18:15:06.618" v="1421"/>
          <ac:spMkLst>
            <pc:docMk/>
            <pc:sldMk cId="1506972944" sldId="288"/>
            <ac:spMk id="23" creationId="{6CD58F94-1B31-6858-E4A1-F4EE09F19F54}"/>
          </ac:spMkLst>
        </pc:spChg>
        <pc:spChg chg="add mod">
          <ac:chgData name="José Chirif" userId="b5cbf5bd5648e6bf" providerId="LiveId" clId="{D3582916-9D51-4E42-A5BB-9BC94AB6DB4B}" dt="2024-09-11T18:15:06.620" v="1426"/>
          <ac:spMkLst>
            <pc:docMk/>
            <pc:sldMk cId="1506972944" sldId="288"/>
            <ac:spMk id="24" creationId="{A5AE2C7A-5B05-2E7F-68CC-151BB4050010}"/>
          </ac:spMkLst>
        </pc:spChg>
        <pc:spChg chg="add mod">
          <ac:chgData name="José Chirif" userId="b5cbf5bd5648e6bf" providerId="LiveId" clId="{D3582916-9D51-4E42-A5BB-9BC94AB6DB4B}" dt="2024-09-11T18:15:06.622" v="1431"/>
          <ac:spMkLst>
            <pc:docMk/>
            <pc:sldMk cId="1506972944" sldId="288"/>
            <ac:spMk id="25" creationId="{246FFB51-1684-1512-DE30-BEF8FEE9CFEA}"/>
          </ac:spMkLst>
        </pc:spChg>
        <pc:spChg chg="add mod">
          <ac:chgData name="José Chirif" userId="b5cbf5bd5648e6bf" providerId="LiveId" clId="{D3582916-9D51-4E42-A5BB-9BC94AB6DB4B}" dt="2024-09-11T18:15:06.624" v="1436"/>
          <ac:spMkLst>
            <pc:docMk/>
            <pc:sldMk cId="1506972944" sldId="288"/>
            <ac:spMk id="26" creationId="{A727AE2B-97B3-8B1D-D3B1-1633AF3F3360}"/>
          </ac:spMkLst>
        </pc:spChg>
        <pc:spChg chg="add mod">
          <ac:chgData name="José Chirif" userId="b5cbf5bd5648e6bf" providerId="LiveId" clId="{D3582916-9D51-4E42-A5BB-9BC94AB6DB4B}" dt="2024-09-11T18:15:06.626" v="1441"/>
          <ac:spMkLst>
            <pc:docMk/>
            <pc:sldMk cId="1506972944" sldId="288"/>
            <ac:spMk id="27" creationId="{3E352D3F-8F73-2245-0428-03044252D747}"/>
          </ac:spMkLst>
        </pc:spChg>
        <pc:spChg chg="add mod">
          <ac:chgData name="José Chirif" userId="b5cbf5bd5648e6bf" providerId="LiveId" clId="{D3582916-9D51-4E42-A5BB-9BC94AB6DB4B}" dt="2024-09-11T18:15:06.628" v="1446"/>
          <ac:spMkLst>
            <pc:docMk/>
            <pc:sldMk cId="1506972944" sldId="288"/>
            <ac:spMk id="28" creationId="{F6BF231F-7DAA-F378-E1A6-DBE1546A0929}"/>
          </ac:spMkLst>
        </pc:spChg>
        <pc:spChg chg="add mod">
          <ac:chgData name="José Chirif" userId="b5cbf5bd5648e6bf" providerId="LiveId" clId="{D3582916-9D51-4E42-A5BB-9BC94AB6DB4B}" dt="2024-09-11T18:15:06.629" v="1451"/>
          <ac:spMkLst>
            <pc:docMk/>
            <pc:sldMk cId="1506972944" sldId="288"/>
            <ac:spMk id="29" creationId="{094AA109-0C32-4D7D-E02C-1613585EEBF7}"/>
          </ac:spMkLst>
        </pc:spChg>
        <pc:spChg chg="add mod">
          <ac:chgData name="José Chirif" userId="b5cbf5bd5648e6bf" providerId="LiveId" clId="{D3582916-9D51-4E42-A5BB-9BC94AB6DB4B}" dt="2024-09-11T18:15:06.631" v="1456"/>
          <ac:spMkLst>
            <pc:docMk/>
            <pc:sldMk cId="1506972944" sldId="288"/>
            <ac:spMk id="30" creationId="{B1B96D2C-CED3-4FBE-623E-D2FCD00E0830}"/>
          </ac:spMkLst>
        </pc:spChg>
        <pc:spChg chg="add mod">
          <ac:chgData name="José Chirif" userId="b5cbf5bd5648e6bf" providerId="LiveId" clId="{D3582916-9D51-4E42-A5BB-9BC94AB6DB4B}" dt="2024-09-11T18:15:06.633" v="1461"/>
          <ac:spMkLst>
            <pc:docMk/>
            <pc:sldMk cId="1506972944" sldId="288"/>
            <ac:spMk id="31" creationId="{4072CAA0-37EC-A23E-2232-43E2E65E6707}"/>
          </ac:spMkLst>
        </pc:spChg>
        <pc:spChg chg="add mod">
          <ac:chgData name="José Chirif" userId="b5cbf5bd5648e6bf" providerId="LiveId" clId="{D3582916-9D51-4E42-A5BB-9BC94AB6DB4B}" dt="2024-09-11T18:15:06.635" v="1466"/>
          <ac:spMkLst>
            <pc:docMk/>
            <pc:sldMk cId="1506972944" sldId="288"/>
            <ac:spMk id="32" creationId="{16543032-B18D-D1E2-0D73-3B1886C11DCE}"/>
          </ac:spMkLst>
        </pc:spChg>
        <pc:spChg chg="add mod">
          <ac:chgData name="José Chirif" userId="b5cbf5bd5648e6bf" providerId="LiveId" clId="{D3582916-9D51-4E42-A5BB-9BC94AB6DB4B}" dt="2024-09-11T18:15:06.637" v="1471"/>
          <ac:spMkLst>
            <pc:docMk/>
            <pc:sldMk cId="1506972944" sldId="288"/>
            <ac:spMk id="33" creationId="{E6A36737-8DDB-9CDD-B61D-AA5E6789954F}"/>
          </ac:spMkLst>
        </pc:spChg>
        <pc:spChg chg="add mod">
          <ac:chgData name="José Chirif" userId="b5cbf5bd5648e6bf" providerId="LiveId" clId="{D3582916-9D51-4E42-A5BB-9BC94AB6DB4B}" dt="2024-09-11T18:15:06.639" v="1476"/>
          <ac:spMkLst>
            <pc:docMk/>
            <pc:sldMk cId="1506972944" sldId="288"/>
            <ac:spMk id="34" creationId="{F3CA9AB0-CCD8-9387-E21F-1C6834C8ED33}"/>
          </ac:spMkLst>
        </pc:spChg>
        <pc:spChg chg="add mod">
          <ac:chgData name="José Chirif" userId="b5cbf5bd5648e6bf" providerId="LiveId" clId="{D3582916-9D51-4E42-A5BB-9BC94AB6DB4B}" dt="2024-09-11T18:15:06.641" v="1481"/>
          <ac:spMkLst>
            <pc:docMk/>
            <pc:sldMk cId="1506972944" sldId="288"/>
            <ac:spMk id="35" creationId="{63486206-A20C-10E9-0873-CCEFEA05AB84}"/>
          </ac:spMkLst>
        </pc:spChg>
        <pc:spChg chg="add mod">
          <ac:chgData name="José Chirif" userId="b5cbf5bd5648e6bf" providerId="LiveId" clId="{D3582916-9D51-4E42-A5BB-9BC94AB6DB4B}" dt="2024-09-11T18:15:06.643" v="1486"/>
          <ac:spMkLst>
            <pc:docMk/>
            <pc:sldMk cId="1506972944" sldId="288"/>
            <ac:spMk id="36" creationId="{DCFFA75E-FBD2-7AE2-6E0E-4E787BBBE550}"/>
          </ac:spMkLst>
        </pc:spChg>
        <pc:spChg chg="add mod">
          <ac:chgData name="José Chirif" userId="b5cbf5bd5648e6bf" providerId="LiveId" clId="{D3582916-9D51-4E42-A5BB-9BC94AB6DB4B}" dt="2024-09-11T18:15:06.645" v="1491"/>
          <ac:spMkLst>
            <pc:docMk/>
            <pc:sldMk cId="1506972944" sldId="288"/>
            <ac:spMk id="37" creationId="{10AE5C53-21DC-949D-64F1-E070F593EBC4}"/>
          </ac:spMkLst>
        </pc:spChg>
        <pc:spChg chg="add mod">
          <ac:chgData name="José Chirif" userId="b5cbf5bd5648e6bf" providerId="LiveId" clId="{D3582916-9D51-4E42-A5BB-9BC94AB6DB4B}" dt="2024-09-11T18:15:06.647" v="1496"/>
          <ac:spMkLst>
            <pc:docMk/>
            <pc:sldMk cId="1506972944" sldId="288"/>
            <ac:spMk id="38" creationId="{1214A366-7AD4-AEE9-4C2F-827663609399}"/>
          </ac:spMkLst>
        </pc:spChg>
        <pc:spChg chg="add mod">
          <ac:chgData name="José Chirif" userId="b5cbf5bd5648e6bf" providerId="LiveId" clId="{D3582916-9D51-4E42-A5BB-9BC94AB6DB4B}" dt="2024-09-11T18:15:06.649" v="1501"/>
          <ac:spMkLst>
            <pc:docMk/>
            <pc:sldMk cId="1506972944" sldId="288"/>
            <ac:spMk id="39" creationId="{614F6FF9-3113-F4E1-71F3-762BEEC41522}"/>
          </ac:spMkLst>
        </pc:spChg>
      </pc:sldChg>
      <pc:sldChg chg="addSp delSp modSp mod">
        <pc:chgData name="José Chirif" userId="b5cbf5bd5648e6bf" providerId="LiveId" clId="{D3582916-9D51-4E42-A5BB-9BC94AB6DB4B}" dt="2024-09-11T18:15:06.683" v="1586"/>
        <pc:sldMkLst>
          <pc:docMk/>
          <pc:sldMk cId="3099325582" sldId="289"/>
        </pc:sldMkLst>
        <pc:spChg chg="del">
          <ac:chgData name="José Chirif" userId="b5cbf5bd5648e6bf" providerId="LiveId" clId="{D3582916-9D51-4E42-A5BB-9BC94AB6DB4B}" dt="2024-09-11T18:15:06.208" v="385"/>
          <ac:spMkLst>
            <pc:docMk/>
            <pc:sldMk cId="3099325582" sldId="289"/>
            <ac:spMk id="3" creationId="{F1861F1A-AF1E-B108-3A05-3AF960FA11C2}"/>
          </ac:spMkLst>
        </pc:spChg>
        <pc:spChg chg="del">
          <ac:chgData name="José Chirif" userId="b5cbf5bd5648e6bf" providerId="LiveId" clId="{D3582916-9D51-4E42-A5BB-9BC94AB6DB4B}" dt="2024-09-11T18:15:06.207" v="383"/>
          <ac:spMkLst>
            <pc:docMk/>
            <pc:sldMk cId="3099325582" sldId="289"/>
            <ac:spMk id="5" creationId="{D357E08E-CA7C-EE5B-15A4-2FAE619A4C71}"/>
          </ac:spMkLst>
        </pc:spChg>
        <pc:spChg chg="del">
          <ac:chgData name="José Chirif" userId="b5cbf5bd5648e6bf" providerId="LiveId" clId="{D3582916-9D51-4E42-A5BB-9BC94AB6DB4B}" dt="2024-09-11T18:15:06.206" v="381"/>
          <ac:spMkLst>
            <pc:docMk/>
            <pc:sldMk cId="3099325582" sldId="289"/>
            <ac:spMk id="6" creationId="{32ABDCBE-BA07-30C7-78A3-FF880FE27CC6}"/>
          </ac:spMkLst>
        </pc:spChg>
        <pc:spChg chg="del">
          <ac:chgData name="José Chirif" userId="b5cbf5bd5648e6bf" providerId="LiveId" clId="{D3582916-9D51-4E42-A5BB-9BC94AB6DB4B}" dt="2024-09-11T18:15:06.206" v="379"/>
          <ac:spMkLst>
            <pc:docMk/>
            <pc:sldMk cId="3099325582" sldId="289"/>
            <ac:spMk id="8" creationId="{75D51DF1-C4B7-4B1B-E653-F1DC690F5FAA}"/>
          </ac:spMkLst>
        </pc:spChg>
        <pc:spChg chg="del">
          <ac:chgData name="José Chirif" userId="b5cbf5bd5648e6bf" providerId="LiveId" clId="{D3582916-9D51-4E42-A5BB-9BC94AB6DB4B}" dt="2024-09-11T18:15:06.205" v="377"/>
          <ac:spMkLst>
            <pc:docMk/>
            <pc:sldMk cId="3099325582" sldId="289"/>
            <ac:spMk id="9" creationId="{730C2D48-8CF1-4ECD-D2FA-D6BE59931B5E}"/>
          </ac:spMkLst>
        </pc:spChg>
        <pc:spChg chg="del">
          <ac:chgData name="José Chirif" userId="b5cbf5bd5648e6bf" providerId="LiveId" clId="{D3582916-9D51-4E42-A5BB-9BC94AB6DB4B}" dt="2024-09-11T18:15:06.204" v="375"/>
          <ac:spMkLst>
            <pc:docMk/>
            <pc:sldMk cId="3099325582" sldId="289"/>
            <ac:spMk id="10" creationId="{42732E16-9B8E-F48E-A6C6-B41D19BC3A2D}"/>
          </ac:spMkLst>
        </pc:spChg>
        <pc:spChg chg="del">
          <ac:chgData name="José Chirif" userId="b5cbf5bd5648e6bf" providerId="LiveId" clId="{D3582916-9D51-4E42-A5BB-9BC94AB6DB4B}" dt="2024-09-11T18:15:06.204" v="373"/>
          <ac:spMkLst>
            <pc:docMk/>
            <pc:sldMk cId="3099325582" sldId="289"/>
            <ac:spMk id="11" creationId="{B7A4A860-32DC-B09A-33D0-A37C4D15D541}"/>
          </ac:spMkLst>
        </pc:spChg>
        <pc:spChg chg="del">
          <ac:chgData name="José Chirif" userId="b5cbf5bd5648e6bf" providerId="LiveId" clId="{D3582916-9D51-4E42-A5BB-9BC94AB6DB4B}" dt="2024-09-11T18:15:06.203" v="371"/>
          <ac:spMkLst>
            <pc:docMk/>
            <pc:sldMk cId="3099325582" sldId="289"/>
            <ac:spMk id="12" creationId="{F5578976-0CE7-E337-1084-6ED72CA0EFF5}"/>
          </ac:spMkLst>
        </pc:spChg>
        <pc:spChg chg="del">
          <ac:chgData name="José Chirif" userId="b5cbf5bd5648e6bf" providerId="LiveId" clId="{D3582916-9D51-4E42-A5BB-9BC94AB6DB4B}" dt="2024-09-11T18:15:06.202" v="369"/>
          <ac:spMkLst>
            <pc:docMk/>
            <pc:sldMk cId="3099325582" sldId="289"/>
            <ac:spMk id="13" creationId="{FE703EE9-74E9-4A58-B24A-1072CDB3F95D}"/>
          </ac:spMkLst>
        </pc:spChg>
        <pc:spChg chg="del">
          <ac:chgData name="José Chirif" userId="b5cbf5bd5648e6bf" providerId="LiveId" clId="{D3582916-9D51-4E42-A5BB-9BC94AB6DB4B}" dt="2024-09-11T18:15:06.202" v="367"/>
          <ac:spMkLst>
            <pc:docMk/>
            <pc:sldMk cId="3099325582" sldId="289"/>
            <ac:spMk id="14" creationId="{BEEBA795-3654-2FC7-2CD1-5AFE596317B8}"/>
          </ac:spMkLst>
        </pc:spChg>
        <pc:spChg chg="del">
          <ac:chgData name="José Chirif" userId="b5cbf5bd5648e6bf" providerId="LiveId" clId="{D3582916-9D51-4E42-A5BB-9BC94AB6DB4B}" dt="2024-09-11T18:15:06.201" v="365"/>
          <ac:spMkLst>
            <pc:docMk/>
            <pc:sldMk cId="3099325582" sldId="289"/>
            <ac:spMk id="15" creationId="{1E26FB93-20FC-1AC7-4FC2-3588E881A61D}"/>
          </ac:spMkLst>
        </pc:spChg>
        <pc:spChg chg="del">
          <ac:chgData name="José Chirif" userId="b5cbf5bd5648e6bf" providerId="LiveId" clId="{D3582916-9D51-4E42-A5BB-9BC94AB6DB4B}" dt="2024-09-11T18:15:06.200" v="363"/>
          <ac:spMkLst>
            <pc:docMk/>
            <pc:sldMk cId="3099325582" sldId="289"/>
            <ac:spMk id="16" creationId="{3E92D70E-9E26-2BFE-CBD4-9F0FC3DDD6CF}"/>
          </ac:spMkLst>
        </pc:spChg>
        <pc:spChg chg="del">
          <ac:chgData name="José Chirif" userId="b5cbf5bd5648e6bf" providerId="LiveId" clId="{D3582916-9D51-4E42-A5BB-9BC94AB6DB4B}" dt="2024-09-11T18:15:06.199" v="361"/>
          <ac:spMkLst>
            <pc:docMk/>
            <pc:sldMk cId="3099325582" sldId="289"/>
            <ac:spMk id="17" creationId="{D20D1DB2-AFEC-4B48-60A3-4EA38FCA31B8}"/>
          </ac:spMkLst>
        </pc:spChg>
        <pc:spChg chg="del">
          <ac:chgData name="José Chirif" userId="b5cbf5bd5648e6bf" providerId="LiveId" clId="{D3582916-9D51-4E42-A5BB-9BC94AB6DB4B}" dt="2024-09-11T18:15:06.198" v="359"/>
          <ac:spMkLst>
            <pc:docMk/>
            <pc:sldMk cId="3099325582" sldId="289"/>
            <ac:spMk id="18" creationId="{511C750F-53D6-C88E-6522-8DF10CBAFD29}"/>
          </ac:spMkLst>
        </pc:spChg>
        <pc:spChg chg="del">
          <ac:chgData name="José Chirif" userId="b5cbf5bd5648e6bf" providerId="LiveId" clId="{D3582916-9D51-4E42-A5BB-9BC94AB6DB4B}" dt="2024-09-11T18:15:06.197" v="357"/>
          <ac:spMkLst>
            <pc:docMk/>
            <pc:sldMk cId="3099325582" sldId="289"/>
            <ac:spMk id="19" creationId="{027579B3-7BBB-9B8B-BA0B-E0A50A40E223}"/>
          </ac:spMkLst>
        </pc:spChg>
        <pc:spChg chg="del">
          <ac:chgData name="José Chirif" userId="b5cbf5bd5648e6bf" providerId="LiveId" clId="{D3582916-9D51-4E42-A5BB-9BC94AB6DB4B}" dt="2024-09-11T18:15:06.196" v="355"/>
          <ac:spMkLst>
            <pc:docMk/>
            <pc:sldMk cId="3099325582" sldId="289"/>
            <ac:spMk id="20" creationId="{FBB3E77C-89CF-BA4B-B768-1AF3D766A2F8}"/>
          </ac:spMkLst>
        </pc:spChg>
        <pc:spChg chg="add mod">
          <ac:chgData name="José Chirif" userId="b5cbf5bd5648e6bf" providerId="LiveId" clId="{D3582916-9D51-4E42-A5BB-9BC94AB6DB4B}" dt="2024-09-11T18:15:06.651" v="1506"/>
          <ac:spMkLst>
            <pc:docMk/>
            <pc:sldMk cId="3099325582" sldId="289"/>
            <ac:spMk id="21" creationId="{3BDA319C-8A19-80E9-CB35-A8548569177E}"/>
          </ac:spMkLst>
        </pc:spChg>
        <pc:spChg chg="add mod">
          <ac:chgData name="José Chirif" userId="b5cbf5bd5648e6bf" providerId="LiveId" clId="{D3582916-9D51-4E42-A5BB-9BC94AB6DB4B}" dt="2024-09-11T18:15:06.652" v="1511"/>
          <ac:spMkLst>
            <pc:docMk/>
            <pc:sldMk cId="3099325582" sldId="289"/>
            <ac:spMk id="23" creationId="{8262C7B5-926D-E937-B39A-196091AFE66F}"/>
          </ac:spMkLst>
        </pc:spChg>
        <pc:spChg chg="add mod">
          <ac:chgData name="José Chirif" userId="b5cbf5bd5648e6bf" providerId="LiveId" clId="{D3582916-9D51-4E42-A5BB-9BC94AB6DB4B}" dt="2024-09-11T18:15:06.654" v="1516"/>
          <ac:spMkLst>
            <pc:docMk/>
            <pc:sldMk cId="3099325582" sldId="289"/>
            <ac:spMk id="24" creationId="{BFDF3535-265D-B8C6-7C3B-D4443EB5E14E}"/>
          </ac:spMkLst>
        </pc:spChg>
        <pc:spChg chg="add mod">
          <ac:chgData name="José Chirif" userId="b5cbf5bd5648e6bf" providerId="LiveId" clId="{D3582916-9D51-4E42-A5BB-9BC94AB6DB4B}" dt="2024-09-11T18:15:06.656" v="1521"/>
          <ac:spMkLst>
            <pc:docMk/>
            <pc:sldMk cId="3099325582" sldId="289"/>
            <ac:spMk id="25" creationId="{DC81ED90-A68C-E79B-93EA-FAB0F3A47172}"/>
          </ac:spMkLst>
        </pc:spChg>
        <pc:spChg chg="add mod">
          <ac:chgData name="José Chirif" userId="b5cbf5bd5648e6bf" providerId="LiveId" clId="{D3582916-9D51-4E42-A5BB-9BC94AB6DB4B}" dt="2024-09-11T18:15:06.658" v="1526"/>
          <ac:spMkLst>
            <pc:docMk/>
            <pc:sldMk cId="3099325582" sldId="289"/>
            <ac:spMk id="26" creationId="{0CF951B2-E63D-7A3F-C484-5199F6CD1217}"/>
          </ac:spMkLst>
        </pc:spChg>
        <pc:spChg chg="add mod">
          <ac:chgData name="José Chirif" userId="b5cbf5bd5648e6bf" providerId="LiveId" clId="{D3582916-9D51-4E42-A5BB-9BC94AB6DB4B}" dt="2024-09-11T18:15:06.661" v="1531"/>
          <ac:spMkLst>
            <pc:docMk/>
            <pc:sldMk cId="3099325582" sldId="289"/>
            <ac:spMk id="27" creationId="{9142C7E8-3F8A-6410-8B29-ECC93850CB01}"/>
          </ac:spMkLst>
        </pc:spChg>
        <pc:spChg chg="add mod">
          <ac:chgData name="José Chirif" userId="b5cbf5bd5648e6bf" providerId="LiveId" clId="{D3582916-9D51-4E42-A5BB-9BC94AB6DB4B}" dt="2024-09-11T18:15:06.663" v="1536"/>
          <ac:spMkLst>
            <pc:docMk/>
            <pc:sldMk cId="3099325582" sldId="289"/>
            <ac:spMk id="28" creationId="{EF85565B-EF88-B056-0F7C-4679B26D9A19}"/>
          </ac:spMkLst>
        </pc:spChg>
        <pc:spChg chg="add mod">
          <ac:chgData name="José Chirif" userId="b5cbf5bd5648e6bf" providerId="LiveId" clId="{D3582916-9D51-4E42-A5BB-9BC94AB6DB4B}" dt="2024-09-11T18:15:06.665" v="1541"/>
          <ac:spMkLst>
            <pc:docMk/>
            <pc:sldMk cId="3099325582" sldId="289"/>
            <ac:spMk id="29" creationId="{6BA72829-54C5-664B-661A-11FAF7E5FD54}"/>
          </ac:spMkLst>
        </pc:spChg>
        <pc:spChg chg="add mod">
          <ac:chgData name="José Chirif" userId="b5cbf5bd5648e6bf" providerId="LiveId" clId="{D3582916-9D51-4E42-A5BB-9BC94AB6DB4B}" dt="2024-09-11T18:15:06.667" v="1546"/>
          <ac:spMkLst>
            <pc:docMk/>
            <pc:sldMk cId="3099325582" sldId="289"/>
            <ac:spMk id="30" creationId="{1C4215C1-8CF5-8076-6E96-48452F1A98A1}"/>
          </ac:spMkLst>
        </pc:spChg>
        <pc:spChg chg="add mod">
          <ac:chgData name="José Chirif" userId="b5cbf5bd5648e6bf" providerId="LiveId" clId="{D3582916-9D51-4E42-A5BB-9BC94AB6DB4B}" dt="2024-09-11T18:15:06.668" v="1551"/>
          <ac:spMkLst>
            <pc:docMk/>
            <pc:sldMk cId="3099325582" sldId="289"/>
            <ac:spMk id="31" creationId="{BFB422BF-9685-A842-1BB0-2C034EA66D86}"/>
          </ac:spMkLst>
        </pc:spChg>
        <pc:spChg chg="add mod">
          <ac:chgData name="José Chirif" userId="b5cbf5bd5648e6bf" providerId="LiveId" clId="{D3582916-9D51-4E42-A5BB-9BC94AB6DB4B}" dt="2024-09-11T18:15:06.670" v="1556"/>
          <ac:spMkLst>
            <pc:docMk/>
            <pc:sldMk cId="3099325582" sldId="289"/>
            <ac:spMk id="32" creationId="{D56A7CDB-DEE3-A09B-44A8-7ED9E4C4510D}"/>
          </ac:spMkLst>
        </pc:spChg>
        <pc:spChg chg="add mod">
          <ac:chgData name="José Chirif" userId="b5cbf5bd5648e6bf" providerId="LiveId" clId="{D3582916-9D51-4E42-A5BB-9BC94AB6DB4B}" dt="2024-09-11T18:15:06.672" v="1561"/>
          <ac:spMkLst>
            <pc:docMk/>
            <pc:sldMk cId="3099325582" sldId="289"/>
            <ac:spMk id="33" creationId="{E14208DC-B873-1F18-658E-5C2E7656B44F}"/>
          </ac:spMkLst>
        </pc:spChg>
        <pc:spChg chg="add mod">
          <ac:chgData name="José Chirif" userId="b5cbf5bd5648e6bf" providerId="LiveId" clId="{D3582916-9D51-4E42-A5BB-9BC94AB6DB4B}" dt="2024-09-11T18:15:06.674" v="1566"/>
          <ac:spMkLst>
            <pc:docMk/>
            <pc:sldMk cId="3099325582" sldId="289"/>
            <ac:spMk id="34" creationId="{319CE77B-C7DC-867D-22C5-E6B7BFC3DF8E}"/>
          </ac:spMkLst>
        </pc:spChg>
        <pc:spChg chg="add mod">
          <ac:chgData name="José Chirif" userId="b5cbf5bd5648e6bf" providerId="LiveId" clId="{D3582916-9D51-4E42-A5BB-9BC94AB6DB4B}" dt="2024-09-11T18:15:06.677" v="1571"/>
          <ac:spMkLst>
            <pc:docMk/>
            <pc:sldMk cId="3099325582" sldId="289"/>
            <ac:spMk id="35" creationId="{86575730-6889-223F-D321-F859A97EAAB9}"/>
          </ac:spMkLst>
        </pc:spChg>
        <pc:spChg chg="add mod">
          <ac:chgData name="José Chirif" userId="b5cbf5bd5648e6bf" providerId="LiveId" clId="{D3582916-9D51-4E42-A5BB-9BC94AB6DB4B}" dt="2024-09-11T18:15:06.679" v="1576"/>
          <ac:spMkLst>
            <pc:docMk/>
            <pc:sldMk cId="3099325582" sldId="289"/>
            <ac:spMk id="36" creationId="{FC913920-F2F1-E630-EE50-6CC4EA6247C0}"/>
          </ac:spMkLst>
        </pc:spChg>
        <pc:spChg chg="add mod">
          <ac:chgData name="José Chirif" userId="b5cbf5bd5648e6bf" providerId="LiveId" clId="{D3582916-9D51-4E42-A5BB-9BC94AB6DB4B}" dt="2024-09-11T18:15:06.681" v="1581"/>
          <ac:spMkLst>
            <pc:docMk/>
            <pc:sldMk cId="3099325582" sldId="289"/>
            <ac:spMk id="37" creationId="{EEC9F63D-5916-AA9A-6508-BD0115D6BB3A}"/>
          </ac:spMkLst>
        </pc:spChg>
        <pc:spChg chg="add mod">
          <ac:chgData name="José Chirif" userId="b5cbf5bd5648e6bf" providerId="LiveId" clId="{D3582916-9D51-4E42-A5BB-9BC94AB6DB4B}" dt="2024-09-11T18:15:06.683" v="1586"/>
          <ac:spMkLst>
            <pc:docMk/>
            <pc:sldMk cId="3099325582" sldId="289"/>
            <ac:spMk id="38" creationId="{29E1E71A-6EEE-CE19-5ED1-006F0DDD420E}"/>
          </ac:spMkLst>
        </pc:spChg>
      </pc:sldChg>
      <pc:sldChg chg="addSp delSp modSp mod">
        <pc:chgData name="José Chirif" userId="b5cbf5bd5648e6bf" providerId="LiveId" clId="{D3582916-9D51-4E42-A5BB-9BC94AB6DB4B}" dt="2024-09-11T18:15:06.754" v="1756"/>
        <pc:sldMkLst>
          <pc:docMk/>
          <pc:sldMk cId="2635539522" sldId="291"/>
        </pc:sldMkLst>
        <pc:spChg chg="del">
          <ac:chgData name="José Chirif" userId="b5cbf5bd5648e6bf" providerId="LiveId" clId="{D3582916-9D51-4E42-A5BB-9BC94AB6DB4B}" dt="2024-09-11T18:15:06.236" v="449"/>
          <ac:spMkLst>
            <pc:docMk/>
            <pc:sldMk cId="2635539522" sldId="291"/>
            <ac:spMk id="6" creationId="{F48AEDC8-8B5A-34AB-D9E1-11A2A5466F83}"/>
          </ac:spMkLst>
        </pc:spChg>
        <pc:spChg chg="del">
          <ac:chgData name="José Chirif" userId="b5cbf5bd5648e6bf" providerId="LiveId" clId="{D3582916-9D51-4E42-A5BB-9BC94AB6DB4B}" dt="2024-09-11T18:15:06.235" v="447"/>
          <ac:spMkLst>
            <pc:docMk/>
            <pc:sldMk cId="2635539522" sldId="291"/>
            <ac:spMk id="7" creationId="{049ED457-F77C-EBE8-9E2A-75758E2F97E3}"/>
          </ac:spMkLst>
        </pc:spChg>
        <pc:spChg chg="del">
          <ac:chgData name="José Chirif" userId="b5cbf5bd5648e6bf" providerId="LiveId" clId="{D3582916-9D51-4E42-A5BB-9BC94AB6DB4B}" dt="2024-09-11T18:15:06.234" v="445"/>
          <ac:spMkLst>
            <pc:docMk/>
            <pc:sldMk cId="2635539522" sldId="291"/>
            <ac:spMk id="8" creationId="{D6ABBFC2-6500-BE7E-2CEC-D7A85867AF73}"/>
          </ac:spMkLst>
        </pc:spChg>
        <pc:spChg chg="del">
          <ac:chgData name="José Chirif" userId="b5cbf5bd5648e6bf" providerId="LiveId" clId="{D3582916-9D51-4E42-A5BB-9BC94AB6DB4B}" dt="2024-09-11T18:15:06.234" v="443"/>
          <ac:spMkLst>
            <pc:docMk/>
            <pc:sldMk cId="2635539522" sldId="291"/>
            <ac:spMk id="9" creationId="{C342FB2D-E9CB-E9A0-5211-21F3C5E9C13D}"/>
          </ac:spMkLst>
        </pc:spChg>
        <pc:spChg chg="del">
          <ac:chgData name="José Chirif" userId="b5cbf5bd5648e6bf" providerId="LiveId" clId="{D3582916-9D51-4E42-A5BB-9BC94AB6DB4B}" dt="2024-09-11T18:15:06.233" v="441"/>
          <ac:spMkLst>
            <pc:docMk/>
            <pc:sldMk cId="2635539522" sldId="291"/>
            <ac:spMk id="10" creationId="{BF8BAB9E-1A5B-83FF-1320-9A6DA519625F}"/>
          </ac:spMkLst>
        </pc:spChg>
        <pc:spChg chg="del">
          <ac:chgData name="José Chirif" userId="b5cbf5bd5648e6bf" providerId="LiveId" clId="{D3582916-9D51-4E42-A5BB-9BC94AB6DB4B}" dt="2024-09-11T18:15:06.232" v="439"/>
          <ac:spMkLst>
            <pc:docMk/>
            <pc:sldMk cId="2635539522" sldId="291"/>
            <ac:spMk id="11" creationId="{220D4436-B970-E7C5-F746-476AF87A4B91}"/>
          </ac:spMkLst>
        </pc:spChg>
        <pc:spChg chg="del">
          <ac:chgData name="José Chirif" userId="b5cbf5bd5648e6bf" providerId="LiveId" clId="{D3582916-9D51-4E42-A5BB-9BC94AB6DB4B}" dt="2024-09-11T18:15:06.231" v="437"/>
          <ac:spMkLst>
            <pc:docMk/>
            <pc:sldMk cId="2635539522" sldId="291"/>
            <ac:spMk id="12" creationId="{FA4DA0D5-4E11-8658-BCF4-DC0EE3DE2500}"/>
          </ac:spMkLst>
        </pc:spChg>
        <pc:spChg chg="del">
          <ac:chgData name="José Chirif" userId="b5cbf5bd5648e6bf" providerId="LiveId" clId="{D3582916-9D51-4E42-A5BB-9BC94AB6DB4B}" dt="2024-09-11T18:15:06.230" v="435"/>
          <ac:spMkLst>
            <pc:docMk/>
            <pc:sldMk cId="2635539522" sldId="291"/>
            <ac:spMk id="13" creationId="{7D3CA7E4-1BB3-70FE-3E76-81434839CC23}"/>
          </ac:spMkLst>
        </pc:spChg>
        <pc:spChg chg="del">
          <ac:chgData name="José Chirif" userId="b5cbf5bd5648e6bf" providerId="LiveId" clId="{D3582916-9D51-4E42-A5BB-9BC94AB6DB4B}" dt="2024-09-11T18:15:06.229" v="433"/>
          <ac:spMkLst>
            <pc:docMk/>
            <pc:sldMk cId="2635539522" sldId="291"/>
            <ac:spMk id="14" creationId="{D43EE7FF-E02F-473D-4545-BD2AFE236954}"/>
          </ac:spMkLst>
        </pc:spChg>
        <pc:spChg chg="del">
          <ac:chgData name="José Chirif" userId="b5cbf5bd5648e6bf" providerId="LiveId" clId="{D3582916-9D51-4E42-A5BB-9BC94AB6DB4B}" dt="2024-09-11T18:15:06.228" v="431"/>
          <ac:spMkLst>
            <pc:docMk/>
            <pc:sldMk cId="2635539522" sldId="291"/>
            <ac:spMk id="15" creationId="{5B055ACB-14DE-E5F2-3544-8D21E445A1BF}"/>
          </ac:spMkLst>
        </pc:spChg>
        <pc:spChg chg="del">
          <ac:chgData name="José Chirif" userId="b5cbf5bd5648e6bf" providerId="LiveId" clId="{D3582916-9D51-4E42-A5BB-9BC94AB6DB4B}" dt="2024-09-11T18:15:06.227" v="429"/>
          <ac:spMkLst>
            <pc:docMk/>
            <pc:sldMk cId="2635539522" sldId="291"/>
            <ac:spMk id="16" creationId="{809B63FF-DDE6-A695-E4E6-6814DCE8C45D}"/>
          </ac:spMkLst>
        </pc:spChg>
        <pc:spChg chg="del">
          <ac:chgData name="José Chirif" userId="b5cbf5bd5648e6bf" providerId="LiveId" clId="{D3582916-9D51-4E42-A5BB-9BC94AB6DB4B}" dt="2024-09-11T18:15:06.226" v="427"/>
          <ac:spMkLst>
            <pc:docMk/>
            <pc:sldMk cId="2635539522" sldId="291"/>
            <ac:spMk id="17" creationId="{4670B0BA-C654-12EA-93EE-0F6B10118A75}"/>
          </ac:spMkLst>
        </pc:spChg>
        <pc:spChg chg="del">
          <ac:chgData name="José Chirif" userId="b5cbf5bd5648e6bf" providerId="LiveId" clId="{D3582916-9D51-4E42-A5BB-9BC94AB6DB4B}" dt="2024-09-11T18:15:06.225" v="425"/>
          <ac:spMkLst>
            <pc:docMk/>
            <pc:sldMk cId="2635539522" sldId="291"/>
            <ac:spMk id="18" creationId="{B33F56C2-3E55-54C4-5963-9CEBEDDF8ADF}"/>
          </ac:spMkLst>
        </pc:spChg>
        <pc:spChg chg="del">
          <ac:chgData name="José Chirif" userId="b5cbf5bd5648e6bf" providerId="LiveId" clId="{D3582916-9D51-4E42-A5BB-9BC94AB6DB4B}" dt="2024-09-11T18:15:06.225" v="423"/>
          <ac:spMkLst>
            <pc:docMk/>
            <pc:sldMk cId="2635539522" sldId="291"/>
            <ac:spMk id="19" creationId="{CACD7FFE-4219-1457-70FB-E267CB2BE7E5}"/>
          </ac:spMkLst>
        </pc:spChg>
        <pc:spChg chg="del">
          <ac:chgData name="José Chirif" userId="b5cbf5bd5648e6bf" providerId="LiveId" clId="{D3582916-9D51-4E42-A5BB-9BC94AB6DB4B}" dt="2024-09-11T18:15:06.224" v="421"/>
          <ac:spMkLst>
            <pc:docMk/>
            <pc:sldMk cId="2635539522" sldId="291"/>
            <ac:spMk id="20" creationId="{C675A95A-6EBB-8015-FFE4-4411D1AEA0FB}"/>
          </ac:spMkLst>
        </pc:spChg>
        <pc:spChg chg="del">
          <ac:chgData name="José Chirif" userId="b5cbf5bd5648e6bf" providerId="LiveId" clId="{D3582916-9D51-4E42-A5BB-9BC94AB6DB4B}" dt="2024-09-11T18:15:06.223" v="419"/>
          <ac:spMkLst>
            <pc:docMk/>
            <pc:sldMk cId="2635539522" sldId="291"/>
            <ac:spMk id="21" creationId="{5F65EC0B-60BC-8AD9-7C72-6224BFA30E62}"/>
          </ac:spMkLst>
        </pc:spChg>
        <pc:spChg chg="add mod">
          <ac:chgData name="José Chirif" userId="b5cbf5bd5648e6bf" providerId="LiveId" clId="{D3582916-9D51-4E42-A5BB-9BC94AB6DB4B}" dt="2024-09-11T18:15:06.720" v="1676"/>
          <ac:spMkLst>
            <pc:docMk/>
            <pc:sldMk cId="2635539522" sldId="291"/>
            <ac:spMk id="22" creationId="{C21CE2D9-604C-B6B5-8C1B-89529B44C3E0}"/>
          </ac:spMkLst>
        </pc:spChg>
        <pc:spChg chg="add mod">
          <ac:chgData name="José Chirif" userId="b5cbf5bd5648e6bf" providerId="LiveId" clId="{D3582916-9D51-4E42-A5BB-9BC94AB6DB4B}" dt="2024-09-11T18:15:06.722" v="1681"/>
          <ac:spMkLst>
            <pc:docMk/>
            <pc:sldMk cId="2635539522" sldId="291"/>
            <ac:spMk id="23" creationId="{A3FEB611-A259-80A5-FFC8-46C2D1EA706A}"/>
          </ac:spMkLst>
        </pc:spChg>
        <pc:spChg chg="add mod">
          <ac:chgData name="José Chirif" userId="b5cbf5bd5648e6bf" providerId="LiveId" clId="{D3582916-9D51-4E42-A5BB-9BC94AB6DB4B}" dt="2024-09-11T18:15:06.724" v="1686"/>
          <ac:spMkLst>
            <pc:docMk/>
            <pc:sldMk cId="2635539522" sldId="291"/>
            <ac:spMk id="24" creationId="{889E9635-7904-1F65-8EB7-0F0576B79ACD}"/>
          </ac:spMkLst>
        </pc:spChg>
        <pc:spChg chg="add mod">
          <ac:chgData name="José Chirif" userId="b5cbf5bd5648e6bf" providerId="LiveId" clId="{D3582916-9D51-4E42-A5BB-9BC94AB6DB4B}" dt="2024-09-11T18:15:06.726" v="1691"/>
          <ac:spMkLst>
            <pc:docMk/>
            <pc:sldMk cId="2635539522" sldId="291"/>
            <ac:spMk id="25" creationId="{4496D60C-0FF6-7129-545F-F92929CD7CAB}"/>
          </ac:spMkLst>
        </pc:spChg>
        <pc:spChg chg="add mod">
          <ac:chgData name="José Chirif" userId="b5cbf5bd5648e6bf" providerId="LiveId" clId="{D3582916-9D51-4E42-A5BB-9BC94AB6DB4B}" dt="2024-09-11T18:15:06.728" v="1696"/>
          <ac:spMkLst>
            <pc:docMk/>
            <pc:sldMk cId="2635539522" sldId="291"/>
            <ac:spMk id="26" creationId="{EE96D513-E550-63F6-E82B-6926EA56BBFE}"/>
          </ac:spMkLst>
        </pc:spChg>
        <pc:spChg chg="add mod">
          <ac:chgData name="José Chirif" userId="b5cbf5bd5648e6bf" providerId="LiveId" clId="{D3582916-9D51-4E42-A5BB-9BC94AB6DB4B}" dt="2024-09-11T18:15:06.730" v="1701"/>
          <ac:spMkLst>
            <pc:docMk/>
            <pc:sldMk cId="2635539522" sldId="291"/>
            <ac:spMk id="27" creationId="{DB786FBB-FDBA-CFDE-63AC-A9DA2346AE8D}"/>
          </ac:spMkLst>
        </pc:spChg>
        <pc:spChg chg="add mod">
          <ac:chgData name="José Chirif" userId="b5cbf5bd5648e6bf" providerId="LiveId" clId="{D3582916-9D51-4E42-A5BB-9BC94AB6DB4B}" dt="2024-09-11T18:15:06.732" v="1706"/>
          <ac:spMkLst>
            <pc:docMk/>
            <pc:sldMk cId="2635539522" sldId="291"/>
            <ac:spMk id="28" creationId="{6ABDCFAC-336B-8993-769B-EBACA6A6A5D0}"/>
          </ac:spMkLst>
        </pc:spChg>
        <pc:spChg chg="add mod">
          <ac:chgData name="José Chirif" userId="b5cbf5bd5648e6bf" providerId="LiveId" clId="{D3582916-9D51-4E42-A5BB-9BC94AB6DB4B}" dt="2024-09-11T18:15:06.735" v="1711"/>
          <ac:spMkLst>
            <pc:docMk/>
            <pc:sldMk cId="2635539522" sldId="291"/>
            <ac:spMk id="29" creationId="{02ECDCB8-01D7-67FF-40D8-EA1DBADF9BF3}"/>
          </ac:spMkLst>
        </pc:spChg>
        <pc:spChg chg="add mod">
          <ac:chgData name="José Chirif" userId="b5cbf5bd5648e6bf" providerId="LiveId" clId="{D3582916-9D51-4E42-A5BB-9BC94AB6DB4B}" dt="2024-09-11T18:15:06.737" v="1716"/>
          <ac:spMkLst>
            <pc:docMk/>
            <pc:sldMk cId="2635539522" sldId="291"/>
            <ac:spMk id="30" creationId="{5CBD0C5F-A705-24A2-D401-3BAC0AD2623E}"/>
          </ac:spMkLst>
        </pc:spChg>
        <pc:spChg chg="add mod">
          <ac:chgData name="José Chirif" userId="b5cbf5bd5648e6bf" providerId="LiveId" clId="{D3582916-9D51-4E42-A5BB-9BC94AB6DB4B}" dt="2024-09-11T18:15:06.739" v="1721"/>
          <ac:spMkLst>
            <pc:docMk/>
            <pc:sldMk cId="2635539522" sldId="291"/>
            <ac:spMk id="31" creationId="{8D6D2F29-2B25-62A2-B65E-C30E72A57458}"/>
          </ac:spMkLst>
        </pc:spChg>
        <pc:spChg chg="add mod">
          <ac:chgData name="José Chirif" userId="b5cbf5bd5648e6bf" providerId="LiveId" clId="{D3582916-9D51-4E42-A5BB-9BC94AB6DB4B}" dt="2024-09-11T18:15:06.741" v="1726"/>
          <ac:spMkLst>
            <pc:docMk/>
            <pc:sldMk cId="2635539522" sldId="291"/>
            <ac:spMk id="32" creationId="{C5D3E662-AF83-7933-935A-CDB86F8FAB65}"/>
          </ac:spMkLst>
        </pc:spChg>
        <pc:spChg chg="add mod">
          <ac:chgData name="José Chirif" userId="b5cbf5bd5648e6bf" providerId="LiveId" clId="{D3582916-9D51-4E42-A5BB-9BC94AB6DB4B}" dt="2024-09-11T18:15:06.743" v="1731"/>
          <ac:spMkLst>
            <pc:docMk/>
            <pc:sldMk cId="2635539522" sldId="291"/>
            <ac:spMk id="33" creationId="{2CB327D6-D131-456B-4858-EABCE8603559}"/>
          </ac:spMkLst>
        </pc:spChg>
        <pc:spChg chg="add mod">
          <ac:chgData name="José Chirif" userId="b5cbf5bd5648e6bf" providerId="LiveId" clId="{D3582916-9D51-4E42-A5BB-9BC94AB6DB4B}" dt="2024-09-11T18:15:06.745" v="1736"/>
          <ac:spMkLst>
            <pc:docMk/>
            <pc:sldMk cId="2635539522" sldId="291"/>
            <ac:spMk id="34" creationId="{C7F7304D-B0E6-8960-3A7A-63C6C263E205}"/>
          </ac:spMkLst>
        </pc:spChg>
        <pc:spChg chg="add mod">
          <ac:chgData name="José Chirif" userId="b5cbf5bd5648e6bf" providerId="LiveId" clId="{D3582916-9D51-4E42-A5BB-9BC94AB6DB4B}" dt="2024-09-11T18:15:06.748" v="1741"/>
          <ac:spMkLst>
            <pc:docMk/>
            <pc:sldMk cId="2635539522" sldId="291"/>
            <ac:spMk id="35" creationId="{746C22DC-9C98-A3EB-6CC5-851065CAF99B}"/>
          </ac:spMkLst>
        </pc:spChg>
        <pc:spChg chg="add mod">
          <ac:chgData name="José Chirif" userId="b5cbf5bd5648e6bf" providerId="LiveId" clId="{D3582916-9D51-4E42-A5BB-9BC94AB6DB4B}" dt="2024-09-11T18:15:06.750" v="1746"/>
          <ac:spMkLst>
            <pc:docMk/>
            <pc:sldMk cId="2635539522" sldId="291"/>
            <ac:spMk id="36" creationId="{2B6304FF-E2F5-28CF-AE23-B8BE6F0253E2}"/>
          </ac:spMkLst>
        </pc:spChg>
        <pc:spChg chg="add mod">
          <ac:chgData name="José Chirif" userId="b5cbf5bd5648e6bf" providerId="LiveId" clId="{D3582916-9D51-4E42-A5BB-9BC94AB6DB4B}" dt="2024-09-11T18:15:06.752" v="1751"/>
          <ac:spMkLst>
            <pc:docMk/>
            <pc:sldMk cId="2635539522" sldId="291"/>
            <ac:spMk id="37" creationId="{55EAB403-D31D-A41F-F911-20794BAD89CC}"/>
          </ac:spMkLst>
        </pc:spChg>
        <pc:spChg chg="add mod">
          <ac:chgData name="José Chirif" userId="b5cbf5bd5648e6bf" providerId="LiveId" clId="{D3582916-9D51-4E42-A5BB-9BC94AB6DB4B}" dt="2024-09-11T18:15:06.754" v="1756"/>
          <ac:spMkLst>
            <pc:docMk/>
            <pc:sldMk cId="2635539522" sldId="291"/>
            <ac:spMk id="38" creationId="{DE9A906A-E68A-6F22-6CC3-799CB8E0D578}"/>
          </ac:spMkLst>
        </pc:spChg>
      </pc:sldChg>
      <pc:sldChg chg="addSp delSp modSp mod">
        <pc:chgData name="José Chirif" userId="b5cbf5bd5648e6bf" providerId="LiveId" clId="{D3582916-9D51-4E42-A5BB-9BC94AB6DB4B}" dt="2024-09-11T18:15:06.790" v="1841"/>
        <pc:sldMkLst>
          <pc:docMk/>
          <pc:sldMk cId="2837607010" sldId="294"/>
        </pc:sldMkLst>
        <pc:spChg chg="del">
          <ac:chgData name="José Chirif" userId="b5cbf5bd5648e6bf" providerId="LiveId" clId="{D3582916-9D51-4E42-A5BB-9BC94AB6DB4B}" dt="2024-09-11T18:15:06.249" v="481"/>
          <ac:spMkLst>
            <pc:docMk/>
            <pc:sldMk cId="2837607010" sldId="294"/>
            <ac:spMk id="5" creationId="{5FA2F8AD-CCEB-7534-3273-68F01767C033}"/>
          </ac:spMkLst>
        </pc:spChg>
        <pc:spChg chg="del">
          <ac:chgData name="José Chirif" userId="b5cbf5bd5648e6bf" providerId="LiveId" clId="{D3582916-9D51-4E42-A5BB-9BC94AB6DB4B}" dt="2024-09-11T18:15:06.248" v="479"/>
          <ac:spMkLst>
            <pc:docMk/>
            <pc:sldMk cId="2837607010" sldId="294"/>
            <ac:spMk id="6" creationId="{4A70C256-28A7-66C8-4866-65128F6C0305}"/>
          </ac:spMkLst>
        </pc:spChg>
        <pc:spChg chg="del">
          <ac:chgData name="José Chirif" userId="b5cbf5bd5648e6bf" providerId="LiveId" clId="{D3582916-9D51-4E42-A5BB-9BC94AB6DB4B}" dt="2024-09-11T18:15:06.247" v="477"/>
          <ac:spMkLst>
            <pc:docMk/>
            <pc:sldMk cId="2837607010" sldId="294"/>
            <ac:spMk id="7" creationId="{8A65B4DA-F18C-2C37-B7D4-173940C89045}"/>
          </ac:spMkLst>
        </pc:spChg>
        <pc:spChg chg="del">
          <ac:chgData name="José Chirif" userId="b5cbf5bd5648e6bf" providerId="LiveId" clId="{D3582916-9D51-4E42-A5BB-9BC94AB6DB4B}" dt="2024-09-11T18:15:06.246" v="475"/>
          <ac:spMkLst>
            <pc:docMk/>
            <pc:sldMk cId="2837607010" sldId="294"/>
            <ac:spMk id="8" creationId="{97295E45-A97D-2BD3-D7DF-77F68EACCF0A}"/>
          </ac:spMkLst>
        </pc:spChg>
        <pc:spChg chg="del">
          <ac:chgData name="José Chirif" userId="b5cbf5bd5648e6bf" providerId="LiveId" clId="{D3582916-9D51-4E42-A5BB-9BC94AB6DB4B}" dt="2024-09-11T18:15:06.245" v="473"/>
          <ac:spMkLst>
            <pc:docMk/>
            <pc:sldMk cId="2837607010" sldId="294"/>
            <ac:spMk id="9" creationId="{D72FBB7F-CD5E-3D8E-F120-AEC1B6501381}"/>
          </ac:spMkLst>
        </pc:spChg>
        <pc:spChg chg="del">
          <ac:chgData name="José Chirif" userId="b5cbf5bd5648e6bf" providerId="LiveId" clId="{D3582916-9D51-4E42-A5BB-9BC94AB6DB4B}" dt="2024-09-11T18:15:06.244" v="471"/>
          <ac:spMkLst>
            <pc:docMk/>
            <pc:sldMk cId="2837607010" sldId="294"/>
            <ac:spMk id="11" creationId="{0FF88337-276E-5765-C3A3-CD6C9D3A2EEA}"/>
          </ac:spMkLst>
        </pc:spChg>
        <pc:spChg chg="del">
          <ac:chgData name="José Chirif" userId="b5cbf5bd5648e6bf" providerId="LiveId" clId="{D3582916-9D51-4E42-A5BB-9BC94AB6DB4B}" dt="2024-09-11T18:15:06.243" v="469"/>
          <ac:spMkLst>
            <pc:docMk/>
            <pc:sldMk cId="2837607010" sldId="294"/>
            <ac:spMk id="12" creationId="{9D47799E-CC36-0E19-FD34-7DAECD79B547}"/>
          </ac:spMkLst>
        </pc:spChg>
        <pc:spChg chg="del">
          <ac:chgData name="José Chirif" userId="b5cbf5bd5648e6bf" providerId="LiveId" clId="{D3582916-9D51-4E42-A5BB-9BC94AB6DB4B}" dt="2024-09-11T18:15:06.243" v="467"/>
          <ac:spMkLst>
            <pc:docMk/>
            <pc:sldMk cId="2837607010" sldId="294"/>
            <ac:spMk id="13" creationId="{E86D764C-007D-02F6-419B-B9E250A4084B}"/>
          </ac:spMkLst>
        </pc:spChg>
        <pc:spChg chg="del">
          <ac:chgData name="José Chirif" userId="b5cbf5bd5648e6bf" providerId="LiveId" clId="{D3582916-9D51-4E42-A5BB-9BC94AB6DB4B}" dt="2024-09-11T18:15:06.242" v="465"/>
          <ac:spMkLst>
            <pc:docMk/>
            <pc:sldMk cId="2837607010" sldId="294"/>
            <ac:spMk id="14" creationId="{B9B25D27-2F77-D95C-B45C-405F860941A4}"/>
          </ac:spMkLst>
        </pc:spChg>
        <pc:spChg chg="del">
          <ac:chgData name="José Chirif" userId="b5cbf5bd5648e6bf" providerId="LiveId" clId="{D3582916-9D51-4E42-A5BB-9BC94AB6DB4B}" dt="2024-09-11T18:15:06.241" v="463"/>
          <ac:spMkLst>
            <pc:docMk/>
            <pc:sldMk cId="2837607010" sldId="294"/>
            <ac:spMk id="15" creationId="{3A8154CC-2E10-2D59-5632-656055EA4665}"/>
          </ac:spMkLst>
        </pc:spChg>
        <pc:spChg chg="del">
          <ac:chgData name="José Chirif" userId="b5cbf5bd5648e6bf" providerId="LiveId" clId="{D3582916-9D51-4E42-A5BB-9BC94AB6DB4B}" dt="2024-09-11T18:15:06.240" v="461"/>
          <ac:spMkLst>
            <pc:docMk/>
            <pc:sldMk cId="2837607010" sldId="294"/>
            <ac:spMk id="16" creationId="{A9FBF96F-F7B1-9D83-42AA-707A3B31C7B0}"/>
          </ac:spMkLst>
        </pc:spChg>
        <pc:spChg chg="del">
          <ac:chgData name="José Chirif" userId="b5cbf5bd5648e6bf" providerId="LiveId" clId="{D3582916-9D51-4E42-A5BB-9BC94AB6DB4B}" dt="2024-09-11T18:15:06.239" v="459"/>
          <ac:spMkLst>
            <pc:docMk/>
            <pc:sldMk cId="2837607010" sldId="294"/>
            <ac:spMk id="17" creationId="{D054A3F0-2DEF-A59B-2B83-1BA042EC7E66}"/>
          </ac:spMkLst>
        </pc:spChg>
        <pc:spChg chg="del">
          <ac:chgData name="José Chirif" userId="b5cbf5bd5648e6bf" providerId="LiveId" clId="{D3582916-9D51-4E42-A5BB-9BC94AB6DB4B}" dt="2024-09-11T18:15:06.239" v="457"/>
          <ac:spMkLst>
            <pc:docMk/>
            <pc:sldMk cId="2837607010" sldId="294"/>
            <ac:spMk id="18" creationId="{9F121BFF-9961-83D8-23B8-BE9929819DC9}"/>
          </ac:spMkLst>
        </pc:spChg>
        <pc:spChg chg="del">
          <ac:chgData name="José Chirif" userId="b5cbf5bd5648e6bf" providerId="LiveId" clId="{D3582916-9D51-4E42-A5BB-9BC94AB6DB4B}" dt="2024-09-11T18:15:06.238" v="455"/>
          <ac:spMkLst>
            <pc:docMk/>
            <pc:sldMk cId="2837607010" sldId="294"/>
            <ac:spMk id="19" creationId="{3512EAFE-E743-3D98-CC20-8579A422D5CC}"/>
          </ac:spMkLst>
        </pc:spChg>
        <pc:spChg chg="del">
          <ac:chgData name="José Chirif" userId="b5cbf5bd5648e6bf" providerId="LiveId" clId="{D3582916-9D51-4E42-A5BB-9BC94AB6DB4B}" dt="2024-09-11T18:15:06.237" v="453"/>
          <ac:spMkLst>
            <pc:docMk/>
            <pc:sldMk cId="2837607010" sldId="294"/>
            <ac:spMk id="20" creationId="{EEF10F35-D68C-9247-FE66-3CFB73D2D19C}"/>
          </ac:spMkLst>
        </pc:spChg>
        <pc:spChg chg="del">
          <ac:chgData name="José Chirif" userId="b5cbf5bd5648e6bf" providerId="LiveId" clId="{D3582916-9D51-4E42-A5BB-9BC94AB6DB4B}" dt="2024-09-11T18:15:06.237" v="451"/>
          <ac:spMkLst>
            <pc:docMk/>
            <pc:sldMk cId="2837607010" sldId="294"/>
            <ac:spMk id="21" creationId="{70901700-608E-AB1E-7445-60E40120F90A}"/>
          </ac:spMkLst>
        </pc:spChg>
        <pc:spChg chg="add mod">
          <ac:chgData name="José Chirif" userId="b5cbf5bd5648e6bf" providerId="LiveId" clId="{D3582916-9D51-4E42-A5BB-9BC94AB6DB4B}" dt="2024-09-11T18:15:06.756" v="1761"/>
          <ac:spMkLst>
            <pc:docMk/>
            <pc:sldMk cId="2837607010" sldId="294"/>
            <ac:spMk id="22" creationId="{1A025FD5-FF21-E51B-163D-E028B9DD1683}"/>
          </ac:spMkLst>
        </pc:spChg>
        <pc:spChg chg="add mod">
          <ac:chgData name="José Chirif" userId="b5cbf5bd5648e6bf" providerId="LiveId" clId="{D3582916-9D51-4E42-A5BB-9BC94AB6DB4B}" dt="2024-09-11T18:15:06.758" v="1766"/>
          <ac:spMkLst>
            <pc:docMk/>
            <pc:sldMk cId="2837607010" sldId="294"/>
            <ac:spMk id="23" creationId="{867475D1-66B1-A274-A48C-600420F6FB9D}"/>
          </ac:spMkLst>
        </pc:spChg>
        <pc:spChg chg="add mod">
          <ac:chgData name="José Chirif" userId="b5cbf5bd5648e6bf" providerId="LiveId" clId="{D3582916-9D51-4E42-A5BB-9BC94AB6DB4B}" dt="2024-09-11T18:15:06.760" v="1771"/>
          <ac:spMkLst>
            <pc:docMk/>
            <pc:sldMk cId="2837607010" sldId="294"/>
            <ac:spMk id="24" creationId="{7175E36D-02E9-31A7-03AD-50FA27C3EEF6}"/>
          </ac:spMkLst>
        </pc:spChg>
        <pc:spChg chg="add mod">
          <ac:chgData name="José Chirif" userId="b5cbf5bd5648e6bf" providerId="LiveId" clId="{D3582916-9D51-4E42-A5BB-9BC94AB6DB4B}" dt="2024-09-11T18:15:06.762" v="1776"/>
          <ac:spMkLst>
            <pc:docMk/>
            <pc:sldMk cId="2837607010" sldId="294"/>
            <ac:spMk id="25" creationId="{52E814D2-27CA-52F4-E0DC-0B3CA9F1E545}"/>
          </ac:spMkLst>
        </pc:spChg>
        <pc:spChg chg="add mod">
          <ac:chgData name="José Chirif" userId="b5cbf5bd5648e6bf" providerId="LiveId" clId="{D3582916-9D51-4E42-A5BB-9BC94AB6DB4B}" dt="2024-09-11T18:15:06.765" v="1781"/>
          <ac:spMkLst>
            <pc:docMk/>
            <pc:sldMk cId="2837607010" sldId="294"/>
            <ac:spMk id="26" creationId="{81801248-2852-FA2E-B262-DA343CE6947D}"/>
          </ac:spMkLst>
        </pc:spChg>
        <pc:spChg chg="add mod">
          <ac:chgData name="José Chirif" userId="b5cbf5bd5648e6bf" providerId="LiveId" clId="{D3582916-9D51-4E42-A5BB-9BC94AB6DB4B}" dt="2024-09-11T18:15:06.767" v="1786"/>
          <ac:spMkLst>
            <pc:docMk/>
            <pc:sldMk cId="2837607010" sldId="294"/>
            <ac:spMk id="27" creationId="{BD84FFEA-1AB6-1A04-5998-84CC7772FD21}"/>
          </ac:spMkLst>
        </pc:spChg>
        <pc:spChg chg="add mod">
          <ac:chgData name="José Chirif" userId="b5cbf5bd5648e6bf" providerId="LiveId" clId="{D3582916-9D51-4E42-A5BB-9BC94AB6DB4B}" dt="2024-09-11T18:15:06.769" v="1791"/>
          <ac:spMkLst>
            <pc:docMk/>
            <pc:sldMk cId="2837607010" sldId="294"/>
            <ac:spMk id="28" creationId="{37288860-402A-3196-563F-C64B1C5D2184}"/>
          </ac:spMkLst>
        </pc:spChg>
        <pc:spChg chg="add mod">
          <ac:chgData name="José Chirif" userId="b5cbf5bd5648e6bf" providerId="LiveId" clId="{D3582916-9D51-4E42-A5BB-9BC94AB6DB4B}" dt="2024-09-11T18:15:06.771" v="1796"/>
          <ac:spMkLst>
            <pc:docMk/>
            <pc:sldMk cId="2837607010" sldId="294"/>
            <ac:spMk id="29" creationId="{56235A78-5771-F556-408F-8DCF19C8FBF4}"/>
          </ac:spMkLst>
        </pc:spChg>
        <pc:spChg chg="add mod">
          <ac:chgData name="José Chirif" userId="b5cbf5bd5648e6bf" providerId="LiveId" clId="{D3582916-9D51-4E42-A5BB-9BC94AB6DB4B}" dt="2024-09-11T18:15:06.773" v="1801"/>
          <ac:spMkLst>
            <pc:docMk/>
            <pc:sldMk cId="2837607010" sldId="294"/>
            <ac:spMk id="30" creationId="{964031F2-68E8-7786-2B04-4E9FC6E97727}"/>
          </ac:spMkLst>
        </pc:spChg>
        <pc:spChg chg="add mod">
          <ac:chgData name="José Chirif" userId="b5cbf5bd5648e6bf" providerId="LiveId" clId="{D3582916-9D51-4E42-A5BB-9BC94AB6DB4B}" dt="2024-09-11T18:15:06.775" v="1806"/>
          <ac:spMkLst>
            <pc:docMk/>
            <pc:sldMk cId="2837607010" sldId="294"/>
            <ac:spMk id="31" creationId="{E92EFBEE-87B4-6A8D-36AD-DFA075417817}"/>
          </ac:spMkLst>
        </pc:spChg>
        <pc:spChg chg="add mod">
          <ac:chgData name="José Chirif" userId="b5cbf5bd5648e6bf" providerId="LiveId" clId="{D3582916-9D51-4E42-A5BB-9BC94AB6DB4B}" dt="2024-09-11T18:15:06.777" v="1811"/>
          <ac:spMkLst>
            <pc:docMk/>
            <pc:sldMk cId="2837607010" sldId="294"/>
            <ac:spMk id="32" creationId="{FBE7D32A-3107-AFF7-A5AD-98BC3C61EF9A}"/>
          </ac:spMkLst>
        </pc:spChg>
        <pc:spChg chg="add mod">
          <ac:chgData name="José Chirif" userId="b5cbf5bd5648e6bf" providerId="LiveId" clId="{D3582916-9D51-4E42-A5BB-9BC94AB6DB4B}" dt="2024-09-11T18:15:06.780" v="1816"/>
          <ac:spMkLst>
            <pc:docMk/>
            <pc:sldMk cId="2837607010" sldId="294"/>
            <ac:spMk id="33" creationId="{4EADED12-0313-5425-942C-3E86BE505864}"/>
          </ac:spMkLst>
        </pc:spChg>
        <pc:spChg chg="add mod">
          <ac:chgData name="José Chirif" userId="b5cbf5bd5648e6bf" providerId="LiveId" clId="{D3582916-9D51-4E42-A5BB-9BC94AB6DB4B}" dt="2024-09-11T18:15:06.782" v="1821"/>
          <ac:spMkLst>
            <pc:docMk/>
            <pc:sldMk cId="2837607010" sldId="294"/>
            <ac:spMk id="34" creationId="{08E5F3EB-DCD1-C300-859A-BDA201A160BB}"/>
          </ac:spMkLst>
        </pc:spChg>
        <pc:spChg chg="add mod">
          <ac:chgData name="José Chirif" userId="b5cbf5bd5648e6bf" providerId="LiveId" clId="{D3582916-9D51-4E42-A5BB-9BC94AB6DB4B}" dt="2024-09-11T18:15:06.784" v="1826"/>
          <ac:spMkLst>
            <pc:docMk/>
            <pc:sldMk cId="2837607010" sldId="294"/>
            <ac:spMk id="35" creationId="{6B0A0D17-4832-8A3E-9CE6-0CB23902BA93}"/>
          </ac:spMkLst>
        </pc:spChg>
        <pc:spChg chg="add mod">
          <ac:chgData name="José Chirif" userId="b5cbf5bd5648e6bf" providerId="LiveId" clId="{D3582916-9D51-4E42-A5BB-9BC94AB6DB4B}" dt="2024-09-11T18:15:06.786" v="1831"/>
          <ac:spMkLst>
            <pc:docMk/>
            <pc:sldMk cId="2837607010" sldId="294"/>
            <ac:spMk id="36" creationId="{F4B0263C-7401-2546-A3EC-4B6E5939FFB0}"/>
          </ac:spMkLst>
        </pc:spChg>
        <pc:spChg chg="add mod">
          <ac:chgData name="José Chirif" userId="b5cbf5bd5648e6bf" providerId="LiveId" clId="{D3582916-9D51-4E42-A5BB-9BC94AB6DB4B}" dt="2024-09-11T18:15:06.788" v="1836"/>
          <ac:spMkLst>
            <pc:docMk/>
            <pc:sldMk cId="2837607010" sldId="294"/>
            <ac:spMk id="37" creationId="{4007FD9D-B468-88F1-2C6D-4C2A1ECFF1BB}"/>
          </ac:spMkLst>
        </pc:spChg>
        <pc:spChg chg="add mod">
          <ac:chgData name="José Chirif" userId="b5cbf5bd5648e6bf" providerId="LiveId" clId="{D3582916-9D51-4E42-A5BB-9BC94AB6DB4B}" dt="2024-09-11T18:15:06.790" v="1841"/>
          <ac:spMkLst>
            <pc:docMk/>
            <pc:sldMk cId="2837607010" sldId="294"/>
            <ac:spMk id="38" creationId="{80BDBA20-5F0B-5C72-31F6-F81DD928F9C1}"/>
          </ac:spMkLst>
        </pc:spChg>
      </pc:sldChg>
      <pc:sldChg chg="addSp delSp modSp mod">
        <pc:chgData name="José Chirif" userId="b5cbf5bd5648e6bf" providerId="LiveId" clId="{D3582916-9D51-4E42-A5BB-9BC94AB6DB4B}" dt="2024-09-11T18:15:06.583" v="1331"/>
        <pc:sldMkLst>
          <pc:docMk/>
          <pc:sldMk cId="1721825195" sldId="295"/>
        </pc:sldMkLst>
        <pc:spChg chg="del">
          <ac:chgData name="José Chirif" userId="b5cbf5bd5648e6bf" providerId="LiveId" clId="{D3582916-9D51-4E42-A5BB-9BC94AB6DB4B}" dt="2024-09-11T18:15:06.169" v="289"/>
          <ac:spMkLst>
            <pc:docMk/>
            <pc:sldMk cId="1721825195" sldId="295"/>
            <ac:spMk id="3" creationId="{3F2233E3-9BF1-499B-EDB8-3F30D4C013F9}"/>
          </ac:spMkLst>
        </pc:spChg>
        <pc:spChg chg="del">
          <ac:chgData name="José Chirif" userId="b5cbf5bd5648e6bf" providerId="LiveId" clId="{D3582916-9D51-4E42-A5BB-9BC94AB6DB4B}" dt="2024-09-11T18:15:06.168" v="287"/>
          <ac:spMkLst>
            <pc:docMk/>
            <pc:sldMk cId="1721825195" sldId="295"/>
            <ac:spMk id="6" creationId="{47E55EB9-3759-0632-3BF6-35D4CED31070}"/>
          </ac:spMkLst>
        </pc:spChg>
        <pc:spChg chg="del">
          <ac:chgData name="José Chirif" userId="b5cbf5bd5648e6bf" providerId="LiveId" clId="{D3582916-9D51-4E42-A5BB-9BC94AB6DB4B}" dt="2024-09-11T18:15:06.168" v="285"/>
          <ac:spMkLst>
            <pc:docMk/>
            <pc:sldMk cId="1721825195" sldId="295"/>
            <ac:spMk id="8" creationId="{1EAAA766-FFB1-226A-E945-8EB1A0F28100}"/>
          </ac:spMkLst>
        </pc:spChg>
        <pc:spChg chg="del">
          <ac:chgData name="José Chirif" userId="b5cbf5bd5648e6bf" providerId="LiveId" clId="{D3582916-9D51-4E42-A5BB-9BC94AB6DB4B}" dt="2024-09-11T18:15:06.167" v="283"/>
          <ac:spMkLst>
            <pc:docMk/>
            <pc:sldMk cId="1721825195" sldId="295"/>
            <ac:spMk id="10" creationId="{87D946E1-0288-9E6D-8365-751024817F88}"/>
          </ac:spMkLst>
        </pc:spChg>
        <pc:spChg chg="del">
          <ac:chgData name="José Chirif" userId="b5cbf5bd5648e6bf" providerId="LiveId" clId="{D3582916-9D51-4E42-A5BB-9BC94AB6DB4B}" dt="2024-09-11T18:15:06.166" v="281"/>
          <ac:spMkLst>
            <pc:docMk/>
            <pc:sldMk cId="1721825195" sldId="295"/>
            <ac:spMk id="11" creationId="{D80C6C71-5356-86C9-D1FA-7D70F3A63B48}"/>
          </ac:spMkLst>
        </pc:spChg>
        <pc:spChg chg="del">
          <ac:chgData name="José Chirif" userId="b5cbf5bd5648e6bf" providerId="LiveId" clId="{D3582916-9D51-4E42-A5BB-9BC94AB6DB4B}" dt="2024-09-11T18:15:06.165" v="279"/>
          <ac:spMkLst>
            <pc:docMk/>
            <pc:sldMk cId="1721825195" sldId="295"/>
            <ac:spMk id="12" creationId="{FC4E0851-EAB9-48F4-BA1F-61F0B5FFEE3C}"/>
          </ac:spMkLst>
        </pc:spChg>
        <pc:spChg chg="del">
          <ac:chgData name="José Chirif" userId="b5cbf5bd5648e6bf" providerId="LiveId" clId="{D3582916-9D51-4E42-A5BB-9BC94AB6DB4B}" dt="2024-09-11T18:15:06.164" v="277"/>
          <ac:spMkLst>
            <pc:docMk/>
            <pc:sldMk cId="1721825195" sldId="295"/>
            <ac:spMk id="13" creationId="{EE43B4CC-36D6-7809-A393-A0607B8CF363}"/>
          </ac:spMkLst>
        </pc:spChg>
        <pc:spChg chg="del">
          <ac:chgData name="José Chirif" userId="b5cbf5bd5648e6bf" providerId="LiveId" clId="{D3582916-9D51-4E42-A5BB-9BC94AB6DB4B}" dt="2024-09-11T18:15:06.163" v="275"/>
          <ac:spMkLst>
            <pc:docMk/>
            <pc:sldMk cId="1721825195" sldId="295"/>
            <ac:spMk id="14" creationId="{F78876AA-77F2-AE4A-A9EC-1A7AB0DD0C63}"/>
          </ac:spMkLst>
        </pc:spChg>
        <pc:spChg chg="del">
          <ac:chgData name="José Chirif" userId="b5cbf5bd5648e6bf" providerId="LiveId" clId="{D3582916-9D51-4E42-A5BB-9BC94AB6DB4B}" dt="2024-09-11T18:15:06.162" v="273"/>
          <ac:spMkLst>
            <pc:docMk/>
            <pc:sldMk cId="1721825195" sldId="295"/>
            <ac:spMk id="15" creationId="{F442726E-43A9-782D-1B34-37ED1648A3F3}"/>
          </ac:spMkLst>
        </pc:spChg>
        <pc:spChg chg="del">
          <ac:chgData name="José Chirif" userId="b5cbf5bd5648e6bf" providerId="LiveId" clId="{D3582916-9D51-4E42-A5BB-9BC94AB6DB4B}" dt="2024-09-11T18:15:06.161" v="271"/>
          <ac:spMkLst>
            <pc:docMk/>
            <pc:sldMk cId="1721825195" sldId="295"/>
            <ac:spMk id="16" creationId="{9608F307-28A0-7D04-2F65-BE838E85517B}"/>
          </ac:spMkLst>
        </pc:spChg>
        <pc:spChg chg="del">
          <ac:chgData name="José Chirif" userId="b5cbf5bd5648e6bf" providerId="LiveId" clId="{D3582916-9D51-4E42-A5BB-9BC94AB6DB4B}" dt="2024-09-11T18:15:06.161" v="269"/>
          <ac:spMkLst>
            <pc:docMk/>
            <pc:sldMk cId="1721825195" sldId="295"/>
            <ac:spMk id="17" creationId="{0361C482-FA1A-A742-6AC7-328D67428650}"/>
          </ac:spMkLst>
        </pc:spChg>
        <pc:spChg chg="del">
          <ac:chgData name="José Chirif" userId="b5cbf5bd5648e6bf" providerId="LiveId" clId="{D3582916-9D51-4E42-A5BB-9BC94AB6DB4B}" dt="2024-09-11T18:15:06.160" v="267"/>
          <ac:spMkLst>
            <pc:docMk/>
            <pc:sldMk cId="1721825195" sldId="295"/>
            <ac:spMk id="18" creationId="{CE5C3CB4-2B73-33DD-0F9B-623B41E62782}"/>
          </ac:spMkLst>
        </pc:spChg>
        <pc:spChg chg="del">
          <ac:chgData name="José Chirif" userId="b5cbf5bd5648e6bf" providerId="LiveId" clId="{D3582916-9D51-4E42-A5BB-9BC94AB6DB4B}" dt="2024-09-11T18:15:06.159" v="265"/>
          <ac:spMkLst>
            <pc:docMk/>
            <pc:sldMk cId="1721825195" sldId="295"/>
            <ac:spMk id="19" creationId="{100C957E-1255-43B1-8044-48097E869CA3}"/>
          </ac:spMkLst>
        </pc:spChg>
        <pc:spChg chg="del">
          <ac:chgData name="José Chirif" userId="b5cbf5bd5648e6bf" providerId="LiveId" clId="{D3582916-9D51-4E42-A5BB-9BC94AB6DB4B}" dt="2024-09-11T18:15:06.158" v="263"/>
          <ac:spMkLst>
            <pc:docMk/>
            <pc:sldMk cId="1721825195" sldId="295"/>
            <ac:spMk id="20" creationId="{0BFFA436-116D-045A-27E3-EE2348B5F20A}"/>
          </ac:spMkLst>
        </pc:spChg>
        <pc:spChg chg="del">
          <ac:chgData name="José Chirif" userId="b5cbf5bd5648e6bf" providerId="LiveId" clId="{D3582916-9D51-4E42-A5BB-9BC94AB6DB4B}" dt="2024-09-11T18:15:06.158" v="261"/>
          <ac:spMkLst>
            <pc:docMk/>
            <pc:sldMk cId="1721825195" sldId="295"/>
            <ac:spMk id="21" creationId="{C925122E-330E-132C-510C-B36C63BA0196}"/>
          </ac:spMkLst>
        </pc:spChg>
        <pc:spChg chg="del">
          <ac:chgData name="José Chirif" userId="b5cbf5bd5648e6bf" providerId="LiveId" clId="{D3582916-9D51-4E42-A5BB-9BC94AB6DB4B}" dt="2024-09-11T18:15:06.157" v="259"/>
          <ac:spMkLst>
            <pc:docMk/>
            <pc:sldMk cId="1721825195" sldId="295"/>
            <ac:spMk id="22" creationId="{1AB05AAF-B3F1-39F2-B85C-26658C156DDB}"/>
          </ac:spMkLst>
        </pc:spChg>
        <pc:spChg chg="add mod">
          <ac:chgData name="José Chirif" userId="b5cbf5bd5648e6bf" providerId="LiveId" clId="{D3582916-9D51-4E42-A5BB-9BC94AB6DB4B}" dt="2024-09-11T18:15:06.552" v="1251"/>
          <ac:spMkLst>
            <pc:docMk/>
            <pc:sldMk cId="1721825195" sldId="295"/>
            <ac:spMk id="24" creationId="{BEBF1EEC-53FE-8BD7-FCBC-448782A88341}"/>
          </ac:spMkLst>
        </pc:spChg>
        <pc:spChg chg="add mod">
          <ac:chgData name="José Chirif" userId="b5cbf5bd5648e6bf" providerId="LiveId" clId="{D3582916-9D51-4E42-A5BB-9BC94AB6DB4B}" dt="2024-09-11T18:15:06.554" v="1256"/>
          <ac:spMkLst>
            <pc:docMk/>
            <pc:sldMk cId="1721825195" sldId="295"/>
            <ac:spMk id="25" creationId="{DB6BC53E-4878-B32D-02B9-C49D1861F1D9}"/>
          </ac:spMkLst>
        </pc:spChg>
        <pc:spChg chg="add mod">
          <ac:chgData name="José Chirif" userId="b5cbf5bd5648e6bf" providerId="LiveId" clId="{D3582916-9D51-4E42-A5BB-9BC94AB6DB4B}" dt="2024-09-11T18:15:06.556" v="1261"/>
          <ac:spMkLst>
            <pc:docMk/>
            <pc:sldMk cId="1721825195" sldId="295"/>
            <ac:spMk id="26" creationId="{595AB262-518E-7908-947D-A80CADF29908}"/>
          </ac:spMkLst>
        </pc:spChg>
        <pc:spChg chg="add mod">
          <ac:chgData name="José Chirif" userId="b5cbf5bd5648e6bf" providerId="LiveId" clId="{D3582916-9D51-4E42-A5BB-9BC94AB6DB4B}" dt="2024-09-11T18:15:06.558" v="1266"/>
          <ac:spMkLst>
            <pc:docMk/>
            <pc:sldMk cId="1721825195" sldId="295"/>
            <ac:spMk id="27" creationId="{745092D7-0B01-597C-6DB2-40197838AC7C}"/>
          </ac:spMkLst>
        </pc:spChg>
        <pc:spChg chg="add mod">
          <ac:chgData name="José Chirif" userId="b5cbf5bd5648e6bf" providerId="LiveId" clId="{D3582916-9D51-4E42-A5BB-9BC94AB6DB4B}" dt="2024-09-11T18:15:06.560" v="1271"/>
          <ac:spMkLst>
            <pc:docMk/>
            <pc:sldMk cId="1721825195" sldId="295"/>
            <ac:spMk id="28" creationId="{2C1541AB-3B70-B276-B530-74942E389359}"/>
          </ac:spMkLst>
        </pc:spChg>
        <pc:spChg chg="add mod">
          <ac:chgData name="José Chirif" userId="b5cbf5bd5648e6bf" providerId="LiveId" clId="{D3582916-9D51-4E42-A5BB-9BC94AB6DB4B}" dt="2024-09-11T18:15:06.562" v="1276"/>
          <ac:spMkLst>
            <pc:docMk/>
            <pc:sldMk cId="1721825195" sldId="295"/>
            <ac:spMk id="29" creationId="{FA7488DE-4203-9CED-0253-1F4FF281FD3F}"/>
          </ac:spMkLst>
        </pc:spChg>
        <pc:spChg chg="add mod">
          <ac:chgData name="José Chirif" userId="b5cbf5bd5648e6bf" providerId="LiveId" clId="{D3582916-9D51-4E42-A5BB-9BC94AB6DB4B}" dt="2024-09-11T18:15:06.564" v="1281"/>
          <ac:spMkLst>
            <pc:docMk/>
            <pc:sldMk cId="1721825195" sldId="295"/>
            <ac:spMk id="30" creationId="{889FB5CC-B513-FE1F-E082-FDF540C908B3}"/>
          </ac:spMkLst>
        </pc:spChg>
        <pc:spChg chg="add mod">
          <ac:chgData name="José Chirif" userId="b5cbf5bd5648e6bf" providerId="LiveId" clId="{D3582916-9D51-4E42-A5BB-9BC94AB6DB4B}" dt="2024-09-11T18:15:06.566" v="1286"/>
          <ac:spMkLst>
            <pc:docMk/>
            <pc:sldMk cId="1721825195" sldId="295"/>
            <ac:spMk id="31" creationId="{18E64014-131C-B933-6C0D-F3AD2B1460BE}"/>
          </ac:spMkLst>
        </pc:spChg>
        <pc:spChg chg="add mod">
          <ac:chgData name="José Chirif" userId="b5cbf5bd5648e6bf" providerId="LiveId" clId="{D3582916-9D51-4E42-A5BB-9BC94AB6DB4B}" dt="2024-09-11T18:15:06.568" v="1291"/>
          <ac:spMkLst>
            <pc:docMk/>
            <pc:sldMk cId="1721825195" sldId="295"/>
            <ac:spMk id="32" creationId="{06E622DF-3C83-B4B3-D9D3-F25BA0F447F3}"/>
          </ac:spMkLst>
        </pc:spChg>
        <pc:spChg chg="add mod">
          <ac:chgData name="José Chirif" userId="b5cbf5bd5648e6bf" providerId="LiveId" clId="{D3582916-9D51-4E42-A5BB-9BC94AB6DB4B}" dt="2024-09-11T18:15:06.570" v="1296"/>
          <ac:spMkLst>
            <pc:docMk/>
            <pc:sldMk cId="1721825195" sldId="295"/>
            <ac:spMk id="33" creationId="{B20A3DE7-928E-350B-DB30-483E6F171958}"/>
          </ac:spMkLst>
        </pc:spChg>
        <pc:spChg chg="add mod">
          <ac:chgData name="José Chirif" userId="b5cbf5bd5648e6bf" providerId="LiveId" clId="{D3582916-9D51-4E42-A5BB-9BC94AB6DB4B}" dt="2024-09-11T18:15:06.572" v="1301"/>
          <ac:spMkLst>
            <pc:docMk/>
            <pc:sldMk cId="1721825195" sldId="295"/>
            <ac:spMk id="34" creationId="{9B92398A-AC6A-59B5-9AB0-FF054776974F}"/>
          </ac:spMkLst>
        </pc:spChg>
        <pc:spChg chg="add mod">
          <ac:chgData name="José Chirif" userId="b5cbf5bd5648e6bf" providerId="LiveId" clId="{D3582916-9D51-4E42-A5BB-9BC94AB6DB4B}" dt="2024-09-11T18:15:06.574" v="1306"/>
          <ac:spMkLst>
            <pc:docMk/>
            <pc:sldMk cId="1721825195" sldId="295"/>
            <ac:spMk id="35" creationId="{71E06F46-A9C2-21A9-5778-F2FFB31EEFAA}"/>
          </ac:spMkLst>
        </pc:spChg>
        <pc:spChg chg="add mod">
          <ac:chgData name="José Chirif" userId="b5cbf5bd5648e6bf" providerId="LiveId" clId="{D3582916-9D51-4E42-A5BB-9BC94AB6DB4B}" dt="2024-09-11T18:15:06.576" v="1311"/>
          <ac:spMkLst>
            <pc:docMk/>
            <pc:sldMk cId="1721825195" sldId="295"/>
            <ac:spMk id="36" creationId="{0DD7AC0D-339F-160A-EADD-BD3AE8C308A8}"/>
          </ac:spMkLst>
        </pc:spChg>
        <pc:spChg chg="add mod">
          <ac:chgData name="José Chirif" userId="b5cbf5bd5648e6bf" providerId="LiveId" clId="{D3582916-9D51-4E42-A5BB-9BC94AB6DB4B}" dt="2024-09-11T18:15:06.578" v="1316"/>
          <ac:spMkLst>
            <pc:docMk/>
            <pc:sldMk cId="1721825195" sldId="295"/>
            <ac:spMk id="37" creationId="{0387FA43-0966-74AC-64E9-09D66CE56D5D}"/>
          </ac:spMkLst>
        </pc:spChg>
        <pc:spChg chg="add mod">
          <ac:chgData name="José Chirif" userId="b5cbf5bd5648e6bf" providerId="LiveId" clId="{D3582916-9D51-4E42-A5BB-9BC94AB6DB4B}" dt="2024-09-11T18:15:06.579" v="1321"/>
          <ac:spMkLst>
            <pc:docMk/>
            <pc:sldMk cId="1721825195" sldId="295"/>
            <ac:spMk id="38" creationId="{AD8B3757-2083-CEB9-240F-FCA5EC6DB86E}"/>
          </ac:spMkLst>
        </pc:spChg>
        <pc:spChg chg="add mod">
          <ac:chgData name="José Chirif" userId="b5cbf5bd5648e6bf" providerId="LiveId" clId="{D3582916-9D51-4E42-A5BB-9BC94AB6DB4B}" dt="2024-09-11T18:15:06.581" v="1326"/>
          <ac:spMkLst>
            <pc:docMk/>
            <pc:sldMk cId="1721825195" sldId="295"/>
            <ac:spMk id="39" creationId="{767940DD-E7D3-27D9-F383-A2B7643672AA}"/>
          </ac:spMkLst>
        </pc:spChg>
        <pc:spChg chg="add mod">
          <ac:chgData name="José Chirif" userId="b5cbf5bd5648e6bf" providerId="LiveId" clId="{D3582916-9D51-4E42-A5BB-9BC94AB6DB4B}" dt="2024-09-11T18:15:06.583" v="1331"/>
          <ac:spMkLst>
            <pc:docMk/>
            <pc:sldMk cId="1721825195" sldId="295"/>
            <ac:spMk id="40" creationId="{057324DD-B7C0-449C-C88B-D6349AF327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A38E8-A981-49F2-A9D1-2075A32D1EDB}" type="datetimeFigureOut">
              <a:rPr lang="es-PE" smtClean="0"/>
              <a:t>26/10/2024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6F437-E881-40A7-998E-957576B8F62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680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A3FAB-CBC1-86FC-F12E-136D3DF84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DB461D-9D32-EC6F-4999-0E87A9493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CE79B8-6BE9-DDC6-95DE-7428FDD5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47CDE9-95FB-432F-82A3-1D01A6C2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041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44D13-0218-54EF-B37D-8211C6D1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DF4F38-E0BF-D084-FBD3-ED95F08FD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F71E46-9C50-C025-3131-0D52BA5FC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6EFCC9-7BA5-F4D3-2541-A8F12FB0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2F7C6C-2867-80F4-18A8-D5EAB2E0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0B597E-3241-5DC5-3EF4-CA771320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91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A3562-57C6-59ED-F315-E4D3009A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8D0432-2E90-F6D9-F1D9-D15D3C539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542830-7131-9817-E053-4C9A0115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13E479-199A-75D7-96B2-260D924C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ADA824-B263-AA9A-7E4B-6B5A5E38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6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3431A4-D54C-B38D-1FB5-AE57178E4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8DD66E-5DB3-82E2-527D-DAD07F2D8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6EAB57-4A9B-EAA6-2FA6-D47548A4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6DC6C9-BA95-58B2-3741-6C256B0F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C5B27-5BDC-E38F-9895-E6B0655C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678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64055B6-153D-70E3-BEC2-4CEEE64ADCF4}"/>
              </a:ext>
            </a:extLst>
          </p:cNvPr>
          <p:cNvSpPr/>
          <p:nvPr userDrawn="1"/>
        </p:nvSpPr>
        <p:spPr>
          <a:xfrm>
            <a:off x="0" y="6329656"/>
            <a:ext cx="12192000" cy="528344"/>
          </a:xfrm>
          <a:prstGeom prst="rect">
            <a:avLst/>
          </a:prstGeom>
          <a:solidFill>
            <a:srgbClr val="E8FF3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A80E2D-CD13-3386-A8F5-5F6AB549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CB6D9-1E1D-058B-BC36-2FC83AFCD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6"/>
            <a:ext cx="10515600" cy="5017567"/>
          </a:xfrm>
        </p:spPr>
        <p:txBody>
          <a:bodyPr/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pic>
        <p:nvPicPr>
          <p:cNvPr id="2050" name="Picture 2" descr="Coderhouse y Endeavor se unen para promover el potencial emprendedor de la  región a través de la educación">
            <a:extLst>
              <a:ext uri="{FF2B5EF4-FFF2-40B4-BE49-F238E27FC236}">
                <a16:creationId xmlns:a16="http://schemas.microsoft.com/office/drawing/2014/main" id="{2CDC51AE-3FBF-EA32-E994-149C54A5CC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718" y="6406002"/>
            <a:ext cx="1356163" cy="37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3E85A-A6B1-8F48-D510-316E0F07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1080"/>
            <a:ext cx="2743200" cy="365125"/>
          </a:xfrm>
        </p:spPr>
        <p:txBody>
          <a:bodyPr anchor="ctr"/>
          <a:lstStyle>
            <a:lvl1pPr algn="ctr">
              <a:defRPr sz="1300" b="0" i="0">
                <a:solidFill>
                  <a:schemeClr val="tx1"/>
                </a:solidFill>
              </a:defRPr>
            </a:lvl1pPr>
          </a:lstStyle>
          <a:p>
            <a:fld id="{973910BB-74C0-4080-A479-597185DC8685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3236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80E2D-CD13-3386-A8F5-5F6AB549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CB6D9-1E1D-058B-BC36-2FC83AFCD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9718A8-4B9E-A8D4-17ED-3C9B9C93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BF70AC-779D-4F31-7947-693A1769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3E85A-A6B1-8F48-D510-316E0F07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568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C6775-91CE-10C5-3245-0649AFD9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BA4CA6-803D-A135-A1F0-C482DD2A5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9D3197-1007-0637-EEC8-53A7C378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E07427-549B-4598-DED0-D65904AE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58FC28-D5A3-F20E-8548-1A6F95EC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377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ECA47-BC0E-E257-0A7E-FDFC3E9B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F6753B-1002-34A4-A359-8F10715C7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654731-E751-429A-D730-CA9B3672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D23E74-0FC7-FDB8-FC1C-9A408EE4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30AF37-B898-02A9-8BD0-ECECA9A3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1D6288-0ED1-5A95-FD2B-9618AF38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493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BD6F8-CF73-6B25-F14F-B7C73D29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3E2B44-F7FA-0A30-C3EB-9E31639AE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F8E831-5FE4-766F-9134-42456F292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AFCD21-189D-9993-9DBE-8790E6D2F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438526-B5F6-7875-6934-98C212679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02B757-E7B8-782D-5B9A-6EB94159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176EB5-48AE-8B1D-1242-02306095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65FA71-002A-0D8E-AA6B-63D66FA3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099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861D7-E171-DE97-8350-6E60A5BF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ED4D2A-C1BC-7CD7-FAF0-C452B25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3E910F-0CA0-B35C-D631-6AD9F22E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DE7528-2F43-CBDA-17CB-D9256C66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840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176A8B7-6E54-6A0A-AF3A-3AD74527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FFDA7B-CCF7-E312-6485-DDB5868C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66D304-CAF5-C3B4-CDCE-65F996D3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33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F50BD-8085-C0F6-83A0-4AEC61A8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EFDB7-E695-0AA0-C3C2-3A541F59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E0172B-B341-8BE7-410F-5AEF43F33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5C6D2F-B8A6-532C-C94D-CDD1679E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3F6E9C-F828-E017-1DB7-97898E61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E81170-B082-2CCF-2C5C-A350BAFF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888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734543-5244-C93A-5F5E-E10B4111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2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E69D1C-9F1B-7E8A-3DFF-0292DF8C1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34814"/>
            <a:ext cx="10515600" cy="4842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4BD8FF-FAC5-0C1B-26CC-AC9E48C2F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0D5E6C-AA27-B3D1-9D10-FA16EA1F3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0F20CD-F01C-3C25-3796-FFEE5C3EB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578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70.png"/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12" Type="http://schemas.openxmlformats.org/officeDocument/2006/relationships/slide" Target="slide28.xml"/><Relationship Id="rId2" Type="http://schemas.openxmlformats.org/officeDocument/2006/relationships/image" Target="../media/image4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5" Type="http://schemas.openxmlformats.org/officeDocument/2006/relationships/slide" Target="slide15.xml"/><Relationship Id="rId10" Type="http://schemas.openxmlformats.org/officeDocument/2006/relationships/image" Target="../media/image6.png"/><Relationship Id="rId4" Type="http://schemas.openxmlformats.org/officeDocument/2006/relationships/image" Target="../media/image40.png"/><Relationship Id="rId9" Type="http://schemas.openxmlformats.org/officeDocument/2006/relationships/slide" Target="slide16.xml"/><Relationship Id="rId1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oseChirif/Estudios-y-empleabilidad-Encuesta-kaggle" TargetMode="Externa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lainguyn123/employee-survey?select=employee_survey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kaggle.com/datasets/lainguyn123/employee-survey?select=employee_survey.cs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No hay descripción de texto alternativo para esta imagen">
            <a:extLst>
              <a:ext uri="{FF2B5EF4-FFF2-40B4-BE49-F238E27FC236}">
                <a16:creationId xmlns:a16="http://schemas.microsoft.com/office/drawing/2014/main" id="{E5695AF3-8FA5-47D0-4790-0D8FF8B00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559BCD-191A-F9C4-0AA2-14C6C12CF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7500" y="928052"/>
            <a:ext cx="6002020" cy="2890739"/>
          </a:xfrm>
        </p:spPr>
        <p:txBody>
          <a:bodyPr>
            <a:normAutofit/>
          </a:bodyPr>
          <a:lstStyle/>
          <a:p>
            <a:r>
              <a:rPr lang="es-PE" sz="5400" dirty="0">
                <a:solidFill>
                  <a:schemeClr val="bg1"/>
                </a:solidFill>
              </a:rPr>
              <a:t>Estudios y empleabilidad – Encuesta </a:t>
            </a:r>
            <a:r>
              <a:rPr lang="es-PE" sz="5400" dirty="0" err="1">
                <a:solidFill>
                  <a:schemeClr val="bg1"/>
                </a:solidFill>
              </a:rPr>
              <a:t>Kaggle</a:t>
            </a:r>
            <a:endParaRPr lang="es-PE" sz="54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263728-BD13-5E22-0543-917D7CF8D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05" y="3817361"/>
            <a:ext cx="5261610" cy="752792"/>
          </a:xfrm>
        </p:spPr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Alumno: José Chirif Molina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D12F5CB-3B72-4C32-2665-C6A447D40E86}"/>
              </a:ext>
            </a:extLst>
          </p:cNvPr>
          <p:cNvSpPr txBox="1">
            <a:spLocks/>
          </p:cNvSpPr>
          <p:nvPr/>
        </p:nvSpPr>
        <p:spPr>
          <a:xfrm>
            <a:off x="8088630" y="6167752"/>
            <a:ext cx="3928110" cy="53181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ES" sz="1000" i="1" dirty="0" err="1">
                <a:solidFill>
                  <a:schemeClr val="bg1"/>
                </a:solidFill>
              </a:rPr>
              <a:t>Coderhouse</a:t>
            </a:r>
            <a:endParaRPr lang="es-ES" sz="1000" i="1" dirty="0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ES" sz="1000" i="1" dirty="0">
                <a:solidFill>
                  <a:schemeClr val="bg1"/>
                </a:solidFill>
              </a:rPr>
              <a:t>Data </a:t>
            </a:r>
            <a:r>
              <a:rPr lang="es-ES" sz="1000" i="1" dirty="0" err="1">
                <a:solidFill>
                  <a:schemeClr val="bg1"/>
                </a:solidFill>
              </a:rPr>
              <a:t>Science</a:t>
            </a:r>
            <a:r>
              <a:rPr lang="es-ES" sz="1000" i="1" dirty="0">
                <a:solidFill>
                  <a:schemeClr val="bg1"/>
                </a:solidFill>
              </a:rPr>
              <a:t> II: Machine </a:t>
            </a:r>
            <a:r>
              <a:rPr lang="es-ES" sz="1000" i="1" dirty="0" err="1">
                <a:solidFill>
                  <a:schemeClr val="bg1"/>
                </a:solidFill>
              </a:rPr>
              <a:t>Learning</a:t>
            </a:r>
            <a:r>
              <a:rPr lang="es-ES" sz="1000" i="1" dirty="0">
                <a:solidFill>
                  <a:schemeClr val="bg1"/>
                </a:solidFill>
              </a:rPr>
              <a:t> para la Ciencia de Datos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PE" sz="1000" i="1" dirty="0">
                <a:solidFill>
                  <a:schemeClr val="bg1"/>
                </a:solidFill>
              </a:rPr>
              <a:t>Comisión 61115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56B436D-0C97-2525-D067-86D1C1163998}"/>
              </a:ext>
            </a:extLst>
          </p:cNvPr>
          <p:cNvSpPr txBox="1">
            <a:spLocks/>
          </p:cNvSpPr>
          <p:nvPr/>
        </p:nvSpPr>
        <p:spPr>
          <a:xfrm>
            <a:off x="7302500" y="5256525"/>
            <a:ext cx="2190750" cy="75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000" dirty="0">
                <a:solidFill>
                  <a:schemeClr val="bg1"/>
                </a:solidFill>
              </a:rPr>
              <a:t>Octubre 2024</a:t>
            </a:r>
          </a:p>
        </p:txBody>
      </p:sp>
      <p:pic>
        <p:nvPicPr>
          <p:cNvPr id="10" name="Imagen 9" descr="Avatar del usuario">
            <a:extLst>
              <a:ext uri="{FF2B5EF4-FFF2-40B4-BE49-F238E27FC236}">
                <a16:creationId xmlns:a16="http://schemas.microsoft.com/office/drawing/2014/main" id="{B80B626E-7E94-6A23-4BDD-57AADCD08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" t="2660" r="3097" b="2803"/>
          <a:stretch>
            <a:fillRect/>
          </a:stretch>
        </p:blipFill>
        <p:spPr bwMode="auto">
          <a:xfrm>
            <a:off x="1581150" y="1770334"/>
            <a:ext cx="3299460" cy="3317332"/>
          </a:xfrm>
          <a:custGeom>
            <a:avLst/>
            <a:gdLst>
              <a:gd name="connsiteX0" fmla="*/ 2700000 w 5400000"/>
              <a:gd name="connsiteY0" fmla="*/ 0 h 5429250"/>
              <a:gd name="connsiteX1" fmla="*/ 5400000 w 5400000"/>
              <a:gd name="connsiteY1" fmla="*/ 2714625 h 5429250"/>
              <a:gd name="connsiteX2" fmla="*/ 2700000 w 5400000"/>
              <a:gd name="connsiteY2" fmla="*/ 5429250 h 5429250"/>
              <a:gd name="connsiteX3" fmla="*/ 0 w 5400000"/>
              <a:gd name="connsiteY3" fmla="*/ 2714625 h 5429250"/>
              <a:gd name="connsiteX4" fmla="*/ 2700000 w 5400000"/>
              <a:gd name="connsiteY4" fmla="*/ 0 h 54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000" h="5429250">
                <a:moveTo>
                  <a:pt x="2700000" y="0"/>
                </a:moveTo>
                <a:cubicBezTo>
                  <a:pt x="4191169" y="0"/>
                  <a:pt x="5400000" y="1215379"/>
                  <a:pt x="5400000" y="2714625"/>
                </a:cubicBezTo>
                <a:cubicBezTo>
                  <a:pt x="5400000" y="4213871"/>
                  <a:pt x="4191169" y="5429250"/>
                  <a:pt x="2700000" y="5429250"/>
                </a:cubicBezTo>
                <a:cubicBezTo>
                  <a:pt x="1208831" y="5429250"/>
                  <a:pt x="0" y="4213871"/>
                  <a:pt x="0" y="2714625"/>
                </a:cubicBezTo>
                <a:cubicBezTo>
                  <a:pt x="0" y="1215379"/>
                  <a:pt x="1208831" y="0"/>
                  <a:pt x="2700000" y="0"/>
                </a:cubicBezTo>
                <a:close/>
              </a:path>
            </a:pathLst>
          </a:custGeom>
          <a:noFill/>
          <a:ln>
            <a:solidFill>
              <a:srgbClr val="FFFFFF">
                <a:alpha val="14118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0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66AEE-6BB7-A03D-99AA-FA21F7F5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Nivel Educativo vs Nivel de trabajo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32F6C0-9FD6-1F2B-8702-07E3487C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10</a:t>
            </a:fld>
            <a:endParaRPr lang="es-PE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F9CEF1E-C0A6-904A-EBD7-E695C167AD79}"/>
              </a:ext>
            </a:extLst>
          </p:cNvPr>
          <p:cNvSpPr txBox="1">
            <a:spLocks/>
          </p:cNvSpPr>
          <p:nvPr/>
        </p:nvSpPr>
        <p:spPr>
          <a:xfrm>
            <a:off x="582930" y="5383176"/>
            <a:ext cx="11177270" cy="9737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Se observa que los puestos más altos son a mayores estudios y los más bajos a menores estudios. Sin embargo, la relación se ve media. (Hipótesis a: verdadera).</a:t>
            </a:r>
          </a:p>
        </p:txBody>
      </p:sp>
      <p:pic>
        <p:nvPicPr>
          <p:cNvPr id="23" name="Gráfico 22" descr="Información contorno">
            <a:hlinkClick r:id="rId2" action="ppaction://hlinksldjump" tooltip="Hipótesis a: Mientras mayor es el nivel de estudios, mayor es el nivel de trabajo que tiene (JobLevel). "/>
            <a:extLst>
              <a:ext uri="{FF2B5EF4-FFF2-40B4-BE49-F238E27FC236}">
                <a16:creationId xmlns:a16="http://schemas.microsoft.com/office/drawing/2014/main" id="{AE113044-5896-6D3C-0181-CC957A391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5700" y="519342"/>
            <a:ext cx="388800" cy="388800"/>
          </a:xfrm>
          <a:prstGeom prst="rect">
            <a:avLst/>
          </a:prstGeom>
        </p:spPr>
      </p:pic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05C42C48-6FC0-674D-18E3-9E03E14A31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835" y="908142"/>
            <a:ext cx="9214330" cy="4474800"/>
          </a:xfrm>
          <a:prstGeom prst="rect">
            <a:avLst/>
          </a:prstGeom>
        </p:spPr>
      </p:pic>
      <p:sp>
        <p:nvSpPr>
          <p:cNvPr id="3" name="ProgressDot">
            <a:extLst>
              <a:ext uri="{FF2B5EF4-FFF2-40B4-BE49-F238E27FC236}">
                <a16:creationId xmlns:a16="http://schemas.microsoft.com/office/drawing/2014/main" id="{508383FB-6762-D550-4FBF-DA75AAAD811E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86E9FECC-5170-1D99-DF9C-DAE2F58D6879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32A8326A-ED79-91E3-5D18-EC6F34B8F1D7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CF210989-911E-4071-700B-899C0F01361D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EAF9E76C-93B2-C09E-5631-1368642362B7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F8D4474F-CD07-EECE-5AF5-938CF9791CB8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90FA88D5-0236-6D3B-F29F-53461A53D408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548EF848-9BBC-39F8-1C39-9482CC934223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09B3DF8C-6569-7933-7030-66CA89E6FE76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BF52182B-94DF-EE01-E2B6-3E2B627B52D5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A50D5D52-293B-F9CF-7FC7-097239450DE7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87223C31-CF3C-D600-71F8-6909666A5265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FBA4F8BA-CDC8-49EA-BDE2-9B30F904018B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0779EAF2-2CD6-914B-6E10-4B782FB28D60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B0A1ECE6-2062-8BD8-F407-E244547CD7B6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B58F3D7D-95B5-3519-5D91-6B6A3321FB9E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E333A701-3031-4290-E6C1-37B58756CE0A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137A404F-FA35-C92D-48E5-870914FC6102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27EA53BA-9A58-33C2-81D0-E2376670F4D5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6A4F2192-511F-D091-853B-4AA22B8D8F71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8C3D7B7F-C70E-6D54-A0BA-1089CDACF8C5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E248624E-D46E-0C35-3CA3-DDEA5CA02E46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63D346C4-7134-2181-106B-D0FD337AC58D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4F0EB32B-99FA-4995-223C-AA45824D8F1C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4616C903-AE9D-796F-6BDE-C3CE991462DA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E6DB9CEE-0ACD-203C-FF4B-C903F4AF828A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14087318-41A1-4EE4-7E67-AED9CCE038CF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D2D2AE67-DD2C-68DA-832C-B3C92646B63B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074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7CF7E-D2DD-8720-D52F-97D5887C4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60184-E071-DA5B-4344-822E993F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Nivel Educativo vs Nivel de trabajo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CD52AA-364E-4DAE-7327-1CBDBDBF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11</a:t>
            </a:fld>
            <a:endParaRPr lang="es-PE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B8C455FA-2E85-02E5-BAD7-D4AAFD9DAB70}"/>
              </a:ext>
            </a:extLst>
          </p:cNvPr>
          <p:cNvSpPr txBox="1">
            <a:spLocks/>
          </p:cNvSpPr>
          <p:nvPr/>
        </p:nvSpPr>
        <p:spPr>
          <a:xfrm>
            <a:off x="582930" y="5383176"/>
            <a:ext cx="11177270" cy="9737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Se observa la relación media, donde los bachilleres ocupan la mayoría de puestos Junior, </a:t>
            </a:r>
            <a:r>
              <a:rPr lang="es-PE" dirty="0" err="1"/>
              <a:t>Semi-senior</a:t>
            </a:r>
            <a:r>
              <a:rPr lang="es-PE" dirty="0"/>
              <a:t> y senior (65.7 % en total).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195A9C2-7EF8-62A8-3E1F-ECA6D959D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763" y="1305690"/>
            <a:ext cx="4361547" cy="2260470"/>
          </a:xfrm>
          <a:prstGeom prst="rect">
            <a:avLst/>
          </a:prstGeom>
        </p:spPr>
      </p:pic>
      <p:pic>
        <p:nvPicPr>
          <p:cNvPr id="3" name="Gráfico 2" descr="Información contorno">
            <a:hlinkClick r:id="rId3" action="ppaction://hlinksldjump" tooltip="Hipótesis a: Mientras mayor es el nivel de estudios, mayor es el nivel de trabajo que tiene (JobLevel). "/>
            <a:extLst>
              <a:ext uri="{FF2B5EF4-FFF2-40B4-BE49-F238E27FC236}">
                <a16:creationId xmlns:a16="http://schemas.microsoft.com/office/drawing/2014/main" id="{FC76F12A-060A-08B1-3E32-C26CD61A89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15700" y="519342"/>
            <a:ext cx="388800" cy="388800"/>
          </a:xfrm>
          <a:prstGeom prst="rect">
            <a:avLst/>
          </a:prstGeom>
        </p:spPr>
      </p:pic>
      <p:pic>
        <p:nvPicPr>
          <p:cNvPr id="8" name="Imagen 7" descr="Tabla&#10;&#10;Descripción generada automáticamente con confianza media">
            <a:extLst>
              <a:ext uri="{FF2B5EF4-FFF2-40B4-BE49-F238E27FC236}">
                <a16:creationId xmlns:a16="http://schemas.microsoft.com/office/drawing/2014/main" id="{4439F81F-BC4D-A74E-6141-37F03E39B0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30" y="1060072"/>
            <a:ext cx="7125833" cy="4251003"/>
          </a:xfrm>
          <a:prstGeom prst="rect">
            <a:avLst/>
          </a:prstGeom>
        </p:spPr>
      </p:pic>
      <p:sp>
        <p:nvSpPr>
          <p:cNvPr id="5" name="ProgressDot">
            <a:extLst>
              <a:ext uri="{FF2B5EF4-FFF2-40B4-BE49-F238E27FC236}">
                <a16:creationId xmlns:a16="http://schemas.microsoft.com/office/drawing/2014/main" id="{FDD6D35D-710B-325B-B282-2E48EE30DCD9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FB92460E-4FEE-8B99-9936-BAC120D3B076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E7BC417B-B120-67C1-5F22-575B0FC23A42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5077B6CB-E688-AC32-A49B-8C1D5AE816E2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1D191672-9B3F-D2AE-F03C-B74B83729111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13224CA8-F590-0221-7933-434E9D16E4C2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7A43F630-15BC-DF33-BC64-69986CE54388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9B64D560-3AF3-5441-9974-FD4272A71948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BA2DE321-57A8-EA8C-0681-C5D2A90C79BA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90CE622D-78C0-8C27-E4A0-6D282B096865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8B9A73EA-A877-4565-B93C-66F521A70851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9AA7906D-D272-C2A5-6A2C-A27E56E1A933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89F50354-E376-B216-1F23-FA979F8B6390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94229628-1071-0A5A-2D2E-5FB1D40DC545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1501EC43-07EA-7A8B-CA2F-73ADA91D1DE5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45431139-11F5-A428-61D4-679F1DA7B25A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25D4F39B-36C4-6056-CAD1-E6C8DCC423D2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484C6BF5-BA5D-B74A-91B7-4991BF79D11C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C00CD058-F415-5017-7916-B92EE43ADB99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AA7906ED-B605-1647-DE47-37DDD948C23F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882F38C4-A605-6150-F05E-D8C004763541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4B1AC5A2-771C-E4F1-16BD-DCB9D2240517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6AE81D51-021F-F057-2413-CC9A8DCD68B4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000274F9-C52C-697B-6906-28DF52060922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CB6212F9-71FD-6EEE-4113-BD621CA86206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C8FCAEDE-5CE1-3888-7624-E71844130744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DA449BD9-51AC-4ED4-F0D7-91E59F14417B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4112B831-7F66-4D28-3101-9D0AAA072FA3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182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CEC8B-6CA1-0C0F-FDB7-848CF0B4A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8AADB21C-8C83-F355-0586-2CD749164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913" y="987972"/>
            <a:ext cx="9112173" cy="452160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A5A887F-B142-2193-EBA9-5EAA7DF1BBC0}"/>
              </a:ext>
            </a:extLst>
          </p:cNvPr>
          <p:cNvSpPr txBox="1">
            <a:spLocks/>
          </p:cNvSpPr>
          <p:nvPr/>
        </p:nvSpPr>
        <p:spPr>
          <a:xfrm>
            <a:off x="582930" y="5383177"/>
            <a:ext cx="11609070" cy="8398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Se observa similitud en la satisfacción en el trabajo (máxima diferencia de 0.053 puntos), independiente del genero. Ello corrobora como verdadera nuestra segunda hipótesis (b).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DC7703-AA45-7E88-8568-20401256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Género vs Satisfacción en el trabajo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8EB997-C4F7-7E22-32EA-0D8943B1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12</a:t>
            </a:fld>
            <a:endParaRPr lang="es-PE" dirty="0"/>
          </a:p>
        </p:txBody>
      </p:sp>
      <p:pic>
        <p:nvPicPr>
          <p:cNvPr id="21" name="Gráfico 20" descr="Información contorno">
            <a:hlinkClick r:id="rId3" action="ppaction://hlinksldjump" tooltip="Hipótesis b: Por políticas de igualdad de género, la diferencia entre el nivel de satisfacción entre hombres y mujeres debe ser menor a 0.5 puntos. "/>
            <a:extLst>
              <a:ext uri="{FF2B5EF4-FFF2-40B4-BE49-F238E27FC236}">
                <a16:creationId xmlns:a16="http://schemas.microsoft.com/office/drawing/2014/main" id="{9799A89C-3790-5BB6-BE4B-E4D49C67F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15700" y="530772"/>
            <a:ext cx="388620" cy="388620"/>
          </a:xfrm>
          <a:prstGeom prst="rect">
            <a:avLst/>
          </a:prstGeom>
        </p:spPr>
      </p:pic>
      <p:sp>
        <p:nvSpPr>
          <p:cNvPr id="3" name="ProgressDot">
            <a:extLst>
              <a:ext uri="{FF2B5EF4-FFF2-40B4-BE49-F238E27FC236}">
                <a16:creationId xmlns:a16="http://schemas.microsoft.com/office/drawing/2014/main" id="{331E9BC2-292C-F2D8-0B67-75437EDFF8E6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50717A22-4264-765F-829F-619F0BD89222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C954BC83-B4F3-307B-1313-98CB8765DC7C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D91DE1D7-6B40-5C52-7C24-A38018C2BBD2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B9696477-FDEB-522C-72AF-F62B0247EBDE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33D935A9-4F48-94B4-3344-5E85CF4AE6AD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27196637-E3CB-F116-D3CF-08DFA784AD14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B23A80D9-4F74-209B-2ED2-EDB978A2D467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83EF5D44-9AD2-87A1-5A5A-E35E68492663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A9C3D4C2-17C3-8154-BA07-4AB3BD4BFEA6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7771556B-DD79-BDEA-2917-888B7AD4A477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9988F1DE-87EC-F54B-1E56-68D7A2FC6054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9EA42B22-5640-CF1B-147D-5ADC764FB3B1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3764B2CF-B686-EBC3-2DE4-5DDC528910E6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23623D35-D26B-FFD8-F078-12E404BD9F56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FCBE08EB-2B3B-A236-892B-7549794956C6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6413CF8C-0378-090A-EA4D-CB1ED523FC05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FC340A65-AA55-EA98-22A6-F5478E48A3CD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4EEC4542-B97D-90C7-5967-D24741DA976D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ED8BA09F-B268-F5E6-EFD0-7A67B74801B7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B17BC148-ABF9-1D50-F650-0A577C132FFD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36B2CCD7-5591-810C-6266-E8F739ABA9F5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B8F5965E-3E35-77AF-0E90-F50761514444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1E495E74-B4A4-A0DF-6A53-980FACFC2E5F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18CB4AEC-10D7-E243-8EE3-4CA37E34D80B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23890B8A-7BF1-3D6C-8FAE-BCFE4B79A741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4F3803C5-B3A4-0D44-109E-725439AC50B8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54D40E94-2A9B-2E43-410F-91116DCA0526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140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4607C-D1C9-0028-F169-41919C199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D716B753-B239-F11E-0750-DE86FE86D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39" y="1127672"/>
            <a:ext cx="8635478" cy="5151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8AB81B-20FD-83B0-3934-98FA8A1D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JobLevel</a:t>
            </a:r>
            <a:r>
              <a:rPr lang="es-ES" dirty="0"/>
              <a:t> vs </a:t>
            </a:r>
            <a:r>
              <a:rPr lang="es-ES" dirty="0" err="1"/>
              <a:t>Overtime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00D5A4-2AF3-919F-F5E9-3535F4AD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13</a:t>
            </a:fld>
            <a:endParaRPr lang="es-PE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BABBD2A-3555-4B35-53A6-EC0093CF1759}"/>
              </a:ext>
            </a:extLst>
          </p:cNvPr>
          <p:cNvSpPr txBox="1">
            <a:spLocks/>
          </p:cNvSpPr>
          <p:nvPr/>
        </p:nvSpPr>
        <p:spPr>
          <a:xfrm>
            <a:off x="7988300" y="2311401"/>
            <a:ext cx="4038600" cy="3784598"/>
          </a:xfrm>
          <a:prstGeom prst="roundRect">
            <a:avLst>
              <a:gd name="adj" fmla="val 8278"/>
            </a:avLst>
          </a:prstGeom>
          <a:ln w="63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Se observa que el porcentaje de personas que hacen horas extras es independiente del nivel de puesto que tienen. </a:t>
            </a:r>
            <a:br>
              <a:rPr lang="es-PE" dirty="0"/>
            </a:br>
            <a:r>
              <a:rPr lang="es-PE" dirty="0"/>
              <a:t>Hipótesis c: falsa.</a:t>
            </a:r>
          </a:p>
        </p:txBody>
      </p:sp>
      <p:pic>
        <p:nvPicPr>
          <p:cNvPr id="3" name="Gráfico 2" descr="Información contorno">
            <a:hlinkClick r:id="rId3" action="ppaction://hlinksldjump" tooltip="Hipótesis c: Los trabajos de mayor rango (JobLevel: Senior y Lider) tienen más sobretiempo en promedio."/>
            <a:extLst>
              <a:ext uri="{FF2B5EF4-FFF2-40B4-BE49-F238E27FC236}">
                <a16:creationId xmlns:a16="http://schemas.microsoft.com/office/drawing/2014/main" id="{56A587A3-6294-F32B-0C3F-31CFD0AF8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15700" y="530772"/>
            <a:ext cx="388620" cy="388620"/>
          </a:xfrm>
          <a:prstGeom prst="rect">
            <a:avLst/>
          </a:prstGeom>
        </p:spPr>
      </p:pic>
      <p:sp>
        <p:nvSpPr>
          <p:cNvPr id="5" name="ProgressDot">
            <a:extLst>
              <a:ext uri="{FF2B5EF4-FFF2-40B4-BE49-F238E27FC236}">
                <a16:creationId xmlns:a16="http://schemas.microsoft.com/office/drawing/2014/main" id="{E332A34C-0B08-5322-D758-A99CC181B5C5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BA1F703E-6069-15C1-E265-58FCEB3D72AB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A12A62E5-EB18-88AA-91B1-3D792777AE1F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3F846BB4-D417-B3D7-2978-2FE276913D93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DA76F911-C12F-7D6D-B080-2EDA1E5093A0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95CFA6C8-F606-D080-7993-75D7ABD515B4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331594A7-B794-42E9-46F4-F7AFE548ABDE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48CD7648-2569-4263-4121-DFFF5AC88A37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BD9322A7-039E-F8C5-0E5C-1570E37C9AAC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56EC74CA-B23D-DF96-FA08-9C10837675BA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0105BA8D-E131-AC67-1FD1-B39A482772F9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8E10287D-F570-6961-7FF4-7E816C954664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7512C6A5-FBB9-B246-6984-8B3D49225957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61B10ABD-0138-3E2B-CE93-A493A98F4225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8BA078CB-28B4-FF19-507F-B22C3D0E72C4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B6D9ABA2-9D09-A70E-68E2-D82ACB0B4405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C315E0DF-ADA4-B2FC-3DD6-D219E7E9FABF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7BC112B4-801B-76BA-A61A-3C839F0CE10B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3D6E5C0E-7A90-294E-A53F-6278C2D71961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3A348A6B-39E9-013D-C2DE-4EA200079E59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02163AF4-FB78-F5D6-DC71-64271CD9AA26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4CF6BF2D-4D84-7EA8-5A73-FC775409040F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683AA9CA-1467-28A7-D66E-464606E7269B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803B0562-1B39-BD02-990B-5F53B97E2096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51FEC05A-5BE0-D5EE-424E-6DC8F1AAD3F8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49FC20E7-CEAE-4FFF-751A-093CAD190607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C2729F2D-5FB2-CBC4-C089-8306CCE5B189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C24EA3B4-73AF-683D-64B3-3314B78334BA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6972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D6868-4BE3-0E2B-EEEF-A0BDE92ED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3D9B2-1283-6513-D08E-ECD2F6C0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Maphead</a:t>
            </a:r>
            <a:r>
              <a:rPr lang="es-ES" dirty="0"/>
              <a:t> de correlación</a:t>
            </a:r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C20E4F4-AD0C-46C9-8DA6-2F45E5E61913}"/>
              </a:ext>
            </a:extLst>
          </p:cNvPr>
          <p:cNvSpPr txBox="1"/>
          <p:nvPr/>
        </p:nvSpPr>
        <p:spPr>
          <a:xfrm>
            <a:off x="11326057" y="536491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600" dirty="0" err="1"/>
              <a:t>h</a:t>
            </a:r>
            <a:r>
              <a:rPr lang="es-PE" sz="1200" dirty="0" err="1"/>
              <a:t>c</a:t>
            </a:r>
            <a:endParaRPr lang="es-PE" sz="1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22C7BE-FA9A-91AA-9F57-FD044C02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14</a:t>
            </a:fld>
            <a:endParaRPr lang="es-PE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27AF35-1717-FF0D-1BF2-39312E126394}"/>
              </a:ext>
            </a:extLst>
          </p:cNvPr>
          <p:cNvSpPr txBox="1">
            <a:spLocks/>
          </p:cNvSpPr>
          <p:nvPr/>
        </p:nvSpPr>
        <p:spPr>
          <a:xfrm>
            <a:off x="6771246" y="1076872"/>
            <a:ext cx="5255654" cy="5019127"/>
          </a:xfrm>
          <a:prstGeom prst="roundRect">
            <a:avLst>
              <a:gd name="adj" fmla="val 0"/>
            </a:avLst>
          </a:prstGeom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b="1" dirty="0"/>
              <a:t>Relaciones</a:t>
            </a:r>
          </a:p>
          <a:p>
            <a:r>
              <a:rPr lang="es-ES" dirty="0"/>
              <a:t>Nivel Educativo vs Nivel de trabajo = 0.52 (comprueba relación, hipótesis a verdadera).</a:t>
            </a:r>
          </a:p>
          <a:p>
            <a:r>
              <a:rPr lang="es-ES" dirty="0"/>
              <a:t>Género vs Satisfacción en el trabajo = 0.02 (comprueba que no hay relación, hipótesis b verdadera).</a:t>
            </a:r>
          </a:p>
          <a:p>
            <a:r>
              <a:rPr lang="es-ES" dirty="0" err="1"/>
              <a:t>JobLevel</a:t>
            </a:r>
            <a:r>
              <a:rPr lang="es-ES" dirty="0"/>
              <a:t> vs </a:t>
            </a:r>
            <a:r>
              <a:rPr lang="es-ES" dirty="0" err="1"/>
              <a:t>Overtime</a:t>
            </a:r>
            <a:r>
              <a:rPr lang="es-ES" dirty="0"/>
              <a:t> = 0.00 (Comprueba que no hay relación, hipótesis c falsa)</a:t>
            </a:r>
          </a:p>
          <a:p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AE98D8-C831-EA46-AB02-4DA8003AC959}"/>
              </a:ext>
            </a:extLst>
          </p:cNvPr>
          <p:cNvSpPr txBox="1"/>
          <p:nvPr/>
        </p:nvSpPr>
        <p:spPr>
          <a:xfrm>
            <a:off x="10569882" y="536491"/>
            <a:ext cx="39946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600" dirty="0" err="1"/>
              <a:t>h</a:t>
            </a:r>
            <a:r>
              <a:rPr lang="es-PE" sz="1200" dirty="0" err="1"/>
              <a:t>b</a:t>
            </a:r>
            <a:endParaRPr lang="es-PE" sz="1600" dirty="0"/>
          </a:p>
        </p:txBody>
      </p:sp>
      <p:sp>
        <p:nvSpPr>
          <p:cNvPr id="8" name="CuadroTexto 7">
            <a:hlinkClick r:id="rId2" action="ppaction://hlinksldjump" tooltip="Hipótesis a: Mientras mayor es el nivel de estudios, mayor es el nivel de trabajo que tiene (JobLevel). "/>
            <a:extLst>
              <a:ext uri="{FF2B5EF4-FFF2-40B4-BE49-F238E27FC236}">
                <a16:creationId xmlns:a16="http://schemas.microsoft.com/office/drawing/2014/main" id="{321CD3D4-F263-A9F9-72A5-A8DAF6F77445}"/>
              </a:ext>
            </a:extLst>
          </p:cNvPr>
          <p:cNvSpPr txBox="1"/>
          <p:nvPr/>
        </p:nvSpPr>
        <p:spPr>
          <a:xfrm>
            <a:off x="9806630" y="547176"/>
            <a:ext cx="3946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600" dirty="0"/>
              <a:t>h</a:t>
            </a:r>
            <a:r>
              <a:rPr lang="es-PE" sz="1200" dirty="0"/>
              <a:t>a</a:t>
            </a:r>
            <a:endParaRPr lang="es-PE" sz="160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F9011C1-5539-A803-19FF-502AAC94CBCC}"/>
              </a:ext>
            </a:extLst>
          </p:cNvPr>
          <p:cNvSpPr/>
          <p:nvPr/>
        </p:nvSpPr>
        <p:spPr>
          <a:xfrm>
            <a:off x="9809531" y="526757"/>
            <a:ext cx="360000" cy="36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Elipse 11">
            <a:hlinkClick r:id="rId2" action="ppaction://hlinksldjump" tooltip="Hipótesis b: Por políticas de igualdad de género, la diferencia entre el nivel de satisfacción entre hombres y mujeres debe ser menor a 0.5 puntos. "/>
            <a:extLst>
              <a:ext uri="{FF2B5EF4-FFF2-40B4-BE49-F238E27FC236}">
                <a16:creationId xmlns:a16="http://schemas.microsoft.com/office/drawing/2014/main" id="{04285C48-E0D2-A8FB-E889-BE0F82F4DDBC}"/>
              </a:ext>
            </a:extLst>
          </p:cNvPr>
          <p:cNvSpPr/>
          <p:nvPr/>
        </p:nvSpPr>
        <p:spPr>
          <a:xfrm>
            <a:off x="10579427" y="526757"/>
            <a:ext cx="360000" cy="36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Elipse 12">
            <a:hlinkClick r:id="rId2" action="ppaction://hlinksldjump" tooltip="Hipótesis c: Los trabajos de mayor rango (JobLevel: Senior y Lider) tienen más sobretiempo en promedio."/>
            <a:extLst>
              <a:ext uri="{FF2B5EF4-FFF2-40B4-BE49-F238E27FC236}">
                <a16:creationId xmlns:a16="http://schemas.microsoft.com/office/drawing/2014/main" id="{B63C4CBE-47AF-D6B6-0B6E-9B235E61D37E}"/>
              </a:ext>
            </a:extLst>
          </p:cNvPr>
          <p:cNvSpPr/>
          <p:nvPr/>
        </p:nvSpPr>
        <p:spPr>
          <a:xfrm>
            <a:off x="11331953" y="526757"/>
            <a:ext cx="360000" cy="36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A08CF4F4-6B25-3F73-CB55-CACDE4E87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076872"/>
            <a:ext cx="6364512" cy="4762800"/>
          </a:xfrm>
          <a:prstGeom prst="rect">
            <a:avLst/>
          </a:prstGeom>
        </p:spPr>
      </p:pic>
      <p:sp>
        <p:nvSpPr>
          <p:cNvPr id="3" name="ProgressDot">
            <a:extLst>
              <a:ext uri="{FF2B5EF4-FFF2-40B4-BE49-F238E27FC236}">
                <a16:creationId xmlns:a16="http://schemas.microsoft.com/office/drawing/2014/main" id="{2318E22E-6D7A-A020-A412-C2F85DC0554C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1104FC2B-D6A5-4E84-78D7-F0510A40F57F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BD30B9CB-67F7-349B-9795-ABF4F0A672CD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800EEDA9-4170-2250-F5F7-AF741F1C976D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83D4D218-8295-9114-4F5E-28A20C0A4AF1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E1A5A084-ED9E-2153-8935-CD0ABFD3C8CE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752426BA-A406-2BF3-11B6-9BD16A5DD038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F02C5581-16B7-E9D5-3A68-F095EC556DAC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7F224BDE-ED3B-36F2-687C-D086F4F0515E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A8B7C135-6B7E-C107-EB37-6ECBFAE952E3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21820BFB-3E85-C926-489D-384681637D8B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0498EDBD-0DBF-38EF-1ED1-9D620CC4F77C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FAE2B977-6AC7-1C85-A84C-2A4650F24B54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28694C9F-9A61-F533-2950-A902A20E3FA3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A6645753-7B85-A5E5-A1B4-3B8621613767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A19172BE-BE17-29DD-8134-D83AACD8D450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3D80E145-07A2-1309-784A-B7B36298E227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A07F529D-18AF-7E1F-E607-417B774D8573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F072761C-E048-1E11-863D-AAE24A4087DC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8AE7E94B-F26F-8689-AE66-7E3FC4A7DA12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A88234DD-BB8F-ADB1-5A7F-8FE09A794764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AA3DF4F3-21EF-851A-5AE3-4EDAAB27EC0C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BC8B660C-D2A8-03CC-3BCE-FB11AF9B0D30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5946B7AF-7C6F-16CE-5B9B-F8C0864CE1D0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62518811-E684-3C55-FACE-255BCF992952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3230E8C5-827E-2664-12BB-884A887976FD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D5A2D6AC-F533-B11B-D9CC-FB651172D105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97C3DA98-D51A-A7C6-6429-1D9FB401586D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32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60F2A-7DBC-992E-2A66-0402B7E32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9DA34-466D-28C3-49A9-A69C0AC1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Conclusiones del análisis exploratorio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A7F1D1-1B13-2F3F-A488-5CD970E01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7"/>
            <a:ext cx="10515600" cy="863714"/>
          </a:xfrm>
        </p:spPr>
        <p:txBody>
          <a:bodyPr>
            <a:normAutofit/>
          </a:bodyPr>
          <a:lstStyle/>
          <a:p>
            <a:r>
              <a:rPr lang="es-PE" sz="2400" dirty="0"/>
              <a:t>Respecto a las hipótesis las conclusiones son las siguientes: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0C80FD-7AA5-C21C-E397-620C79A9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910BB-74C0-4080-A479-597185DC8685}" type="slidenum">
              <a:rPr kumimoji="0" lang="es-PE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P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1281FA1C-E32C-BF5B-EF7E-BB41959F0E82}"/>
              </a:ext>
            </a:extLst>
          </p:cNvPr>
          <p:cNvGraphicFramePr>
            <a:graphicFrameLocks noGrp="1"/>
          </p:cNvGraphicFramePr>
          <p:nvPr/>
        </p:nvGraphicFramePr>
        <p:xfrm>
          <a:off x="422910" y="1851661"/>
          <a:ext cx="11487149" cy="4206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94385">
                  <a:extLst>
                    <a:ext uri="{9D8B030D-6E8A-4147-A177-3AD203B41FA5}">
                      <a16:colId xmlns:a16="http://schemas.microsoft.com/office/drawing/2014/main" val="3792707882"/>
                    </a:ext>
                  </a:extLst>
                </a:gridCol>
                <a:gridCol w="4544915">
                  <a:extLst>
                    <a:ext uri="{9D8B030D-6E8A-4147-A177-3AD203B41FA5}">
                      <a16:colId xmlns:a16="http://schemas.microsoft.com/office/drawing/2014/main" val="696775669"/>
                    </a:ext>
                  </a:extLst>
                </a:gridCol>
                <a:gridCol w="5647849">
                  <a:extLst>
                    <a:ext uri="{9D8B030D-6E8A-4147-A177-3AD203B41FA5}">
                      <a16:colId xmlns:a16="http://schemas.microsoft.com/office/drawing/2014/main" val="3950212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Hipótesis </a:t>
                      </a:r>
                      <a:r>
                        <a:rPr lang="es-PE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Hipótesis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Relación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Mientras mayor es el nivel de estudios, mayor es el nivel de trabajo que tiene (</a:t>
                      </a:r>
                      <a:r>
                        <a:rPr lang="es-PE" sz="1800" dirty="0" err="1"/>
                        <a:t>JobLevel</a:t>
                      </a:r>
                      <a:r>
                        <a:rPr lang="es-PE" sz="1800" dirty="0"/>
                        <a:t>).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Verdadero</a:t>
                      </a:r>
                      <a:r>
                        <a:rPr lang="es-E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Los puestos más bajos pertenecen a personas con mayor instrucción, y los más bajos a menor instrucción. Sin embargo, la relación es media y el 65.7% de la población son bachilleres de Junior a Senior.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s-PE" sz="1800" dirty="0"/>
                        <a:t>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PE" sz="1800" dirty="0"/>
                        <a:t>Por políticas de igualdad de género, la diferencia entre el nivel de satisfacción entre hombres y mujeres debe ser menor a 0.5 puntos.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Verdadero</a:t>
                      </a:r>
                      <a:r>
                        <a:rPr lang="es-E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la satisfacción era independiente al genero y la diferencia máxima es de 0.053 puntos.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s-PE" sz="1800" dirty="0"/>
                        <a:t>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PE" sz="1800" dirty="0"/>
                        <a:t>Los trabajos de mayor rango (</a:t>
                      </a:r>
                      <a:r>
                        <a:rPr lang="es-PE" sz="1800" dirty="0" err="1"/>
                        <a:t>JobLevel</a:t>
                      </a:r>
                      <a:r>
                        <a:rPr lang="es-PE" sz="1800" dirty="0"/>
                        <a:t>: Senior y </a:t>
                      </a:r>
                      <a:r>
                        <a:rPr lang="es-PE" sz="1800" dirty="0" err="1"/>
                        <a:t>Lider</a:t>
                      </a:r>
                      <a:r>
                        <a:rPr lang="es-PE" sz="1800" dirty="0"/>
                        <a:t>) tienen más sobretiempo en promedio.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Falso</a:t>
                      </a:r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el </a:t>
                      </a:r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overtime</a:t>
                      </a:r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es independiente al puesto de trabajo.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</a:tbl>
          </a:graphicData>
        </a:graphic>
      </p:graphicFrame>
      <p:sp>
        <p:nvSpPr>
          <p:cNvPr id="5" name="ProgressDot">
            <a:extLst>
              <a:ext uri="{FF2B5EF4-FFF2-40B4-BE49-F238E27FC236}">
                <a16:creationId xmlns:a16="http://schemas.microsoft.com/office/drawing/2014/main" id="{762BFD7C-8893-892D-B792-6297221624C4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8BC42E8B-9232-E66A-8676-8DC07E829ADD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C8D0AD15-9B42-FA38-32AB-CE971273634A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579722D7-42BB-12A1-FB97-A56AA6DA2DE1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B4C5CCC6-102B-DFE5-A34F-3A75E4999F9A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F8F7E7E9-18A1-C13C-C85C-018F237860EE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C344A628-B2EF-52BE-40E7-99438C851669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A1BAC8D2-5D87-1BCD-72B1-75170E5C3231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3308A40F-E068-E596-E6C5-D0BA139EF8DE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D073E156-D490-20E0-1903-1EA3C5BC9C20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D91462B9-D2E5-FF45-6D9D-4CB7660F0002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D69B5CD1-551F-92C4-699A-C1AC1343B318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9B7800AB-BF6E-3E69-2BD0-EE00C57B37B5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81126182-DCA2-B497-6380-435C463924E0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7FBFB67F-2B9D-7F01-82F9-51314FB88083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DC7C2EBC-A03C-8404-B7AB-00C9743A5713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7888F80A-C91F-3FC4-1401-A6FCD711CF5A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67EBD61A-BE19-C46F-3400-0D00C1D0F517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8302853F-E33B-48EB-6E2A-901CC4F7555C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12531475-F2C0-B1A2-2081-E4AD461F844C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E38DDB1D-A672-CEC9-5CD8-33A6A3A8ABBF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22FCF0FA-4FBF-33B0-1DB6-B561D1D44369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032B8F2D-FDB2-651A-BB9D-8FEEAC505A05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9B508E43-F4BD-AD94-16AB-AB5D8C1C0BEE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3B7D0377-B599-9B83-5154-004699352A37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6B8AB0AF-D04E-A021-E779-6CB0DE73373E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9DCDB19B-43A0-A717-FCCF-CA2F9DA58A7B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9591B746-93D7-F5E8-C02F-33BEBAA5C4C8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66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4D53FE80-600A-3C32-0C96-5028290A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076"/>
            <a:ext cx="10515600" cy="622846"/>
          </a:xfrm>
        </p:spPr>
        <p:txBody>
          <a:bodyPr>
            <a:noAutofit/>
          </a:bodyPr>
          <a:lstStyle/>
          <a:p>
            <a:pPr algn="ctr"/>
            <a:r>
              <a:rPr lang="es-PE" sz="6600" dirty="0"/>
              <a:t>Machine </a:t>
            </a:r>
            <a:r>
              <a:rPr lang="es-PE" sz="6600" dirty="0" err="1"/>
              <a:t>Learning</a:t>
            </a:r>
            <a:endParaRPr lang="es-PE" sz="6600" dirty="0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E7535A15-8D96-9ABB-9404-10CB1A050A0A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CCC8CE07-5708-C619-C7B3-CB5CED3AFC37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CF32C5F6-DCFA-F6C6-6066-24DD43B2B99F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D5DB9109-8011-2BB1-84E3-08C199FB4670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A31D7FD9-DE63-62A7-E968-720585FB6FDE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66D71611-31D2-7C77-2D1A-EFCBC27B0214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82DB45C8-5B18-09E0-D52C-C6A4606F1A4F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4A6A6B00-5C63-58AA-D761-0271BEDDAC6F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10B9D5E4-EF72-9D53-5B58-276E01A1A956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A334B6FF-1109-ACA8-361E-0E1806E121A7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B441B0A9-949D-F4F7-9538-4EB649CA2D19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7D787387-3B86-A185-8AEA-C94C5FCE25B6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50048CE8-69DD-9FA0-5B3F-08655E282E71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AA308131-61F0-7CA1-A787-9C72B60F5AD7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28652371-1796-7AAF-A6E0-D7C3BFB32881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C27DF3AB-3176-62A9-DCCC-B4996FC13729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9B66E900-E2D2-2CF3-E436-DB4E68553F96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C0B99AA6-A471-244B-CD8C-7A3EB4CC62EC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C7E06043-AA4B-1959-C96C-3100FADD840C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B83DEED4-A5D3-60C2-F143-70C0FCE3364C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E98A5B79-DF86-7A0A-477B-31C6BA336CD7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9A57A81A-342D-8D81-386A-E1FD596F5DD4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28755E66-1DE5-DB7C-30C6-8736056EDEAD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FC73E2D4-B0F5-A7A5-50EF-AE0BCE2E5B14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069DB901-EF1F-7903-D1AC-3FD2FF69C644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15C18197-114D-8ADE-0C95-409A53F1EDAD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A0B3E7F2-E8D9-D311-BFE6-EC1D973E52C8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A8AF0D23-D2BB-490B-ED40-DE3E97184326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2724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59C16-587C-3DCA-6B82-075976EFD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1A41F-7F9E-18B1-4D49-92134BE4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K-</a:t>
            </a:r>
            <a:r>
              <a:rPr lang="es-PE" dirty="0" err="1"/>
              <a:t>means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9016E-8B44-CD69-B211-CBE6A049B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7"/>
            <a:ext cx="10888980" cy="1663420"/>
          </a:xfrm>
        </p:spPr>
        <p:txBody>
          <a:bodyPr>
            <a:normAutofit fontScale="92500" lnSpcReduction="20000"/>
          </a:bodyPr>
          <a:lstStyle/>
          <a:p>
            <a:r>
              <a:rPr lang="es-PE" sz="2400" dirty="0"/>
              <a:t>Se implementó el método del codo, hallando la cantidad de 2 </a:t>
            </a:r>
            <a:r>
              <a:rPr lang="es-PE" sz="2400" dirty="0" err="1"/>
              <a:t>clusters</a:t>
            </a:r>
            <a:r>
              <a:rPr lang="es-PE" sz="2400" dirty="0"/>
              <a:t> como optimo. Sin embargo, al graficarlo (</a:t>
            </a:r>
            <a:r>
              <a:rPr lang="es-PE" sz="2400" i="1" dirty="0"/>
              <a:t>gráfico de la derecha</a:t>
            </a:r>
            <a:r>
              <a:rPr lang="es-PE" sz="2400" dirty="0"/>
              <a:t>), no se visualiza división del grupos.</a:t>
            </a:r>
          </a:p>
          <a:p>
            <a:r>
              <a:rPr lang="es-PE" sz="2400" dirty="0"/>
              <a:t>Por tanto, </a:t>
            </a:r>
            <a:r>
              <a:rPr lang="es-PE" sz="2400" b="1" dirty="0"/>
              <a:t>queda descartado este método</a:t>
            </a:r>
            <a:r>
              <a:rPr lang="es-PE" sz="2400" dirty="0"/>
              <a:t> para el trabajo actual ya que no trabaja variables categóricas (las cuales tengo).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BA0ADD-06E9-FFFA-B336-D169E414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17</a:t>
            </a:fld>
            <a:endParaRPr lang="es-PE" dirty="0"/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A72436E-DF3C-FE5F-DAE3-5AA1D85FF0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21763"/>
            <a:ext cx="5089909" cy="3355200"/>
          </a:xfrm>
          <a:prstGeom prst="rect">
            <a:avLst/>
          </a:prstGeom>
        </p:spPr>
      </p:pic>
      <p:pic>
        <p:nvPicPr>
          <p:cNvPr id="9" name="Imagen 8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016E65C0-D002-059C-565B-9E5593C8B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16" y="2821763"/>
            <a:ext cx="5187583" cy="3354146"/>
          </a:xfrm>
          <a:prstGeom prst="rect">
            <a:avLst/>
          </a:prstGeom>
        </p:spPr>
      </p:pic>
      <p:sp>
        <p:nvSpPr>
          <p:cNvPr id="10" name="ProgressDot">
            <a:extLst>
              <a:ext uri="{FF2B5EF4-FFF2-40B4-BE49-F238E27FC236}">
                <a16:creationId xmlns:a16="http://schemas.microsoft.com/office/drawing/2014/main" id="{BF8051A8-D594-9A30-3224-92EAFA8402A3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44C1A08A-F706-62E1-FC64-7F96FBD4DDC9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3517DBA2-B5E6-8623-FEFD-0251D4F4C9FC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3BC831F6-C04D-0F92-F648-737428AFF3BD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291EA0ED-BB2D-2574-230C-4BB37016BBF3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5DCCF340-4A26-8E53-4BEC-4413578325EF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0B7D4019-E54E-B8AE-370A-D09C43DE748B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A3077473-1492-353A-086A-457FFC5D5EF5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AF062893-2FFD-7E7F-17BB-4239AECEDAF1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370EA9BA-F9F7-812D-B407-3AFF7469349A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69AC1A5D-C602-E152-3072-6207E80840E9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C9CFD9C1-ED82-1831-B843-ED3E36233BB6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08485547-0A7C-ADD8-44C8-0A6E74E5721E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B2B045BA-1D9F-9874-D30D-31FDFE41BF70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40006F28-1272-A856-4EC0-B1BB584AD935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87CAF7AB-31DC-AC6A-90E0-8E98CEDAB80C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6F2837BA-8E58-CF6F-A3D1-F115388FE0E3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D3484B70-AA63-8643-9378-7D142D84836B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DE4E04E5-6D05-F57A-3A8E-647A7685338A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B5C73D7F-2462-7DE6-694A-398C380B9E89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321AF692-BCC6-880E-FB67-B09EC9F401B6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A8B8CB90-AF27-FD58-27A1-EC32AE623EC1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A98D6266-03F2-3496-DBD8-9C7766EAA966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FB8A7CF8-2FB0-3BE9-2651-06277EB2D39D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F9AD49A9-E35B-7F66-9BDC-12AD710248D7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70356D83-19C0-2B13-12BA-F1B063E1F18D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1DE97FC3-F405-5263-50D0-0CF1DBACF1ED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FE2898AB-5400-D7CE-5043-389227C5542D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069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49287-7FFE-4EBF-BE8F-088932062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81C01-BB15-3E0D-7B70-C2F0DFE0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División de datos </a:t>
            </a:r>
            <a:r>
              <a:rPr lang="es-PE" dirty="0" err="1"/>
              <a:t>one-hot</a:t>
            </a:r>
            <a:r>
              <a:rPr lang="es-PE" dirty="0"/>
              <a:t> </a:t>
            </a:r>
            <a:r>
              <a:rPr lang="es-PE" dirty="0" err="1"/>
              <a:t>encoding</a:t>
            </a:r>
            <a:r>
              <a:rPr lang="es-PE" dirty="0"/>
              <a:t> y </a:t>
            </a:r>
            <a:r>
              <a:rPr lang="es-PE" dirty="0" err="1"/>
              <a:t>label</a:t>
            </a:r>
            <a:r>
              <a:rPr lang="es-PE" dirty="0"/>
              <a:t> </a:t>
            </a:r>
            <a:r>
              <a:rPr lang="es-PE" dirty="0" err="1"/>
              <a:t>encoder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E5EEAD-999A-D0A9-4E49-406712D53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709160"/>
          </a:xfrm>
        </p:spPr>
        <p:txBody>
          <a:bodyPr>
            <a:normAutofit/>
          </a:bodyPr>
          <a:lstStyle/>
          <a:p>
            <a:r>
              <a:rPr lang="es-PE" sz="2400" dirty="0"/>
              <a:t>One-</a:t>
            </a:r>
            <a:r>
              <a:rPr lang="es-PE" sz="2400" dirty="0" err="1"/>
              <a:t>hot</a:t>
            </a:r>
            <a:r>
              <a:rPr lang="es-PE" sz="2400" dirty="0"/>
              <a:t> </a:t>
            </a:r>
            <a:r>
              <a:rPr lang="es-PE" sz="2400" dirty="0" err="1"/>
              <a:t>encoding</a:t>
            </a:r>
            <a:r>
              <a:rPr lang="es-PE" sz="2400" dirty="0"/>
              <a:t> y </a:t>
            </a:r>
            <a:r>
              <a:rPr lang="es-PE" sz="2400" dirty="0" err="1"/>
              <a:t>label</a:t>
            </a:r>
            <a:r>
              <a:rPr lang="es-PE" sz="2400" dirty="0"/>
              <a:t> </a:t>
            </a:r>
            <a:r>
              <a:rPr lang="es-PE" sz="2400" dirty="0" err="1"/>
              <a:t>encoder</a:t>
            </a:r>
            <a:r>
              <a:rPr lang="es-PE" sz="2400" dirty="0"/>
              <a:t> son buenos </a:t>
            </a:r>
            <a:r>
              <a:rPr lang="es-PE" sz="2400" dirty="0" err="1"/>
              <a:t>módelos</a:t>
            </a:r>
            <a:r>
              <a:rPr lang="es-PE" sz="2400" dirty="0"/>
              <a:t> para trabajar con variables categóricas.</a:t>
            </a:r>
          </a:p>
          <a:p>
            <a:r>
              <a:rPr lang="es-PE" sz="2400" dirty="0" err="1"/>
              <a:t>Label</a:t>
            </a:r>
            <a:r>
              <a:rPr lang="es-PE" sz="2400" dirty="0"/>
              <a:t> </a:t>
            </a:r>
            <a:r>
              <a:rPr lang="es-PE" sz="2400" dirty="0" err="1"/>
              <a:t>encoder</a:t>
            </a:r>
            <a:r>
              <a:rPr lang="es-PE" sz="2400" dirty="0"/>
              <a:t> para variables categóricas que representan niveles:</a:t>
            </a:r>
          </a:p>
          <a:p>
            <a:pPr lvl="1"/>
            <a:r>
              <a:rPr lang="es-PE" sz="2000" dirty="0"/>
              <a:t>‘</a:t>
            </a:r>
            <a:r>
              <a:rPr lang="es-PE" sz="2000" dirty="0" err="1"/>
              <a:t>JobLevel</a:t>
            </a:r>
            <a:r>
              <a:rPr lang="es-PE" sz="2000" dirty="0"/>
              <a:t>’: </a:t>
            </a:r>
            <a:r>
              <a:rPr kumimoji="0" lang="es-PE" altLang="es-P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['1 - Practicante' '2 - Junior' '3 - </a:t>
            </a:r>
            <a:r>
              <a:rPr kumimoji="0" lang="es-PE" altLang="es-P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Semi-senior</a:t>
            </a:r>
            <a:r>
              <a:rPr kumimoji="0" lang="es-PE" altLang="es-P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 '4 - Senior' '5 – Líder']</a:t>
            </a:r>
            <a:endParaRPr lang="es-PE" sz="2000" dirty="0"/>
          </a:p>
          <a:p>
            <a:pPr lvl="1"/>
            <a:r>
              <a:rPr lang="es-PE" sz="2000" dirty="0"/>
              <a:t>‘</a:t>
            </a:r>
            <a:r>
              <a:rPr lang="es-PE" sz="2000" dirty="0" err="1"/>
              <a:t>EduLevel</a:t>
            </a:r>
            <a:r>
              <a:rPr lang="es-PE" sz="2000" dirty="0"/>
              <a:t>’ : </a:t>
            </a:r>
            <a:r>
              <a:rPr kumimoji="0" lang="es-PE" altLang="es-P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['1 - Secundaria' '2 - Bachiller' '3 - Master' '4 - PhD']</a:t>
            </a: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s-PE" sz="2000" dirty="0"/>
          </a:p>
          <a:p>
            <a:r>
              <a:rPr lang="es-PE" sz="2400" dirty="0"/>
              <a:t>One-</a:t>
            </a:r>
            <a:r>
              <a:rPr lang="es-PE" sz="2400" dirty="0" err="1"/>
              <a:t>hot</a:t>
            </a:r>
            <a:r>
              <a:rPr lang="es-PE" sz="2400" dirty="0"/>
              <a:t> </a:t>
            </a:r>
            <a:r>
              <a:rPr lang="es-PE" sz="2400" dirty="0" err="1"/>
              <a:t>encodig</a:t>
            </a:r>
            <a:r>
              <a:rPr lang="es-PE" sz="2400" dirty="0"/>
              <a:t> para variables categóricas que no representan niveles:</a:t>
            </a:r>
          </a:p>
          <a:p>
            <a:pPr lvl="1"/>
            <a:r>
              <a:rPr lang="es-PE" sz="2000" dirty="0"/>
              <a:t>'</a:t>
            </a:r>
            <a:r>
              <a:rPr lang="es-PE" sz="2000" dirty="0" err="1"/>
              <a:t>Gender</a:t>
            </a:r>
            <a:r>
              <a:rPr lang="es-PE" sz="2000" dirty="0"/>
              <a:t>', '</a:t>
            </a:r>
            <a:r>
              <a:rPr lang="es-PE" sz="2000" dirty="0" err="1"/>
              <a:t>CommuteMode</a:t>
            </a:r>
            <a:r>
              <a:rPr lang="es-PE" sz="2000" dirty="0"/>
              <a:t>', '</a:t>
            </a:r>
            <a:r>
              <a:rPr lang="es-PE" sz="2000" dirty="0" err="1"/>
              <a:t>Dept</a:t>
            </a:r>
            <a:r>
              <a:rPr lang="es-PE" sz="2000" dirty="0"/>
              <a:t>', '</a:t>
            </a:r>
            <a:r>
              <a:rPr lang="es-PE" sz="2000" dirty="0" err="1"/>
              <a:t>EmpType</a:t>
            </a:r>
            <a:r>
              <a:rPr lang="es-PE" sz="2000" dirty="0"/>
              <a:t>', '</a:t>
            </a:r>
            <a:r>
              <a:rPr lang="es-PE" sz="2000" dirty="0" err="1"/>
              <a:t>MaritalStatus</a:t>
            </a:r>
            <a:r>
              <a:rPr lang="es-PE" sz="2000" dirty="0"/>
              <a:t>', '</a:t>
            </a:r>
            <a:r>
              <a:rPr lang="es-PE" sz="2000" dirty="0" err="1"/>
              <a:t>haveOT</a:t>
            </a:r>
            <a:r>
              <a:rPr lang="es-PE" sz="2000" dirty="0"/>
              <a:t>’</a:t>
            </a:r>
          </a:p>
          <a:p>
            <a:pPr marL="228600" lvl="1">
              <a:spcBef>
                <a:spcPts val="1000"/>
              </a:spcBef>
            </a:pPr>
            <a:r>
              <a:rPr lang="es-PE" dirty="0"/>
              <a:t>Finalmente se </a:t>
            </a:r>
            <a:r>
              <a:rPr lang="es-PE" dirty="0" err="1"/>
              <a:t>dividio</a:t>
            </a:r>
            <a:r>
              <a:rPr lang="es-PE" dirty="0"/>
              <a:t> el </a:t>
            </a:r>
            <a:r>
              <a:rPr lang="es-PE" dirty="0" err="1"/>
              <a:t>df</a:t>
            </a:r>
            <a:r>
              <a:rPr lang="es-PE" dirty="0"/>
              <a:t> en </a:t>
            </a:r>
            <a:r>
              <a:rPr lang="es-PE" b="1" dirty="0"/>
              <a:t>80% </a:t>
            </a:r>
            <a:r>
              <a:rPr lang="es-PE" b="1" dirty="0" err="1"/>
              <a:t>train</a:t>
            </a:r>
            <a:r>
              <a:rPr lang="es-PE" b="1" dirty="0"/>
              <a:t> </a:t>
            </a:r>
            <a:r>
              <a:rPr lang="es-PE" dirty="0"/>
              <a:t>y </a:t>
            </a:r>
            <a:r>
              <a:rPr lang="es-PE" b="1" dirty="0"/>
              <a:t>20% test.</a:t>
            </a:r>
          </a:p>
          <a:p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888C51-8347-0DA8-960E-A622ACD7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18</a:t>
            </a:fld>
            <a:endParaRPr lang="es-PE" dirty="0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637CE11E-704E-5D4B-7B20-21F2DA25B6FA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38D26A35-46C2-DE94-9958-3C7ACAF5DCBA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7D94295D-88E4-4C5E-8F81-0E2E1A31E28F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D2A3EEC0-910A-0154-3ECA-E83F36A173A5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C5D396FA-E4F8-46E0-066C-E2471905630A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641F6644-4D28-524A-C301-42E21DE7846A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0DD9ED22-FF02-5262-9B9D-AF871F1D5ADE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78B6EB9C-52DF-EAA1-9001-AF4BD5B02755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5175DD10-E368-B782-A7A8-C13004B3E0F6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33165275-70DF-2172-7C16-BB558238259B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8004C8C4-2309-B600-FD91-347CF7AE2850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4498AD60-FFA3-97CF-AA93-2DBD76CACF32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D1A170FF-7CCD-7B56-992E-7CBB37D31F36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45249360-114A-6871-27B6-DDFAF7DEAE39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739699E6-4D7F-A991-F9BB-932C58E7E955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12F43CC4-120E-614C-B3BB-4B377AD4A9E6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46905758-8ECC-7C3E-9109-5DB4EA8E2FE2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D9845A19-EA56-89D3-3A30-BE86E774E7F0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EACDA193-26BA-2C0A-B283-7C63C16B9C19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61D03EA4-B2CA-C028-6C56-72391A116759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6360FE29-F846-3228-CA3E-B13252A66E1C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31632996-E576-4832-EA37-5B818335CCD9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7166A332-0430-1B8F-8025-8FD020188ED7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1BA0E4FD-82D7-7E45-EB8F-4C0AC6F5D692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78C4346C-EB5B-FF4B-E1D0-4E73C5F4744A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C8B59858-1E1D-E10A-C3F9-35371EFA8CBA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02E187ED-787F-F777-0568-0087F236BEA5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4FA3E880-CC5C-C9E3-1FF0-8591B707B3DC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5539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DA59D-C673-70AE-87C4-D4DC89AB6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A18EA-2740-30B4-3EE3-1577360A8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Regresión logística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AFBCF0-4EC5-0807-86AB-418480D8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159397"/>
            <a:ext cx="3817606" cy="2587104"/>
          </a:xfrm>
        </p:spPr>
        <p:txBody>
          <a:bodyPr>
            <a:normAutofit/>
          </a:bodyPr>
          <a:lstStyle/>
          <a:p>
            <a:r>
              <a:rPr lang="es-PE" sz="2400" dirty="0"/>
              <a:t>Este modelo nos brindo,</a:t>
            </a:r>
          </a:p>
          <a:p>
            <a:pPr lvl="1"/>
            <a:r>
              <a:rPr lang="es-PE" sz="2000" dirty="0"/>
              <a:t>Precisión: 97.69%</a:t>
            </a:r>
          </a:p>
          <a:p>
            <a:pPr lvl="1"/>
            <a:r>
              <a:rPr lang="es-PE" sz="2000" dirty="0"/>
              <a:t>Error cuadrático: 2.31%</a:t>
            </a:r>
            <a:endParaRPr lang="es-PE" dirty="0"/>
          </a:p>
          <a:p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0F2C6A-AC32-555B-7A85-08B6A3CE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19</a:t>
            </a:fld>
            <a:endParaRPr lang="es-PE" dirty="0"/>
          </a:p>
        </p:txBody>
      </p:sp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DE1B44F9-E198-808E-2717-E841B6A51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06" y="1267261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07618954-EB7F-D944-E452-825B8AE60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14" y="1267261"/>
            <a:ext cx="3577097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Imagen 9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D8E8A47D-2D59-1FCA-3639-87AB4D99A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" y="3917446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Imagen 11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3B52F502-B528-8017-9969-CCD157BD29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06" y="3917446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Imagen 13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9A3B243C-CAC4-8282-CFDE-F4A4A1DDCD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14" y="3917446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ProgressDot">
            <a:extLst>
              <a:ext uri="{FF2B5EF4-FFF2-40B4-BE49-F238E27FC236}">
                <a16:creationId xmlns:a16="http://schemas.microsoft.com/office/drawing/2014/main" id="{3A9FAD96-F962-F1C9-39B4-A1BC5CDD87FB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1FB96388-70F0-31C3-8D21-21A31BC04115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8B50D59B-5571-5EE1-32EC-2ACF02D9B8C0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4F990846-5456-08EA-CB39-3A02E3EE7ED9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7D69110D-9016-5B3B-3C7C-BDB19D78A078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F4EFFC04-6B67-3568-589D-E4B7E3D7694C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E2D3EC94-AE63-BF61-AEA9-086679F355DA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27447BC3-2341-3E7A-E73F-8D306101616E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CFA7191D-1CFF-FECD-3BAC-2548EB542771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4CD7AF42-9170-7AF6-4E0F-9900BAFB6D77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6EEFEFAC-2E64-EC5A-61F7-A586BC2528A8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883C283F-6753-0A6A-60F9-9AC4C4EB5D14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E67B9E5E-22C7-B049-D5C9-DE482C198A5D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B3543DF9-553E-D495-B373-E3E470D093C3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AEFEDF28-6934-198F-E922-4055838C73D0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D73183B3-CA67-FD61-D7DC-72BAA11E1C02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C791E5EE-863A-3673-670A-515EA5BF18AF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0891BE47-7523-0844-B749-39A6184D5373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086C86A2-E9E3-6DD3-04FC-94BE88193D2C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4C6560CF-C3F1-82E0-10C1-822813651CAD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90676DAE-C34B-735B-F834-938C6B2413ED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58179C99-5CC6-A6CE-5446-D7EFF52736FA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8D28FF67-2748-2C45-9743-14F53826339C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FE5B4F62-06A0-FF2E-B3CB-944C1058663B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053EFB89-D773-F596-920A-B92313F78430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ProgressDot">
            <a:extLst>
              <a:ext uri="{FF2B5EF4-FFF2-40B4-BE49-F238E27FC236}">
                <a16:creationId xmlns:a16="http://schemas.microsoft.com/office/drawing/2014/main" id="{A348BBBE-7D88-9645-BAFB-7A146FDB788E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ProgressDot">
            <a:extLst>
              <a:ext uri="{FF2B5EF4-FFF2-40B4-BE49-F238E27FC236}">
                <a16:creationId xmlns:a16="http://schemas.microsoft.com/office/drawing/2014/main" id="{F1D3A7E8-83C1-F924-5736-C84DF8C6C372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ProgressDot">
            <a:extLst>
              <a:ext uri="{FF2B5EF4-FFF2-40B4-BE49-F238E27FC236}">
                <a16:creationId xmlns:a16="http://schemas.microsoft.com/office/drawing/2014/main" id="{18A358A0-CF7F-8482-C60D-DBB824A1FB2F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044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6011F-1746-C71C-7690-95D7D996B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AFA58C9-57AC-B814-2ADA-90CD5CB5254D}"/>
              </a:ext>
            </a:extLst>
          </p:cNvPr>
          <p:cNvCxnSpPr>
            <a:cxnSpLocks/>
          </p:cNvCxnSpPr>
          <p:nvPr/>
        </p:nvCxnSpPr>
        <p:spPr>
          <a:xfrm flipV="1">
            <a:off x="8501302" y="2606567"/>
            <a:ext cx="2152413" cy="24656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9F4FE20-81F4-ABD6-7A65-9C61E142CCF3}"/>
              </a:ext>
            </a:extLst>
          </p:cNvPr>
          <p:cNvCxnSpPr>
            <a:cxnSpLocks/>
          </p:cNvCxnSpPr>
          <p:nvPr/>
        </p:nvCxnSpPr>
        <p:spPr>
          <a:xfrm>
            <a:off x="1265634" y="2475926"/>
            <a:ext cx="2233137" cy="23497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0AF4D95-1841-18BF-F92C-216161D0BAC4}"/>
              </a:ext>
            </a:extLst>
          </p:cNvPr>
          <p:cNvCxnSpPr>
            <a:cxnSpLocks/>
          </p:cNvCxnSpPr>
          <p:nvPr/>
        </p:nvCxnSpPr>
        <p:spPr>
          <a:xfrm>
            <a:off x="7156609" y="2951484"/>
            <a:ext cx="1198721" cy="18925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8EEA034D-38C2-C35B-F63F-DA48EC3B6939}"/>
              </a:ext>
            </a:extLst>
          </p:cNvPr>
          <p:cNvCxnSpPr>
            <a:cxnSpLocks/>
          </p:cNvCxnSpPr>
          <p:nvPr/>
        </p:nvCxnSpPr>
        <p:spPr>
          <a:xfrm flipV="1">
            <a:off x="4168140" y="2475926"/>
            <a:ext cx="2152413" cy="24656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1B8ACB7-3393-9418-0964-FAFDE452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Agenda</a:t>
            </a:r>
          </a:p>
        </p:txBody>
      </p:sp>
      <p:sp>
        <p:nvSpPr>
          <p:cNvPr id="69" name="Marcador de número de diapositiva 68">
            <a:extLst>
              <a:ext uri="{FF2B5EF4-FFF2-40B4-BE49-F238E27FC236}">
                <a16:creationId xmlns:a16="http://schemas.microsoft.com/office/drawing/2014/main" id="{CA682FEA-2A31-41E2-8744-949921C4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2</a:t>
            </a:fld>
            <a:endParaRPr lang="es-PE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Vista general de sección 4">
                <a:extLst>
                  <a:ext uri="{FF2B5EF4-FFF2-40B4-BE49-F238E27FC236}">
                    <a16:creationId xmlns:a16="http://schemas.microsoft.com/office/drawing/2014/main" id="{46F6A2B5-854D-0333-BD59-BF2201C846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1673696"/>
                  </p:ext>
                </p:extLst>
              </p:nvPr>
            </p:nvGraphicFramePr>
            <p:xfrm>
              <a:off x="609600" y="148210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0C1BB847-35E2-4E9E-87CE-1C14365049F6}">
                    <psez:zmPr id="{F498A8B9-8D7E-4645-91C7-3C1FE6852F0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Vista general de sección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6F6A2B5-854D-0333-BD59-BF2201C846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600" y="1482105"/>
                <a:ext cx="3048000" cy="1714500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Vista general de sección 6">
                <a:extLst>
                  <a:ext uri="{FF2B5EF4-FFF2-40B4-BE49-F238E27FC236}">
                    <a16:creationId xmlns:a16="http://schemas.microsoft.com/office/drawing/2014/main" id="{C930853B-8FA5-99FD-BE37-283F68DE0B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57698127"/>
                  </p:ext>
                </p:extLst>
              </p:nvPr>
            </p:nvGraphicFramePr>
            <p:xfrm>
              <a:off x="1987391" y="389886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3830B8C5-CC32-4672-9ED7-CB3241FD5CB1}">
                    <psez:zmPr id="{970685DD-A521-4710-B513-2ECAEEB53541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Vista general de sección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930853B-8FA5-99FD-BE37-283F68DE0B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87391" y="3898865"/>
                <a:ext cx="3048000" cy="1714500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Vista general de sección 8">
                <a:extLst>
                  <a:ext uri="{FF2B5EF4-FFF2-40B4-BE49-F238E27FC236}">
                    <a16:creationId xmlns:a16="http://schemas.microsoft.com/office/drawing/2014/main" id="{14DBD79E-03B8-8DE5-88B3-B640820CB2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0610844"/>
                  </p:ext>
                </p:extLst>
              </p:nvPr>
            </p:nvGraphicFramePr>
            <p:xfrm>
              <a:off x="6573679" y="400869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1520B400-A8A2-4D84-ABA3-A7EAE820C556}">
                    <psez:zmPr id="{1865925E-82DE-46E5-B26A-C53EB541CFE9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Vista general de sección 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14DBD79E-03B8-8DE5-88B3-B640820CB2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73679" y="4008690"/>
                <a:ext cx="3048000" cy="1714500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Vista general de sección 10">
                <a:extLst>
                  <a:ext uri="{FF2B5EF4-FFF2-40B4-BE49-F238E27FC236}">
                    <a16:creationId xmlns:a16="http://schemas.microsoft.com/office/drawing/2014/main" id="{D3256FC4-E47A-C781-1EAE-92122C53DC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40499712"/>
                  </p:ext>
                </p:extLst>
              </p:nvPr>
            </p:nvGraphicFramePr>
            <p:xfrm>
              <a:off x="8882538" y="1714793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50B123B2-FB22-4D82-B29D-7EBC39984CE5}">
                    <psez:zmPr id="{EDB5259C-0259-49A7-97EA-68E4389878C3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Vista general de sección 1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D3256FC4-E47A-C781-1EAE-92122C53DC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82538" y="1714793"/>
                <a:ext cx="3048000" cy="1714500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</p:pic>
        </mc:Fallback>
      </mc:AlternateContent>
      <p:sp>
        <p:nvSpPr>
          <p:cNvPr id="17" name="CuadroTexto 16">
            <a:hlinkClick r:id="rId3" action="ppaction://hlinksldjump"/>
            <a:extLst>
              <a:ext uri="{FF2B5EF4-FFF2-40B4-BE49-F238E27FC236}">
                <a16:creationId xmlns:a16="http://schemas.microsoft.com/office/drawing/2014/main" id="{513948B7-CDA0-0FCE-30BF-AE33BB2C9517}"/>
              </a:ext>
            </a:extLst>
          </p:cNvPr>
          <p:cNvSpPr txBox="1"/>
          <p:nvPr/>
        </p:nvSpPr>
        <p:spPr>
          <a:xfrm>
            <a:off x="609600" y="3289358"/>
            <a:ext cx="313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/>
              <a:t>1. Introducción, data y objetivos</a:t>
            </a:r>
          </a:p>
        </p:txBody>
      </p:sp>
      <p:sp>
        <p:nvSpPr>
          <p:cNvPr id="18" name="CuadroTexto 17">
            <a:hlinkClick r:id="rId6" action="ppaction://hlinksldjump"/>
            <a:extLst>
              <a:ext uri="{FF2B5EF4-FFF2-40B4-BE49-F238E27FC236}">
                <a16:creationId xmlns:a16="http://schemas.microsoft.com/office/drawing/2014/main" id="{F2AD5A47-A48C-E034-0817-8531C869A3AB}"/>
              </a:ext>
            </a:extLst>
          </p:cNvPr>
          <p:cNvSpPr txBox="1"/>
          <p:nvPr/>
        </p:nvSpPr>
        <p:spPr>
          <a:xfrm>
            <a:off x="2090261" y="5689550"/>
            <a:ext cx="313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/>
              <a:t>2. Análisis exploratorio</a:t>
            </a:r>
          </a:p>
        </p:txBody>
      </p:sp>
      <p:sp>
        <p:nvSpPr>
          <p:cNvPr id="19" name="CuadroTexto 18">
            <a:hlinkClick r:id="rId9" action="ppaction://hlinksldjump"/>
            <a:extLst>
              <a:ext uri="{FF2B5EF4-FFF2-40B4-BE49-F238E27FC236}">
                <a16:creationId xmlns:a16="http://schemas.microsoft.com/office/drawing/2014/main" id="{64A3A3BF-37B3-8EA8-9A95-B338FFE2ABA0}"/>
              </a:ext>
            </a:extLst>
          </p:cNvPr>
          <p:cNvSpPr txBox="1"/>
          <p:nvPr/>
        </p:nvSpPr>
        <p:spPr>
          <a:xfrm>
            <a:off x="6573679" y="5804357"/>
            <a:ext cx="313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/>
              <a:t>4. Machine </a:t>
            </a:r>
            <a:r>
              <a:rPr lang="es-PE" sz="1400" dirty="0" err="1"/>
              <a:t>Learning</a:t>
            </a:r>
            <a:endParaRPr lang="es-PE" sz="1400" dirty="0"/>
          </a:p>
        </p:txBody>
      </p:sp>
      <p:sp>
        <p:nvSpPr>
          <p:cNvPr id="20" name="CuadroTexto 19">
            <a:hlinkClick r:id="rId12" action="ppaction://hlinksldjump"/>
            <a:extLst>
              <a:ext uri="{FF2B5EF4-FFF2-40B4-BE49-F238E27FC236}">
                <a16:creationId xmlns:a16="http://schemas.microsoft.com/office/drawing/2014/main" id="{7B6C066C-77F1-D676-B78B-8EAB7C7EEC51}"/>
              </a:ext>
            </a:extLst>
          </p:cNvPr>
          <p:cNvSpPr txBox="1"/>
          <p:nvPr/>
        </p:nvSpPr>
        <p:spPr>
          <a:xfrm>
            <a:off x="8938260" y="3487600"/>
            <a:ext cx="313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/>
              <a:t>5. Conclusiones ML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" name="Vista general de sección 3">
                <a:extLst>
                  <a:ext uri="{FF2B5EF4-FFF2-40B4-BE49-F238E27FC236}">
                    <a16:creationId xmlns:a16="http://schemas.microsoft.com/office/drawing/2014/main" id="{860B1EFF-EEF6-0D7A-60FA-37F9F47ED3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1728579"/>
                  </p:ext>
                </p:extLst>
              </p:nvPr>
            </p:nvGraphicFramePr>
            <p:xfrm>
              <a:off x="4796553" y="151630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59CFF83D-9C1F-46AC-B3F6-9F419A9AEC6D}">
                    <psez:zmPr id="{4C283F5A-C6E3-4C7F-86CE-4A513E7B31A9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" name="Vista general de sección 3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860B1EFF-EEF6-0D7A-60FA-37F9F47ED3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96553" y="151630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2" name="CuadroTexto 11">
            <a:hlinkClick r:id="rId15" action="ppaction://hlinksldjump"/>
            <a:extLst>
              <a:ext uri="{FF2B5EF4-FFF2-40B4-BE49-F238E27FC236}">
                <a16:creationId xmlns:a16="http://schemas.microsoft.com/office/drawing/2014/main" id="{EE273187-3EBF-560F-8081-F4809A6BDA16}"/>
              </a:ext>
            </a:extLst>
          </p:cNvPr>
          <p:cNvSpPr txBox="1"/>
          <p:nvPr/>
        </p:nvSpPr>
        <p:spPr>
          <a:xfrm>
            <a:off x="4796553" y="3295148"/>
            <a:ext cx="313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/>
              <a:t>3. Conclusiones Análisis exploratorio</a:t>
            </a:r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01CB69DF-6F4C-721E-5410-3AD8A198E2FC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9E594F1A-101D-ADBB-795B-D0F497FF270B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BCEDCD5D-D626-089D-0AC8-9AA39F92EC5F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4E993E1E-CC99-C71E-9FB8-6AB29B749BD2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3D5A8F22-2758-681E-D654-04A68A92BDF8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19F8C2ED-C882-516D-B270-C858A8B12031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56AC72AD-D6D6-C2DA-2904-E855F2293CC9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F60F4180-BA8C-1F73-1340-E11D9413BF18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92A79C51-621D-8E65-4281-55C907812B73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E05BB002-EA1D-30B0-6BCF-71A7DA29E456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45C993D7-E43B-7C4C-9D16-081A54D42B02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62D32641-0DA6-3573-54E8-AA9753B4B524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FADDAFB3-6264-1246-F200-604B9C291BE6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8A34F40F-FDF2-9782-2DDA-E674976217B2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384AC153-BCAF-9AEB-CDCF-F5A43259E724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362BF498-09D5-BF29-A54B-D7343C08C71B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6E89C99D-22BD-0062-1CE9-7E6B354DB868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2164C16F-ECB0-A497-B3B1-64033903199A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39285F0E-DE24-A57C-B2E6-11F1F50B6EDD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45B5901A-2DFA-1AAF-1FC9-972D2B0BEB86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20CAEAD8-1C21-7D1A-ECF4-069837F344C5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ProgressDot">
            <a:extLst>
              <a:ext uri="{FF2B5EF4-FFF2-40B4-BE49-F238E27FC236}">
                <a16:creationId xmlns:a16="http://schemas.microsoft.com/office/drawing/2014/main" id="{9D456B9B-8557-4069-958A-02EEBFCE94CE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ProgressDot">
            <a:extLst>
              <a:ext uri="{FF2B5EF4-FFF2-40B4-BE49-F238E27FC236}">
                <a16:creationId xmlns:a16="http://schemas.microsoft.com/office/drawing/2014/main" id="{1F81B555-326E-DE16-F2B1-02CE0501CC2A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ProgressDot">
            <a:extLst>
              <a:ext uri="{FF2B5EF4-FFF2-40B4-BE49-F238E27FC236}">
                <a16:creationId xmlns:a16="http://schemas.microsoft.com/office/drawing/2014/main" id="{9DB954B9-DCB1-3061-3632-CA26882B4E50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ProgressDot">
            <a:extLst>
              <a:ext uri="{FF2B5EF4-FFF2-40B4-BE49-F238E27FC236}">
                <a16:creationId xmlns:a16="http://schemas.microsoft.com/office/drawing/2014/main" id="{246FD0AC-88C3-2EDC-5FC7-79A7ADF17B3C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ProgressDot">
            <a:extLst>
              <a:ext uri="{FF2B5EF4-FFF2-40B4-BE49-F238E27FC236}">
                <a16:creationId xmlns:a16="http://schemas.microsoft.com/office/drawing/2014/main" id="{18BD6250-708B-C275-95C1-9F899B724FDD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ProgressDot">
            <a:extLst>
              <a:ext uri="{FF2B5EF4-FFF2-40B4-BE49-F238E27FC236}">
                <a16:creationId xmlns:a16="http://schemas.microsoft.com/office/drawing/2014/main" id="{DCA49335-2C61-BE0F-EF9E-A11966E6C320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8" name="ProgressDot">
            <a:extLst>
              <a:ext uri="{FF2B5EF4-FFF2-40B4-BE49-F238E27FC236}">
                <a16:creationId xmlns:a16="http://schemas.microsoft.com/office/drawing/2014/main" id="{822447CC-8014-FC7C-26A9-4A2438EA7A0B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5183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E7D56-D9B7-5169-8E02-8259C2776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E0E13135-393C-6776-3BED-8FAFA622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05" y="1267261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CF3773CB-85F0-5259-769B-941055067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13" y="1267261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Imagen 14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7DE6DFC3-B455-DF0E-9C7D-188494697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8" y="3917446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7" name="Imagen 16" descr="Gráfico&#10;&#10;Descripción generada automáticamente">
            <a:extLst>
              <a:ext uri="{FF2B5EF4-FFF2-40B4-BE49-F238E27FC236}">
                <a16:creationId xmlns:a16="http://schemas.microsoft.com/office/drawing/2014/main" id="{9441928D-0EFB-488F-C859-E4250F6038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05" y="3917446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9" name="Imagen 18" descr="Gráfico&#10;&#10;Descripción generada automáticamente">
            <a:extLst>
              <a:ext uri="{FF2B5EF4-FFF2-40B4-BE49-F238E27FC236}">
                <a16:creationId xmlns:a16="http://schemas.microsoft.com/office/drawing/2014/main" id="{366FB40D-5CBC-30B8-29B4-0BE97637A8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13" y="3917446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7AB48AD-5C95-50DA-A6E8-BE84A674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PE" b="1" i="0" dirty="0">
                <a:effectLst/>
                <a:latin typeface="system-ui"/>
              </a:rPr>
              <a:t>Árboles de decisión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C9D7DB-6BD7-D5D1-F5F7-854FFB3F7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159397"/>
            <a:ext cx="3817606" cy="2587104"/>
          </a:xfrm>
        </p:spPr>
        <p:txBody>
          <a:bodyPr>
            <a:normAutofit/>
          </a:bodyPr>
          <a:lstStyle/>
          <a:p>
            <a:r>
              <a:rPr lang="es-PE" sz="2400" dirty="0"/>
              <a:t>Este modelo nos brindo,</a:t>
            </a:r>
          </a:p>
          <a:p>
            <a:pPr lvl="1"/>
            <a:r>
              <a:rPr lang="es-PE" sz="2000" dirty="0"/>
              <a:t>Precisión: 99.83%</a:t>
            </a:r>
          </a:p>
          <a:p>
            <a:pPr lvl="1"/>
            <a:r>
              <a:rPr lang="es-PE" sz="2000" dirty="0"/>
              <a:t>Error cuadrático: 0.17%</a:t>
            </a:r>
            <a:endParaRPr lang="es-PE" dirty="0"/>
          </a:p>
          <a:p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911741-FEF6-3BC2-EB54-397D6323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20</a:t>
            </a:fld>
            <a:endParaRPr lang="es-PE" dirty="0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F7B9E61A-50E3-9EF9-B647-DAE9162BE4BF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25DF500A-5192-AEE5-2E14-BEE450942153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798A5CFA-9955-4FDD-99AC-82D41B55D434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6C7B835B-61AF-3A33-ED03-94ADEE718C0B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2982E103-A95C-5A6F-0124-2DD35EAB7B4A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AF556BF4-67D8-BACD-D4C1-4970EDD0CE71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113AA8B4-DD1C-D959-6509-338522D3F37D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881FC110-923E-1A52-4796-AE1216628F92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FFB2D3C4-E20C-4083-1FA2-5FC7785E7070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0906969A-25C5-011E-93BF-071D89B36C7F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DD07865D-B6F1-A5E4-F1BD-8C0112FC2644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4AD82E4B-D35F-4519-ADCA-B0650A4BB70C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678D2A8C-08AE-BE1C-F415-489BEA4D71D0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265B8FA6-144F-766B-BFDA-4E3A4E0D65E7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54D4E77B-B4FA-9950-758F-5AF46923BB94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10DFCB7D-1FDF-B28B-302C-6D758B2EAE5A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03E366AC-CB76-1C8F-ED4D-A73E4B879F81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942603F4-7CCB-FF30-5F5F-B3A57A87355D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EF5EB87C-AF21-6E21-8E61-60828A42D4CE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5D95E391-BEBF-072F-9532-FC3CD079E7D4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EAD4AFB9-384F-DE58-E898-056F79980D09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2B882AD9-61C4-FED1-248C-F24CD739E253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ProgressDot">
            <a:extLst>
              <a:ext uri="{FF2B5EF4-FFF2-40B4-BE49-F238E27FC236}">
                <a16:creationId xmlns:a16="http://schemas.microsoft.com/office/drawing/2014/main" id="{4CBFB608-3409-FE50-7482-86AFFBE6391C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ProgressDot">
            <a:extLst>
              <a:ext uri="{FF2B5EF4-FFF2-40B4-BE49-F238E27FC236}">
                <a16:creationId xmlns:a16="http://schemas.microsoft.com/office/drawing/2014/main" id="{32E299B7-3C96-BE48-B467-CD5FD5590CE2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ProgressDot">
            <a:extLst>
              <a:ext uri="{FF2B5EF4-FFF2-40B4-BE49-F238E27FC236}">
                <a16:creationId xmlns:a16="http://schemas.microsoft.com/office/drawing/2014/main" id="{E9582BE3-2649-0041-6285-C50B379FF12B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ProgressDot">
            <a:extLst>
              <a:ext uri="{FF2B5EF4-FFF2-40B4-BE49-F238E27FC236}">
                <a16:creationId xmlns:a16="http://schemas.microsoft.com/office/drawing/2014/main" id="{45CA6E2F-7863-0825-BAED-53CDC9162385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ProgressDot">
            <a:extLst>
              <a:ext uri="{FF2B5EF4-FFF2-40B4-BE49-F238E27FC236}">
                <a16:creationId xmlns:a16="http://schemas.microsoft.com/office/drawing/2014/main" id="{A4926055-2376-F18C-5EE6-7583E26524D1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ProgressDot">
            <a:extLst>
              <a:ext uri="{FF2B5EF4-FFF2-40B4-BE49-F238E27FC236}">
                <a16:creationId xmlns:a16="http://schemas.microsoft.com/office/drawing/2014/main" id="{2C96FA62-07E3-3235-BA49-CFE060515F36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938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078E7-FFA9-87A0-A3E8-3874D0B3B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 descr="Diagrama&#10;&#10;Descripción generada automáticamente">
            <a:extLst>
              <a:ext uri="{FF2B5EF4-FFF2-40B4-BE49-F238E27FC236}">
                <a16:creationId xmlns:a16="http://schemas.microsoft.com/office/drawing/2014/main" id="{61148148-2A22-88DC-CD66-B8F414ED3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72" y="1158875"/>
            <a:ext cx="9972656" cy="5018088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61A02DB-F8F8-0ED3-AD16-522FDA29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PE" b="1" i="0" dirty="0">
                <a:effectLst/>
                <a:latin typeface="system-ui"/>
              </a:rPr>
              <a:t>Árboles de decisión - gráfico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92B760-C30A-C33B-7B47-2AC3F0EC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21</a:t>
            </a:fld>
            <a:endParaRPr lang="es-PE" dirty="0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F938AEB1-E862-1954-7242-68B662EB9F66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8263FC7F-1D85-2657-1913-306F13891A8F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1ACF6661-E451-961D-6615-7F0FFC827DE5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58B32218-ECEA-0097-1AB0-EC27920E2BA9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49593257-8559-B79F-73A8-20826AAEC4BF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959D11E3-7BF1-A58E-B849-80DDA6EC0BEC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D291CC5F-75EC-9C95-F9C8-DC62B73397C4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11A1CD63-ECA4-3355-8C61-5BC7957358F1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55B0501B-F53B-E73A-D071-39C6BFA74C2F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06DB6E61-088D-6F6C-9E65-52FC2685384C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F8FFFF5F-517B-8EFD-7A1E-A721B15F509C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03022F53-6287-7799-638D-D6B26C574A96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84472F20-B86C-9B80-68CC-A7168587AF64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EBEAED1D-58A2-CEEC-CB2F-64D8B8FFCB2F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012452D0-16CD-F993-AC67-FCDBBE9B4AC6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462F4074-CDCF-D050-0638-326773FA070F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FF722F52-B471-F318-4849-567DB90537EA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9A9DA432-B66A-0B78-5BE2-EFFDB1E26EFA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252C96A6-DA36-2398-AAAA-04823BC5AD3F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5B09A5CC-36F6-8256-34B9-51E5186684C1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29879C3D-84D6-9130-CDE4-3CAC2F5188E8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1D258861-E111-ADD1-4712-D08DF2ED6E86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A1ACFDB3-4C5B-3860-A047-C577192127E5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70DE03F8-2AA3-40FD-5159-A71A0DFE924C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EDDF8062-A852-9C2E-3A3F-A38425B05A98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9B1BD776-C509-D2B1-2B36-D6F33719E166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4A03F120-AAEC-EEB3-5947-99FF6A687B39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49CD2DED-4328-ABFE-4063-D4F3E1C07AAD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7183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FA06D-4324-99E1-0087-C76DBD0C9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CB09A7F8-490E-290D-861B-294D0C97D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05" y="1267261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DB0DB549-81D1-3F38-B16F-6268CE61F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12" y="1267261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Imagen 14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2CC240BA-C0F1-572D-CEB5-543E1475C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" y="3917446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7" name="Imagen 16" descr="Gráfico&#10;&#10;Descripción generada automáticamente">
            <a:extLst>
              <a:ext uri="{FF2B5EF4-FFF2-40B4-BE49-F238E27FC236}">
                <a16:creationId xmlns:a16="http://schemas.microsoft.com/office/drawing/2014/main" id="{743A247F-B913-5685-6B68-B19D8F4AD1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05" y="3917446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9" name="Imagen 18" descr="Gráfico&#10;&#10;Descripción generada automáticamente">
            <a:extLst>
              <a:ext uri="{FF2B5EF4-FFF2-40B4-BE49-F238E27FC236}">
                <a16:creationId xmlns:a16="http://schemas.microsoft.com/office/drawing/2014/main" id="{8B173163-282D-D6B6-2E61-80AA4CE03B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13" y="3917446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811FDC1-A03F-0CB6-43F2-94D673F9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PE" b="1" i="0" dirty="0" err="1">
                <a:effectLst/>
                <a:latin typeface="system-ui"/>
              </a:rPr>
              <a:t>Random</a:t>
            </a:r>
            <a:r>
              <a:rPr lang="es-PE" b="1" i="0" dirty="0">
                <a:effectLst/>
                <a:latin typeface="system-ui"/>
              </a:rPr>
              <a:t> </a:t>
            </a:r>
            <a:r>
              <a:rPr lang="es-PE" b="1" i="0" dirty="0" err="1">
                <a:effectLst/>
                <a:latin typeface="system-ui"/>
              </a:rPr>
              <a:t>forest</a:t>
            </a:r>
            <a:endParaRPr lang="es-PE" b="1" i="0" dirty="0">
              <a:effectLst/>
              <a:latin typeface="system-ui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5B6A5F-9000-6E2E-7BCE-B7719708B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159397"/>
            <a:ext cx="3817606" cy="2587104"/>
          </a:xfrm>
        </p:spPr>
        <p:txBody>
          <a:bodyPr>
            <a:normAutofit/>
          </a:bodyPr>
          <a:lstStyle/>
          <a:p>
            <a:r>
              <a:rPr lang="es-PE" sz="2400" dirty="0"/>
              <a:t>Este modelo nos brindo,</a:t>
            </a:r>
          </a:p>
          <a:p>
            <a:pPr lvl="1"/>
            <a:r>
              <a:rPr lang="es-PE" sz="2000" dirty="0"/>
              <a:t>Precisión: 99.50%</a:t>
            </a:r>
          </a:p>
          <a:p>
            <a:pPr lvl="1"/>
            <a:r>
              <a:rPr lang="es-PE" sz="2000" dirty="0"/>
              <a:t>Error cuadrático: 0.5%</a:t>
            </a:r>
            <a:endParaRPr lang="es-PE" dirty="0"/>
          </a:p>
          <a:p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18285C-5ECB-C355-A7A5-2EDD34BB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22</a:t>
            </a:fld>
            <a:endParaRPr lang="es-PE" dirty="0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497C1446-1297-F4B3-D2DE-0248ABD129B0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AE401B33-0A80-CE5D-DFFE-CC2A34871415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0BBDB862-8B1B-FE3B-A6AB-C5594935B2B2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4DC1527F-82EC-EF2F-0868-32D1E44572DC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F5C51A70-9466-B4B3-6B2C-E0DC6EB72ADF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BC116B64-755B-273A-C14E-14BA7FD70DCD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C1BA3BAF-82C2-4086-3507-DD28927B88B1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49076343-7F11-85EF-85D0-AA9BC6553AAF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C97F4631-D155-50D7-7938-EB34E4450533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5E7F0C36-4B45-600D-8A0E-6199A8D2FB54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0DA56BC6-8F6C-616D-1E53-32BA75413F4B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41541306-CCFB-406A-288A-F0D9C4F52356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7C1FEDDA-963B-1348-6D1C-3AEC51932F3F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82448CD9-2A97-E43F-33E3-60EBA7F644F5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26964D3E-BD5E-D458-790F-61AC0E8C9C13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D1F9F898-ECAB-A539-D59B-F12E509FBDBB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5CE24321-12D2-B350-7695-E67C64412A5C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040D7BD8-94C7-F555-8E34-71C93FE0EAF7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7C6C8EF8-3748-5B82-DF40-FF1E79E24AAA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2120BC65-A535-AA27-9BEB-A286E6511179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FCA52911-736E-B3E9-C9D5-053189ED5EAF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8207FEAF-50F8-8A9F-A594-ED05F8972E29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ProgressDot">
            <a:extLst>
              <a:ext uri="{FF2B5EF4-FFF2-40B4-BE49-F238E27FC236}">
                <a16:creationId xmlns:a16="http://schemas.microsoft.com/office/drawing/2014/main" id="{98359BC2-F120-35C9-E8CE-609905057587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ProgressDot">
            <a:extLst>
              <a:ext uri="{FF2B5EF4-FFF2-40B4-BE49-F238E27FC236}">
                <a16:creationId xmlns:a16="http://schemas.microsoft.com/office/drawing/2014/main" id="{FCAD8B42-566B-33A6-3E23-516C7151E8F0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ProgressDot">
            <a:extLst>
              <a:ext uri="{FF2B5EF4-FFF2-40B4-BE49-F238E27FC236}">
                <a16:creationId xmlns:a16="http://schemas.microsoft.com/office/drawing/2014/main" id="{19427A5B-700A-25DE-7973-C282568B04B4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ProgressDot">
            <a:extLst>
              <a:ext uri="{FF2B5EF4-FFF2-40B4-BE49-F238E27FC236}">
                <a16:creationId xmlns:a16="http://schemas.microsoft.com/office/drawing/2014/main" id="{4E83AAB1-9945-1195-5E13-426328F91776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ProgressDot">
            <a:extLst>
              <a:ext uri="{FF2B5EF4-FFF2-40B4-BE49-F238E27FC236}">
                <a16:creationId xmlns:a16="http://schemas.microsoft.com/office/drawing/2014/main" id="{40AEBD68-79E0-40B4-8819-1BCC9B4A8D19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ProgressDot">
            <a:extLst>
              <a:ext uri="{FF2B5EF4-FFF2-40B4-BE49-F238E27FC236}">
                <a16:creationId xmlns:a16="http://schemas.microsoft.com/office/drawing/2014/main" id="{51FDEEB5-FDC0-457D-C5B7-D0E8FAA84947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611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50F09-A90C-B7A5-0672-F8C4945FB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C27E7-F9A3-7099-0B07-800C0474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PE" b="1" i="0" dirty="0" err="1">
                <a:effectLst/>
                <a:latin typeface="system-ui"/>
              </a:rPr>
              <a:t>Random</a:t>
            </a:r>
            <a:r>
              <a:rPr lang="es-PE" b="1" i="0" dirty="0">
                <a:effectLst/>
                <a:latin typeface="system-ui"/>
              </a:rPr>
              <a:t> </a:t>
            </a:r>
            <a:r>
              <a:rPr lang="es-PE" b="1" i="0" dirty="0" err="1">
                <a:effectLst/>
                <a:latin typeface="system-ui"/>
              </a:rPr>
              <a:t>forest</a:t>
            </a:r>
            <a:r>
              <a:rPr lang="es-PE" b="1" i="0" dirty="0">
                <a:effectLst/>
                <a:latin typeface="system-ui"/>
              </a:rPr>
              <a:t> - gráfico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8A522E-ED9E-459E-44ED-16CA9DBA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23</a:t>
            </a:fld>
            <a:endParaRPr lang="es-PE" dirty="0"/>
          </a:p>
        </p:txBody>
      </p:sp>
      <p:pic>
        <p:nvPicPr>
          <p:cNvPr id="9" name="Marcador de contenido 8" descr="Diagrama&#10;&#10;Descripción generada automáticamente">
            <a:extLst>
              <a:ext uri="{FF2B5EF4-FFF2-40B4-BE49-F238E27FC236}">
                <a16:creationId xmlns:a16="http://schemas.microsoft.com/office/drawing/2014/main" id="{FECA9979-C806-365F-5F0B-A432456AF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770" y="1158875"/>
            <a:ext cx="9702460" cy="5018088"/>
          </a:xfrm>
        </p:spPr>
      </p:pic>
      <p:sp>
        <p:nvSpPr>
          <p:cNvPr id="10" name="ProgressDot">
            <a:extLst>
              <a:ext uri="{FF2B5EF4-FFF2-40B4-BE49-F238E27FC236}">
                <a16:creationId xmlns:a16="http://schemas.microsoft.com/office/drawing/2014/main" id="{BA1C3243-17B0-B3C0-B4A1-318136DB9311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B2948607-0F0B-103C-24A0-C9ECB7E49146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2EF8998E-41E3-FF8A-F332-06D19D32C5AF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ABDEDC59-15CD-F66F-EAD5-E7A77C736D58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2C061880-9AB2-0F85-CAF6-9D4B7E6D8A16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3FEB9893-03D9-2F53-2BBC-8F2364A52BB0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0FD14B4D-0426-F6AD-BBB4-0D65EC665688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86047D9C-6E81-54FF-8FE4-50422895F5EB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7946994A-CBC5-E5C6-6209-DC92B22F6AB2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758244CF-B67C-3C74-4A73-4AA26797E65F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EA391529-5C35-6240-1D36-DCC87B225318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B55E53E6-6DF3-EC50-7047-F54D05B8BC7B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E5121AD1-42B5-9C53-DFDC-D06402BF1D59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BF126F8C-C3AE-30A7-E285-D7471A4E7F99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923D397F-39C9-E8D8-2380-05E00975EF5E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BBF1D848-49B3-24AA-A9E2-9A187832E2C3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B896025A-493D-5691-E7C5-75400E9D8ADE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83068AEC-5626-0ABA-238E-DBA61652B3AE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C49A83B9-6B4B-0D08-E878-D195CDF2345B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C22FDEB7-8E9A-F3A4-DB0D-4E569AD63D81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E43E1032-275E-3432-76B1-77910F1F64B4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C51185AC-A0EF-4FC3-BBFD-C122D33B7581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65A4BD3D-E1B9-5243-BC22-ACD70F9A910F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F09C0BC2-A18F-48AA-F9CE-53C816E17115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911CF06C-712A-D0E3-526A-E9F0EE94ED14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05091DCD-1DD7-E3D3-D441-B602191E245D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87F11121-24D1-F8C2-41FA-565FB9A37DE5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71B3B72A-F124-2166-C9EF-EA78F6A4F025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5550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E71F9-73A8-D2D2-7E5A-7FBEC8102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6DCA669C-402B-3E8C-B8EA-AE035E3BF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06" y="1267261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77C4B5F5-CD04-7367-770C-878B23ECC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13" y="1267261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Imagen 14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820F9B57-8941-4954-BD77-CC54D1B50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8" y="3909727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7" name="Imagen 16" descr="Gráfico&#10;&#10;Descripción generada automáticamente">
            <a:extLst>
              <a:ext uri="{FF2B5EF4-FFF2-40B4-BE49-F238E27FC236}">
                <a16:creationId xmlns:a16="http://schemas.microsoft.com/office/drawing/2014/main" id="{30EB4461-17D9-4D66-8D99-CBD3235F77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06" y="3917446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9" name="Imagen 18" descr="Gráfico&#10;&#10;Descripción generada automáticamente">
            <a:extLst>
              <a:ext uri="{FF2B5EF4-FFF2-40B4-BE49-F238E27FC236}">
                <a16:creationId xmlns:a16="http://schemas.microsoft.com/office/drawing/2014/main" id="{960564E5-3613-FCAC-0E87-B2CF2C359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13" y="3917446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63887D0-79D4-EBA5-CD17-07EDFE88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PE" b="1" i="0" dirty="0" err="1">
                <a:effectLst/>
                <a:latin typeface="system-ui"/>
              </a:rPr>
              <a:t>XGBoost</a:t>
            </a:r>
            <a:endParaRPr lang="es-PE" b="1" i="0" dirty="0">
              <a:effectLst/>
              <a:latin typeface="system-ui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50AA2D-F5C7-1DD8-1BBC-B52661456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159397"/>
            <a:ext cx="3817606" cy="2587104"/>
          </a:xfrm>
        </p:spPr>
        <p:txBody>
          <a:bodyPr>
            <a:normAutofit fontScale="92500"/>
          </a:bodyPr>
          <a:lstStyle/>
          <a:p>
            <a:r>
              <a:rPr lang="es-PE" sz="2400" dirty="0"/>
              <a:t>Este modelo nos brindo,</a:t>
            </a:r>
          </a:p>
          <a:p>
            <a:pPr lvl="1"/>
            <a:r>
              <a:rPr lang="es-PE" sz="2000" dirty="0"/>
              <a:t>Precisión: 100%</a:t>
            </a:r>
          </a:p>
          <a:p>
            <a:pPr lvl="1"/>
            <a:r>
              <a:rPr lang="es-PE" sz="2000" dirty="0"/>
              <a:t>Error cuadrático: 0%</a:t>
            </a:r>
          </a:p>
          <a:p>
            <a:pPr marL="0" indent="0">
              <a:buNone/>
            </a:pPr>
            <a:r>
              <a:rPr lang="es-PE" sz="2400" b="1" dirty="0"/>
              <a:t>De todas formas se puede producir error en el futuro.</a:t>
            </a:r>
            <a:endParaRPr lang="es-PE" b="1" dirty="0"/>
          </a:p>
          <a:p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5C897E-C0E6-6679-76B5-638340CE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24</a:t>
            </a:fld>
            <a:endParaRPr lang="es-PE" dirty="0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A4074BE6-74D3-D997-E205-B00EC67B900A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4491E8C8-56CB-9A29-D657-34A792D87F6B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01AE6CC7-42AB-859F-85D2-6E67F405552D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02ED1EF8-7F06-94CE-3633-5A2348EC021C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2A71269C-BFFE-F4A1-AC15-C2281A30644D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83B05725-DFD7-EBB0-ED35-B78F4739BD22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523D1968-E270-9356-E6CB-5A1E84484500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6AC6DABA-01F9-572E-AC89-A5D22F5A5794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9CC76411-8452-FB3F-78A5-72E64C149339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204397CD-0251-18BE-4B6E-EA500DB388BE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F9B6318B-25E1-08FF-6D57-2CF153791B1D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8441EEB1-679B-3FF0-AF1C-73335D6FE2DF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C6894F8D-2853-6F04-D515-F899E724DE2B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273A6BD1-854C-3C01-4284-7DA767137D51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2945FB0D-8E42-7E31-31E2-EEE42C4CCCF0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D1A47B8D-7E52-E049-92AB-BE54602545A2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4EF859F1-AA38-EAD2-0458-95161263B109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88451863-F6E3-430D-8DFC-F563CB6CFC46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ACE9EF4D-3677-5681-926B-FAA5C085A25C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295D372F-DD8A-1226-C14E-52C22AAB2783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D45154B8-47C5-5430-3AB7-808864ED2490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03B5DE19-1B5B-54DF-D858-ACD8B38DB29E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ProgressDot">
            <a:extLst>
              <a:ext uri="{FF2B5EF4-FFF2-40B4-BE49-F238E27FC236}">
                <a16:creationId xmlns:a16="http://schemas.microsoft.com/office/drawing/2014/main" id="{3B88B68E-017F-22CF-9C86-A21A683DB14D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ProgressDot">
            <a:extLst>
              <a:ext uri="{FF2B5EF4-FFF2-40B4-BE49-F238E27FC236}">
                <a16:creationId xmlns:a16="http://schemas.microsoft.com/office/drawing/2014/main" id="{E86176A3-01CD-D51B-7B2D-C881D3419297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ProgressDot">
            <a:extLst>
              <a:ext uri="{FF2B5EF4-FFF2-40B4-BE49-F238E27FC236}">
                <a16:creationId xmlns:a16="http://schemas.microsoft.com/office/drawing/2014/main" id="{F639B081-8761-E5D6-8A59-B411C1064A1A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ProgressDot">
            <a:extLst>
              <a:ext uri="{FF2B5EF4-FFF2-40B4-BE49-F238E27FC236}">
                <a16:creationId xmlns:a16="http://schemas.microsoft.com/office/drawing/2014/main" id="{65FA710A-C391-1B2F-2440-7E6193A1909B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ProgressDot">
            <a:extLst>
              <a:ext uri="{FF2B5EF4-FFF2-40B4-BE49-F238E27FC236}">
                <a16:creationId xmlns:a16="http://schemas.microsoft.com/office/drawing/2014/main" id="{317CA5AE-8A42-1BD1-C935-5CF25EC4259D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ProgressDot">
            <a:extLst>
              <a:ext uri="{FF2B5EF4-FFF2-40B4-BE49-F238E27FC236}">
                <a16:creationId xmlns:a16="http://schemas.microsoft.com/office/drawing/2014/main" id="{A9BC0E76-D245-8285-9762-9CCBCB8BF07C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1313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05430-7B59-E499-AEFB-C3E38959A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34B45-17BC-D7B6-5140-902F3FE8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PE" b="1" i="0" dirty="0">
                <a:effectLst/>
                <a:latin typeface="system-ui"/>
              </a:rPr>
              <a:t>Vecinos cercanos (KNN)</a:t>
            </a:r>
          </a:p>
        </p:txBody>
      </p:sp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8259E615-4F82-7FA0-52D9-FCDDB4D03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05" y="1284332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Imagen 10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8321DB91-E1AF-88D2-ECCF-FFB4D5881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12" y="1267261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Imagen 14" descr="Gráfico&#10;&#10;Descripción generada automáticamente">
            <a:extLst>
              <a:ext uri="{FF2B5EF4-FFF2-40B4-BE49-F238E27FC236}">
                <a16:creationId xmlns:a16="http://schemas.microsoft.com/office/drawing/2014/main" id="{0A519DED-3D78-A8EE-7EAB-A8C2AB99D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6" y="3917446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7" name="Imagen 16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10C634A0-52EF-DBE3-9A7B-7B55F2E12D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05" y="3900375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9" name="Imagen 18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E4C9813C-B31E-DBAD-4CE1-D34D402B51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13" y="3917446"/>
            <a:ext cx="3577098" cy="219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96B61-200F-8A5C-B823-9F68194A5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159397"/>
            <a:ext cx="3817606" cy="2587104"/>
          </a:xfrm>
        </p:spPr>
        <p:txBody>
          <a:bodyPr>
            <a:normAutofit/>
          </a:bodyPr>
          <a:lstStyle/>
          <a:p>
            <a:r>
              <a:rPr lang="es-PE" sz="2400" dirty="0"/>
              <a:t>Este modelo nos brindo,</a:t>
            </a:r>
          </a:p>
          <a:p>
            <a:pPr lvl="1"/>
            <a:r>
              <a:rPr lang="es-PE" sz="2000" dirty="0"/>
              <a:t>Precisión: 56.53%</a:t>
            </a:r>
          </a:p>
          <a:p>
            <a:pPr lvl="1"/>
            <a:r>
              <a:rPr lang="es-PE" sz="2000" dirty="0"/>
              <a:t>Error cuadrático: 62.81%</a:t>
            </a:r>
            <a:endParaRPr lang="es-PE" dirty="0"/>
          </a:p>
          <a:p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38055E-3C1A-FB15-53E5-54F3D296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25</a:t>
            </a:fld>
            <a:endParaRPr lang="es-PE" dirty="0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26DA10D3-D847-CB36-E63C-55764CFE300E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C8222AAF-66E6-04A4-3C68-504D4849A961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D0B8FBC3-CC1B-D6A1-5A12-8C6528B7492C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B9C86988-5AE0-0324-222A-95F0C69356AC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B0E73123-7FAA-ECD1-93C8-F863FA5D9753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FA9083CE-4C44-30A1-2B80-92B4BA6A7464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8CD7A944-10EB-82F7-B5EB-5035A2F41E89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C53EA98A-72DA-02E7-2145-CE917E848456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AD6B4733-34B9-4EEC-EED5-AE3B3E9E5894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3126FB29-17E5-68F2-6B65-B30E4BCBA965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DE459D33-58F0-E85F-BB86-1E86C9873131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E1026107-2B6E-58EF-46BA-BE8F896AFD28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C9AA2657-60DC-663C-B729-568B8B6B4442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6DB68DB6-E3AA-2C46-A6F5-FD54264C9869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A5CE661D-CAB8-F9B2-C5D7-1E18A46E7012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8209FF9F-08C8-C977-CACE-E890D3C371C1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D187E886-01EB-42F1-204A-1030CD4088AB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16682699-4513-0E27-6F8D-5B03B3383298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FE8F4697-F4E4-2BE4-FBF3-B2EDA7E3A450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ED9F5D8D-9AD5-35EE-2FE9-37FE6B98CC4A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5ADE03FE-9B73-0F50-33C3-A1D9B7CD4E6F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E36F9D87-3321-514B-F692-92F691228AB9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ProgressDot">
            <a:extLst>
              <a:ext uri="{FF2B5EF4-FFF2-40B4-BE49-F238E27FC236}">
                <a16:creationId xmlns:a16="http://schemas.microsoft.com/office/drawing/2014/main" id="{3032FED7-6677-6660-9ABC-8F7C441732E4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ProgressDot">
            <a:extLst>
              <a:ext uri="{FF2B5EF4-FFF2-40B4-BE49-F238E27FC236}">
                <a16:creationId xmlns:a16="http://schemas.microsoft.com/office/drawing/2014/main" id="{4FB2A190-48C8-C100-FA8C-EF0E1DC9D996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ProgressDot">
            <a:extLst>
              <a:ext uri="{FF2B5EF4-FFF2-40B4-BE49-F238E27FC236}">
                <a16:creationId xmlns:a16="http://schemas.microsoft.com/office/drawing/2014/main" id="{2BF1F89A-5242-CE88-173E-93E8B29B17E1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ProgressDot">
            <a:extLst>
              <a:ext uri="{FF2B5EF4-FFF2-40B4-BE49-F238E27FC236}">
                <a16:creationId xmlns:a16="http://schemas.microsoft.com/office/drawing/2014/main" id="{2E1CD4CE-4992-0823-17E8-7F0CE902E6B9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ProgressDot">
            <a:extLst>
              <a:ext uri="{FF2B5EF4-FFF2-40B4-BE49-F238E27FC236}">
                <a16:creationId xmlns:a16="http://schemas.microsoft.com/office/drawing/2014/main" id="{8D6FB2D7-F4D3-6BC3-854D-AA2F11B5006D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ProgressDot">
            <a:extLst>
              <a:ext uri="{FF2B5EF4-FFF2-40B4-BE49-F238E27FC236}">
                <a16:creationId xmlns:a16="http://schemas.microsoft.com/office/drawing/2014/main" id="{ED924AD4-97E1-99FF-2DEC-F213166971E0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340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EDD78-3673-EFD3-7D68-B83D1F4E1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49E8E-C200-530C-F956-9314AF02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PE" b="1" i="0" dirty="0">
                <a:effectLst/>
                <a:latin typeface="system-ui"/>
              </a:rPr>
              <a:t>Comparación de modelos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0ACC47-E06C-80CD-B45E-BDC5C3456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87972"/>
            <a:ext cx="10515600" cy="4809603"/>
          </a:xfrm>
        </p:spPr>
        <p:txBody>
          <a:bodyPr>
            <a:normAutofit/>
          </a:bodyPr>
          <a:lstStyle/>
          <a:p>
            <a:r>
              <a:rPr lang="es-PE" sz="2400" dirty="0"/>
              <a:t>El siguiente gráfico muestra las precisiones de los modelos y sus errores:</a:t>
            </a:r>
            <a:endParaRPr lang="es-PE" dirty="0"/>
          </a:p>
          <a:p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EC9B0B-B6C1-0D00-C9D4-5CA9BB84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26</a:t>
            </a:fld>
            <a:endParaRPr lang="es-PE" dirty="0"/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10D7A77-3A05-1BBA-F62F-F5E1AA8F2A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384" y="1441157"/>
            <a:ext cx="8318630" cy="4962581"/>
          </a:xfrm>
          <a:prstGeom prst="rect">
            <a:avLst/>
          </a:prstGeom>
        </p:spPr>
      </p:pic>
      <p:sp>
        <p:nvSpPr>
          <p:cNvPr id="9" name="ProgressDot">
            <a:extLst>
              <a:ext uri="{FF2B5EF4-FFF2-40B4-BE49-F238E27FC236}">
                <a16:creationId xmlns:a16="http://schemas.microsoft.com/office/drawing/2014/main" id="{14AA6A16-8F4E-A79F-AAA0-72073680688A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362CA7C8-9DC4-D67C-07AA-DADDB5566BF5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11260DAD-B210-9534-BC92-80C45706930D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CD5FA16A-4C09-B34D-76A0-9E4392269DAE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12307EBB-D46B-CC5A-F35E-C94C9D1F425C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78DC64C3-937D-4542-619F-8CD7234659E9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26AB8DCD-ADFD-0FDB-1D58-1A0DC585BDA5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289E26BD-A863-DA8A-CD2C-B10FD2FCE6B9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C9915580-0CF7-EA4C-2FF8-1A1F053B441D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6458CBD9-B9CF-25A7-8751-83BBA45F8931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DF89FB83-A76F-8AA8-6452-12AAB75210B0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BC17BE7F-D8C0-6393-3215-2AAF7EE3F127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41214BA1-D541-9BDB-AF8A-F8E6F93414EE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44E13E58-3738-8F89-5B0F-7E03ACFC8FFF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2D81CBDD-B37C-78C6-8B60-F2F477B4AF69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C59AEC06-BD57-435F-E585-1684EEFA8631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1CA98B06-6697-C349-680D-C2F4CBF03FD9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5E579B2A-5B8E-5D26-5802-89171B6AB9DB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2EAAE6F3-D18F-2AD5-018F-3A5FDE1D3BB5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D904B234-B7AF-A84F-5FC7-C4D1734A0324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8DB3F8F8-036D-C7AD-9D17-A569919240FA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D26034E8-053F-BAB8-9BF4-31E093EE96AE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8AA99A46-FBD2-7E5F-4A66-A812DF417BE0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E152DFBE-7809-A11F-15E5-61420617F909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8F9E8BEB-1285-DA3A-7FB7-163C5F9DA010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7384366B-1969-441F-B14B-702670E3AE21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2655D026-0992-7A75-F0CF-707C828521F3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ACA20F67-F1FB-0DD2-3BD6-2F63F73359A0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4941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F05C7-7BC7-E370-8FBE-0B987E824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E02DD-7524-E280-385C-D70DCAF6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PE" b="1" i="0" dirty="0" err="1">
                <a:effectLst/>
                <a:latin typeface="system-ui"/>
              </a:rPr>
              <a:t>Módelo</a:t>
            </a:r>
            <a:r>
              <a:rPr lang="es-PE" b="1" i="0" dirty="0">
                <a:effectLst/>
                <a:latin typeface="system-ui"/>
              </a:rPr>
              <a:t> óptimo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24D6BE-5477-0708-C098-D05DC0334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7"/>
            <a:ext cx="5854700" cy="2587104"/>
          </a:xfrm>
        </p:spPr>
        <p:txBody>
          <a:bodyPr>
            <a:normAutofit/>
          </a:bodyPr>
          <a:lstStyle/>
          <a:p>
            <a:r>
              <a:rPr lang="es-PE" sz="2400" dirty="0"/>
              <a:t>Los mejores </a:t>
            </a:r>
            <a:r>
              <a:rPr lang="es-PE" sz="2400" dirty="0" err="1"/>
              <a:t>módelos</a:t>
            </a:r>
            <a:r>
              <a:rPr lang="es-PE" sz="2400" dirty="0"/>
              <a:t> son Regresión Logística, Árboles de decisión, </a:t>
            </a:r>
            <a:r>
              <a:rPr lang="es-PE" sz="2400" dirty="0" err="1"/>
              <a:t>Random</a:t>
            </a:r>
            <a:r>
              <a:rPr lang="es-PE" sz="2400" dirty="0"/>
              <a:t> Forest y </a:t>
            </a:r>
            <a:r>
              <a:rPr lang="es-PE" sz="2400" dirty="0" err="1"/>
              <a:t>XGBoost</a:t>
            </a:r>
            <a:r>
              <a:rPr lang="es-PE" sz="2400" dirty="0"/>
              <a:t> con precisiones de97, 68%, 99.83%, 99.50% y 100%.</a:t>
            </a:r>
            <a:endParaRPr lang="es-PE" dirty="0"/>
          </a:p>
          <a:p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0055AB-B403-BF52-5D7B-3667554C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27</a:t>
            </a:fld>
            <a:endParaRPr lang="es-P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3A53708-0461-7619-27E4-412167D33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647" y="663848"/>
            <a:ext cx="4494753" cy="28794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EC5521B8-5013-4B71-1C0D-3475EF42D5DA}"/>
              </a:ext>
            </a:extLst>
          </p:cNvPr>
          <p:cNvSpPr txBox="1">
            <a:spLocks/>
          </p:cNvSpPr>
          <p:nvPr/>
        </p:nvSpPr>
        <p:spPr>
          <a:xfrm>
            <a:off x="838200" y="3707078"/>
            <a:ext cx="10617200" cy="2587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400" dirty="0"/>
              <a:t>Con estos porcentajes cualquiera de estos modelos puede ser seleccionado. Sin embargo, los arboles de decisión y </a:t>
            </a:r>
            <a:r>
              <a:rPr lang="es-PE" sz="2400" dirty="0" err="1"/>
              <a:t>Random</a:t>
            </a:r>
            <a:r>
              <a:rPr lang="es-PE" sz="2400" dirty="0"/>
              <a:t> </a:t>
            </a:r>
            <a:r>
              <a:rPr lang="es-PE" sz="2400" dirty="0" err="1"/>
              <a:t>forest</a:t>
            </a:r>
            <a:r>
              <a:rPr lang="es-PE" sz="2400" dirty="0"/>
              <a:t> consumen muchos recursos (trabajan más lento).</a:t>
            </a:r>
          </a:p>
          <a:p>
            <a:r>
              <a:rPr lang="es-PE" sz="2400" dirty="0"/>
              <a:t>Por ende, </a:t>
            </a:r>
            <a:r>
              <a:rPr lang="es-PE" sz="2400" b="1" dirty="0"/>
              <a:t>el modelo óptimo es </a:t>
            </a:r>
            <a:r>
              <a:rPr lang="es-PE" sz="2400" b="1" dirty="0" err="1"/>
              <a:t>XGBoost</a:t>
            </a:r>
            <a:r>
              <a:rPr lang="es-PE" sz="2400" dirty="0"/>
              <a:t>.</a:t>
            </a:r>
            <a:endParaRPr lang="es-PE" dirty="0"/>
          </a:p>
          <a:p>
            <a:endParaRPr lang="es-PE" sz="2400" dirty="0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7335B263-422E-472C-C210-E2A66BF68581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305F2A28-4C11-9D8F-8CED-2F2ECBD87921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E8A6A843-04B3-C2D5-3868-CE961E17C1CA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6D91146D-598F-B87D-97BF-07779D3DF601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1DE199B5-8BFF-DA73-EF33-730EB939F96A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732D9B5D-12A2-ACC0-B425-C51E5E6DCC7D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35A66E13-EC45-FD5A-F666-117CBBFEA782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F8512829-ECDA-13A4-C3E6-6F88DEEAC99C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C1D164E4-8ACA-EE30-EB38-7381A311C399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44DA2EA0-4B71-19A4-66A7-B1203B8E8E95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5F7BAE3C-0A72-0134-E6F6-D523CFCC8509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8C8CB77E-DE2E-8DCF-CA7C-64C61279183A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73CE3A01-3C58-F91A-0B1F-5BB6AFD43B43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F795C274-BDA6-1375-1DD5-514236A83385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0F0EB0CD-FB04-4ED0-645F-F86355E6EFC1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52DE36F9-C936-F3A7-78E0-DE7C67FB75D2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35DC4B86-0404-5DED-70F8-E5957B82223D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7F76D346-CF1E-D703-718A-9490868DF66C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91B4511B-4FA0-F49C-787E-A86B35CDA367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4B26912F-75BD-6570-3BC9-8E40C27F089E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97ACC602-7AA3-3698-B248-EBFF52B0035C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71E43DB9-AA9C-0CCF-A796-E635E5BFD065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915E87C4-15C0-7303-52B5-180E9896EB33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4F5918A1-C824-9081-CFC8-CEE8BBBC0E39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55D40714-3C0E-2DDB-3A41-E9A611A3CDC7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727FC6B3-40FE-9CDA-8888-45DF4198225C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4AEF14A9-5B42-C43D-9DED-A9D14B9DA906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ProgressDot">
            <a:extLst>
              <a:ext uri="{FF2B5EF4-FFF2-40B4-BE49-F238E27FC236}">
                <a16:creationId xmlns:a16="http://schemas.microsoft.com/office/drawing/2014/main" id="{95A504D6-1065-8FC1-EEE7-9B078AFFAB29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731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A3A02-E213-7814-B856-54AF9C78F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C7D9E-0B0C-AC70-D4FD-FB8FC4A5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Conclusiones de Machine </a:t>
            </a:r>
            <a:r>
              <a:rPr lang="es-PE" dirty="0" err="1"/>
              <a:t>Learning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F73136-2A4D-8B77-5313-F0681C89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7972"/>
            <a:ext cx="10515600" cy="5504902"/>
          </a:xfrm>
        </p:spPr>
        <p:txBody>
          <a:bodyPr>
            <a:normAutofit fontScale="92500" lnSpcReduction="10000"/>
          </a:bodyPr>
          <a:lstStyle/>
          <a:p>
            <a:r>
              <a:rPr lang="es-ES" sz="2400" dirty="0"/>
              <a:t>Las hipótesis se corroboraron en </a:t>
            </a:r>
            <a:r>
              <a:rPr lang="es-ES" sz="2400" dirty="0">
                <a:hlinkClick r:id="rId2" action="ppaction://hlinksldjump"/>
              </a:rPr>
              <a:t>Conclusiones análisis exploratorio</a:t>
            </a:r>
            <a:r>
              <a:rPr lang="es-ES" sz="2400" dirty="0"/>
              <a:t>.</a:t>
            </a:r>
          </a:p>
          <a:p>
            <a:r>
              <a:rPr lang="es-ES" sz="2400" dirty="0"/>
              <a:t>Al tener variables categóricas, métodos no </a:t>
            </a:r>
            <a:r>
              <a:rPr lang="es-ES" sz="2400" dirty="0" err="1"/>
              <a:t>supervizados</a:t>
            </a:r>
            <a:r>
              <a:rPr lang="es-ES" sz="2400" dirty="0"/>
              <a:t> como k-</a:t>
            </a:r>
            <a:r>
              <a:rPr lang="es-ES" sz="2400" dirty="0" err="1"/>
              <a:t>means</a:t>
            </a:r>
            <a:r>
              <a:rPr lang="es-ES" sz="2400" dirty="0"/>
              <a:t> no son óptimos para el trabajo.</a:t>
            </a:r>
          </a:p>
          <a:p>
            <a:r>
              <a:rPr lang="es-ES" sz="2400" dirty="0"/>
              <a:t>One-</a:t>
            </a:r>
            <a:r>
              <a:rPr lang="es-ES" sz="2400" dirty="0" err="1"/>
              <a:t>hot</a:t>
            </a:r>
            <a:r>
              <a:rPr lang="es-ES" sz="2400" dirty="0"/>
              <a:t> </a:t>
            </a:r>
            <a:r>
              <a:rPr lang="es-ES" sz="2400" dirty="0" err="1"/>
              <a:t>encoding</a:t>
            </a:r>
            <a:r>
              <a:rPr lang="es-ES" sz="2400" dirty="0"/>
              <a:t> y </a:t>
            </a:r>
            <a:r>
              <a:rPr lang="es-ES" sz="2400" dirty="0" err="1"/>
              <a:t>Label</a:t>
            </a:r>
            <a:r>
              <a:rPr lang="es-ES" sz="2400" dirty="0"/>
              <a:t> </a:t>
            </a:r>
            <a:r>
              <a:rPr lang="es-ES" sz="2400" dirty="0" err="1"/>
              <a:t>encoder</a:t>
            </a:r>
            <a:r>
              <a:rPr lang="es-ES" sz="2400" dirty="0"/>
              <a:t> son métodos óptimos para dividir los </a:t>
            </a:r>
            <a:r>
              <a:rPr lang="es-ES" sz="2400" dirty="0" err="1"/>
              <a:t>dataset</a:t>
            </a:r>
            <a:r>
              <a:rPr lang="es-ES" sz="2400" dirty="0"/>
              <a:t> con elementos categóricos. Sin embargo, aunque </a:t>
            </a:r>
            <a:r>
              <a:rPr lang="es-ES" sz="2400" dirty="0" err="1"/>
              <a:t>Label</a:t>
            </a:r>
            <a:r>
              <a:rPr lang="es-ES" sz="2400" dirty="0"/>
              <a:t> </a:t>
            </a:r>
            <a:r>
              <a:rPr lang="es-ES" sz="2400" dirty="0" err="1"/>
              <a:t>encoder</a:t>
            </a:r>
            <a:r>
              <a:rPr lang="es-ES" sz="2400" dirty="0"/>
              <a:t> puede ser más preciso, también es más laborioso por definir las categorías según nivel. </a:t>
            </a:r>
          </a:p>
          <a:p>
            <a:r>
              <a:rPr lang="es-ES" sz="2400" dirty="0"/>
              <a:t>Para el </a:t>
            </a:r>
            <a:r>
              <a:rPr lang="es-ES" sz="2400" dirty="0" err="1"/>
              <a:t>dataset</a:t>
            </a:r>
            <a:r>
              <a:rPr lang="es-ES" sz="2400" dirty="0"/>
              <a:t> actual el modelo más preciso fue </a:t>
            </a:r>
            <a:r>
              <a:rPr lang="es-ES" sz="2400" dirty="0" err="1"/>
              <a:t>XGBoost</a:t>
            </a:r>
            <a:r>
              <a:rPr lang="es-ES" sz="2400" dirty="0"/>
              <a:t> con una precisión del 100%. Sin embargo, cabe resaltar, que los errores se pueden dar tanto en árboles de decisión como </a:t>
            </a:r>
            <a:r>
              <a:rPr lang="es-ES" sz="2400" dirty="0" err="1"/>
              <a:t>Random</a:t>
            </a:r>
            <a:r>
              <a:rPr lang="es-ES" sz="2400" dirty="0"/>
              <a:t> </a:t>
            </a:r>
            <a:r>
              <a:rPr lang="es-ES" sz="2400" dirty="0" err="1"/>
              <a:t>Fores</a:t>
            </a:r>
            <a:r>
              <a:rPr lang="es-ES" sz="2400" dirty="0"/>
              <a:t>, los cuales estaban por encima del 97% de precisión. Aún así, de esos 3 modelos el más veloz fue </a:t>
            </a:r>
            <a:r>
              <a:rPr lang="es-ES" sz="2400" dirty="0" err="1"/>
              <a:t>XGBoost</a:t>
            </a:r>
            <a:r>
              <a:rPr lang="es-ES" sz="2400" dirty="0"/>
              <a:t>.</a:t>
            </a:r>
          </a:p>
          <a:p>
            <a:r>
              <a:rPr lang="es-ES" sz="2400" dirty="0"/>
              <a:t>KNN no fue nada óptimo para el proceso llegando a una precisión aproximada del 55%.</a:t>
            </a:r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F6A1D4-084C-93CA-50D1-8C82F82F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910BB-74C0-4080-A479-597185DC8685}" type="slidenum">
              <a:rPr kumimoji="0" lang="es-PE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s-P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ProgressDot">
            <a:extLst>
              <a:ext uri="{FF2B5EF4-FFF2-40B4-BE49-F238E27FC236}">
                <a16:creationId xmlns:a16="http://schemas.microsoft.com/office/drawing/2014/main" id="{56214E09-26C3-8653-954F-B531912BDE9E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4E808ACB-ADE2-8C7C-1234-95D4EBF06623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8C9E786C-4306-D3EC-ABD2-AFD7218CCB48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3B0EA62F-6F3B-6EDF-7345-64F64F4C2A61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3FDC1EFF-F34F-66E7-6736-0F9DCDEB7E55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DD1AB5FF-F05C-7C3D-3A2E-575B4C0C0E7D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F56AAC1D-95A4-353D-F99D-861B5D8C56AC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8368D8AE-341B-47ED-06F0-F98258BB29F1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0A67B269-175D-DD29-23AD-C8E022F6E452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90A001DD-713C-763D-8956-174C265DF662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75691BA2-A2FB-23DA-0BDA-6B2A6ED7F8F2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686F6F87-4AC1-CDE2-2F6E-A4DD169E6D5F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F8826BCA-A5E9-146E-C52B-290B37E0223E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CBFA7948-ECB2-D11C-F8F5-1B7FB7EFF3F3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13852F54-A584-C60D-AF48-367CF9AD58F1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A163B71A-4B53-91E2-F5CE-2B263729C966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2D429D2C-DD98-6E93-7021-EC8ED5EC802C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58A040B7-48D9-2E4F-1EAC-C0A8B3A0F302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1855116A-A50E-6A97-53B5-62EB188EA974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AEF8AE51-1D89-E1D0-40D7-9E9AC334FA98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383F2520-67F0-D6A7-F8CE-263ABB7FCBED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BBA86ECF-3372-FF63-9E15-C9BF9171302B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D4EA95BA-5ACC-E892-D148-2469DC41DB05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8B97794A-14E4-6B3C-8C4A-5A56AA578C17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23A563F4-621D-71CF-77D6-CA8874B075BF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7F38F169-3622-19DA-F600-46F516EF86E3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D447BB8B-D2BA-568B-2079-B6184104A9B9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05581C32-39FE-A03B-BB24-A57CF8C6080B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7607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1A333F-3C45-BA02-D725-E2E73FA92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46458C4-9CBC-F894-37CD-3ED5E71EC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5195" y="3425031"/>
            <a:ext cx="5261610" cy="752792"/>
          </a:xfrm>
        </p:spPr>
        <p:txBody>
          <a:bodyPr>
            <a:normAutofit/>
          </a:bodyPr>
          <a:lstStyle/>
          <a:p>
            <a:r>
              <a:rPr lang="es-PE" sz="3200" dirty="0">
                <a:solidFill>
                  <a:schemeClr val="bg1"/>
                </a:solidFill>
              </a:rPr>
              <a:t>¡Muchas gracias!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8DD5F0C-15BC-4169-7041-25534D2FB837}"/>
              </a:ext>
            </a:extLst>
          </p:cNvPr>
          <p:cNvSpPr txBox="1">
            <a:spLocks/>
          </p:cNvSpPr>
          <p:nvPr/>
        </p:nvSpPr>
        <p:spPr>
          <a:xfrm>
            <a:off x="8088630" y="6167752"/>
            <a:ext cx="3928110" cy="53181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ES" sz="1000" i="1" dirty="0" err="1">
                <a:solidFill>
                  <a:schemeClr val="bg1"/>
                </a:solidFill>
              </a:rPr>
              <a:t>Coderhouse</a:t>
            </a:r>
            <a:endParaRPr lang="es-ES" sz="1000" i="1" dirty="0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ES" sz="1000" i="1" dirty="0">
                <a:solidFill>
                  <a:schemeClr val="bg1"/>
                </a:solidFill>
              </a:rPr>
              <a:t>Data </a:t>
            </a:r>
            <a:r>
              <a:rPr lang="es-ES" sz="1000" i="1" dirty="0" err="1">
                <a:solidFill>
                  <a:schemeClr val="bg1"/>
                </a:solidFill>
              </a:rPr>
              <a:t>Science</a:t>
            </a:r>
            <a:r>
              <a:rPr lang="es-ES" sz="1000" i="1" dirty="0">
                <a:solidFill>
                  <a:schemeClr val="bg1"/>
                </a:solidFill>
              </a:rPr>
              <a:t> II: Machine </a:t>
            </a:r>
            <a:r>
              <a:rPr lang="es-ES" sz="1000" i="1" dirty="0" err="1">
                <a:solidFill>
                  <a:schemeClr val="bg1"/>
                </a:solidFill>
              </a:rPr>
              <a:t>Learning</a:t>
            </a:r>
            <a:r>
              <a:rPr lang="es-ES" sz="1000" i="1" dirty="0">
                <a:solidFill>
                  <a:schemeClr val="bg1"/>
                </a:solidFill>
              </a:rPr>
              <a:t> para la Ciencia de Datos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PE" sz="1000" i="1" dirty="0">
                <a:solidFill>
                  <a:schemeClr val="bg1"/>
                </a:solidFill>
              </a:rPr>
              <a:t>Comisión 61115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1A97529-F59B-8350-B445-867D78756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360" y="2800032"/>
            <a:ext cx="335280" cy="33528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318A42F-4303-44E4-C56E-4147D7C1C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" y="516435"/>
            <a:ext cx="1588770" cy="36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ubtítulo 2">
            <a:extLst>
              <a:ext uri="{FF2B5EF4-FFF2-40B4-BE49-F238E27FC236}">
                <a16:creationId xmlns:a16="http://schemas.microsoft.com/office/drawing/2014/main" id="{48DEE6F4-E7E6-DDAE-632C-63AF6233CF4C}"/>
              </a:ext>
            </a:extLst>
          </p:cNvPr>
          <p:cNvSpPr txBox="1">
            <a:spLocks/>
          </p:cNvSpPr>
          <p:nvPr/>
        </p:nvSpPr>
        <p:spPr>
          <a:xfrm>
            <a:off x="5063067" y="4627910"/>
            <a:ext cx="1891569" cy="3194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PE" sz="1000" i="1" dirty="0">
                <a:solidFill>
                  <a:schemeClr val="bg1"/>
                </a:solidFill>
              </a:rPr>
              <a:t>Si te gustó, dale </a:t>
            </a:r>
            <a:r>
              <a:rPr lang="es-PE" sz="1000" i="1" dirty="0" err="1">
                <a:solidFill>
                  <a:schemeClr val="bg1"/>
                </a:solidFill>
              </a:rPr>
              <a:t>like</a:t>
            </a:r>
            <a:r>
              <a:rPr lang="es-PE" sz="1000" i="1" dirty="0">
                <a:solidFill>
                  <a:schemeClr val="bg1"/>
                </a:solidFill>
              </a:rPr>
              <a:t> al repositorio:</a:t>
            </a:r>
          </a:p>
        </p:txBody>
      </p:sp>
      <p:pic>
        <p:nvPicPr>
          <p:cNvPr id="26" name="Picture 2" descr="Free github github logo github icon vector">
            <a:extLst>
              <a:ext uri="{FF2B5EF4-FFF2-40B4-BE49-F238E27FC236}">
                <a16:creationId xmlns:a16="http://schemas.microsoft.com/office/drawing/2014/main" id="{857A8637-0593-FA0A-BF95-A050F1B6B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1B1F23"/>
              </a:clrFrom>
              <a:clrTo>
                <a:srgbClr val="1B1F2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941" y="4820729"/>
            <a:ext cx="704117" cy="70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D4225221-2D37-0F13-C48D-6B2D07C13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962" y="5020089"/>
            <a:ext cx="1478770" cy="432000"/>
          </a:xfrm>
          <a:prstGeom prst="rect">
            <a:avLst/>
          </a:prstGeom>
        </p:spPr>
      </p:pic>
      <p:sp>
        <p:nvSpPr>
          <p:cNvPr id="30" name="Rectángulo 29">
            <a:hlinkClick r:id="rId6"/>
            <a:extLst>
              <a:ext uri="{FF2B5EF4-FFF2-40B4-BE49-F238E27FC236}">
                <a16:creationId xmlns:a16="http://schemas.microsoft.com/office/drawing/2014/main" id="{A525B7D1-72CA-619A-A717-CAD416E031D8}"/>
              </a:ext>
            </a:extLst>
          </p:cNvPr>
          <p:cNvSpPr/>
          <p:nvPr/>
        </p:nvSpPr>
        <p:spPr>
          <a:xfrm>
            <a:off x="4982710" y="4627910"/>
            <a:ext cx="2180859" cy="896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219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55AE3-CEDE-BBBE-D963-145368C4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Dataset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5D52B3-3E96-7743-43EB-787A1329A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PE" sz="2400" dirty="0"/>
              <a:t>El datase es una encuesta de </a:t>
            </a:r>
            <a:r>
              <a:rPr lang="es-PE" sz="2400" dirty="0" err="1"/>
              <a:t>Kaggle</a:t>
            </a:r>
            <a:r>
              <a:rPr lang="es-PE" sz="2400" dirty="0"/>
              <a:t> sobre trabajo. Las principales variables (que analizamos a lo largo del proyecto) son: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907FCB-9882-0E82-F4A2-2D02BAD4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3</a:t>
            </a:fld>
            <a:endParaRPr lang="es-PE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6A737F7-38FF-7513-873F-3252797A02FC}"/>
              </a:ext>
            </a:extLst>
          </p:cNvPr>
          <p:cNvSpPr txBox="1">
            <a:spLocks/>
          </p:cNvSpPr>
          <p:nvPr/>
        </p:nvSpPr>
        <p:spPr>
          <a:xfrm>
            <a:off x="739140" y="5964238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600"/>
              </a:spcBef>
              <a:buNone/>
            </a:pPr>
            <a:r>
              <a:rPr lang="es-PE" sz="1400" dirty="0"/>
              <a:t>Link: </a:t>
            </a:r>
            <a:r>
              <a:rPr lang="es-PE" sz="1400" b="0" i="0" u="none" strike="noStrike" dirty="0">
                <a:effectLst/>
                <a:latin typeface="-apple-system"/>
                <a:hlinkClick r:id="rId2"/>
              </a:rPr>
              <a:t>https://www.kaggle.com/datasets/lainguyn123/employee-survey?select=employee_survey.csv</a:t>
            </a:r>
            <a:endParaRPr lang="es-PE" sz="14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1F9F282-9BA4-4E37-C6F7-763455536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855849"/>
              </p:ext>
            </p:extLst>
          </p:nvPr>
        </p:nvGraphicFramePr>
        <p:xfrm>
          <a:off x="937260" y="2293620"/>
          <a:ext cx="10416540" cy="3657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66010">
                  <a:extLst>
                    <a:ext uri="{9D8B030D-6E8A-4147-A177-3AD203B41FA5}">
                      <a16:colId xmlns:a16="http://schemas.microsoft.com/office/drawing/2014/main" val="2015133905"/>
                    </a:ext>
                  </a:extLst>
                </a:gridCol>
                <a:gridCol w="8050530">
                  <a:extLst>
                    <a:ext uri="{9D8B030D-6E8A-4147-A177-3AD203B41FA5}">
                      <a16:colId xmlns:a16="http://schemas.microsoft.com/office/drawing/2014/main" val="2902658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effectLst/>
                        </a:rPr>
                        <a:t>Columna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effectLst/>
                        </a:rPr>
                        <a:t>Descripción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95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EmpID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ID del empleado.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29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Gender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Genero del empleado.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225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Age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Edad del empleado.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723402"/>
                  </a:ext>
                </a:extLst>
              </a:tr>
              <a:tr h="344313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 err="1">
                          <a:effectLst/>
                        </a:rPr>
                        <a:t>JobLevel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Nivel de empleado (Interno, Junior, </a:t>
                      </a:r>
                      <a:r>
                        <a:rPr lang="es-PE" sz="1800" u="none" strike="noStrike" dirty="0" err="1">
                          <a:effectLst/>
                        </a:rPr>
                        <a:t>Semi-senior</a:t>
                      </a:r>
                      <a:r>
                        <a:rPr lang="es-PE" sz="1800" u="none" strike="noStrike" dirty="0">
                          <a:effectLst/>
                        </a:rPr>
                        <a:t>, </a:t>
                      </a:r>
                      <a:r>
                        <a:rPr lang="es-PE" sz="1800" u="none" strike="noStrike" dirty="0" err="1">
                          <a:effectLst/>
                        </a:rPr>
                        <a:t>Senieor</a:t>
                      </a:r>
                      <a:r>
                        <a:rPr lang="es-PE" sz="1800" u="none" strike="noStrike" dirty="0">
                          <a:effectLst/>
                        </a:rPr>
                        <a:t>, </a:t>
                      </a:r>
                      <a:r>
                        <a:rPr lang="es-PE" sz="1800" u="none" strike="noStrike" dirty="0" err="1">
                          <a:effectLst/>
                        </a:rPr>
                        <a:t>Lider</a:t>
                      </a:r>
                      <a:r>
                        <a:rPr lang="es-PE" sz="1800" u="none" strike="noStrike" dirty="0">
                          <a:effectLst/>
                        </a:rPr>
                        <a:t>).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131735"/>
                  </a:ext>
                </a:extLst>
              </a:tr>
              <a:tr h="246467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 err="1">
                          <a:effectLst/>
                        </a:rPr>
                        <a:t>EmpType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Tipo de empleo (full-time, </a:t>
                      </a:r>
                      <a:r>
                        <a:rPr lang="es-PE" sz="1800" u="none" strike="noStrike" dirty="0" err="1">
                          <a:effectLst/>
                        </a:rPr>
                        <a:t>part</a:t>
                      </a:r>
                      <a:r>
                        <a:rPr lang="es-PE" sz="1800" u="none" strike="noStrike" dirty="0">
                          <a:effectLst/>
                        </a:rPr>
                        <a:t>-time, Contrato).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 err="1">
                          <a:effectLst/>
                        </a:rPr>
                        <a:t>EduLevel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Nivel de educación.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036043"/>
                  </a:ext>
                </a:extLst>
              </a:tr>
              <a:tr h="197544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haveOT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Hace horas extras (verdadero/falso).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376779"/>
                  </a:ext>
                </a:extLst>
              </a:tr>
              <a:tr h="246467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TrainingHoursPerYear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>
                          <a:effectLst/>
                        </a:rPr>
                        <a:t>Numero de horas de entrenamiento recibido por año.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85775"/>
                  </a:ext>
                </a:extLst>
              </a:tr>
              <a:tr h="246467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JobSatisfaction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>
                          <a:effectLst/>
                        </a:rPr>
                        <a:t>Puntuación de satisfacción del trabajo del 1 al 5.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531882"/>
                  </a:ext>
                </a:extLst>
              </a:tr>
            </a:tbl>
          </a:graphicData>
        </a:graphic>
      </p:graphicFrame>
      <p:sp>
        <p:nvSpPr>
          <p:cNvPr id="7" name="ProgressDot">
            <a:extLst>
              <a:ext uri="{FF2B5EF4-FFF2-40B4-BE49-F238E27FC236}">
                <a16:creationId xmlns:a16="http://schemas.microsoft.com/office/drawing/2014/main" id="{4785235A-1B97-6B86-32E2-118F244C7EF1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04148A13-D385-807A-019B-93913D639833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6B593A8A-B190-4A59-3D94-FA2663E6B4EC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6DC31ED3-602F-E515-8AAA-B4E6F96C1B53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7DD58400-DE66-60F0-A290-FB51E2DD0220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5DB904FE-A1E8-7995-8DFC-5F67339532B3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FA66DB9F-57DF-3846-EBB2-DCBD2C17371E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8D307066-0F58-C646-8F12-4B71ABF9EB15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2D540987-5F88-799B-6A21-EADD21CFE667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B3654457-92DD-316B-DCBB-A39016099E5B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D90AE84E-191D-A1B2-2ADB-157E347E63F3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312514C0-5E6C-DE1F-05C8-97B45FD01DAF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5291DD75-94A1-E907-D832-AF4C96E79655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8A3AEEF4-CADA-C9E9-BA24-7577EFA88D5C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457868FA-87D1-8C56-2323-63F41F95DEEB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64B19C25-A5D7-CD13-52E9-F7A7C102760E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8C308467-F8C3-9278-E55D-66F170A317DB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8DC6AC32-69FB-6DAA-C342-51EEE71CB5E3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643A01F2-AF3F-AC31-C4D6-01AA26C09AB0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A4B1292F-A3AB-BCCB-614B-9965FEABED11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9856FE82-F22B-A64E-FB4D-10E637B644BD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11FAF8B6-F9AE-DE06-F16C-1D191EE529E4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27EEDB8B-AC50-5C82-47CF-0CB7A9B81A57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2E1A6F65-5116-2A75-35F5-1EC88DB2CB6B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6056711E-2879-A220-22E4-9D89AED766BB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248AB3D6-24C8-9E29-01A8-B53C716C59B9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0036DA47-5C87-E7CA-16A5-E672B8A8F355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ED12FE5C-8015-9DD5-F1B3-188324111E58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928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E700C1-F13D-8270-5536-081DFC71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4</a:t>
            </a:fld>
            <a:endParaRPr lang="es-PE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CAC8B3-8BD7-AA49-AE56-4F65C5C1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2846"/>
          </a:xfrm>
        </p:spPr>
        <p:txBody>
          <a:bodyPr>
            <a:normAutofit fontScale="90000"/>
          </a:bodyPr>
          <a:lstStyle/>
          <a:p>
            <a:r>
              <a:rPr lang="es-PE" dirty="0"/>
              <a:t>Objetivo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EEF2609-7966-9240-0335-89C2B8304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7"/>
            <a:ext cx="10515600" cy="1869554"/>
          </a:xfrm>
        </p:spPr>
        <p:txBody>
          <a:bodyPr>
            <a:normAutofit/>
          </a:bodyPr>
          <a:lstStyle/>
          <a:p>
            <a:r>
              <a:rPr lang="es-ES" sz="2400" dirty="0"/>
              <a:t>El objetivo del presente trabajo es ver si el nivel de estudios (y otras variables) tienen relación con conseguir un mejor trabajo (nivel de satisfacción).</a:t>
            </a:r>
            <a:endParaRPr lang="es-PE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BB0C340-869C-CA9E-8257-977F4130A56D}"/>
              </a:ext>
            </a:extLst>
          </p:cNvPr>
          <p:cNvSpPr txBox="1">
            <a:spLocks/>
          </p:cNvSpPr>
          <p:nvPr/>
        </p:nvSpPr>
        <p:spPr>
          <a:xfrm>
            <a:off x="838200" y="2406105"/>
            <a:ext cx="10515600" cy="6228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Hipótesis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BE78A38-2372-5FF8-86BB-19B0F54CB490}"/>
              </a:ext>
            </a:extLst>
          </p:cNvPr>
          <p:cNvSpPr txBox="1"/>
          <p:nvPr/>
        </p:nvSpPr>
        <p:spPr>
          <a:xfrm>
            <a:off x="838200" y="3028951"/>
            <a:ext cx="10431780" cy="358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514350" indent="-514350">
              <a:buFont typeface="+mj-lt"/>
              <a:buAutoNum type="alphaLcPeriod"/>
            </a:pPr>
            <a:r>
              <a:rPr lang="es-PE" sz="2400" dirty="0"/>
              <a:t>Mientras mayor es el nivel de estudios, mayor es el nivel de trabajo que tiene (</a:t>
            </a:r>
            <a:r>
              <a:rPr lang="es-PE" sz="2400" dirty="0" err="1"/>
              <a:t>JobLevel</a:t>
            </a:r>
            <a:r>
              <a:rPr lang="es-PE" sz="2400" dirty="0"/>
              <a:t>). </a:t>
            </a:r>
          </a:p>
          <a:p>
            <a:pPr marL="514350" indent="-514350">
              <a:buFont typeface="+mj-lt"/>
              <a:buAutoNum type="alphaLcPeriod"/>
            </a:pPr>
            <a:r>
              <a:rPr lang="es-PE" sz="2400" dirty="0"/>
              <a:t>Por políticas de igualdad de género, la diferencia entre el nivel de satisfacción entre hombres y mujeres debe ser menor a 0.5 puntos. </a:t>
            </a:r>
          </a:p>
          <a:p>
            <a:pPr marL="514350" indent="-514350">
              <a:buFont typeface="+mj-lt"/>
              <a:buAutoNum type="alphaLcPeriod"/>
            </a:pPr>
            <a:r>
              <a:rPr lang="es-PE" sz="2400" dirty="0"/>
              <a:t>Los trabajos de mayor rango (</a:t>
            </a:r>
            <a:r>
              <a:rPr lang="es-PE" sz="2400" dirty="0" err="1"/>
              <a:t>JobLevel</a:t>
            </a:r>
            <a:r>
              <a:rPr lang="es-PE" sz="2400" dirty="0"/>
              <a:t>: Senior y </a:t>
            </a:r>
            <a:r>
              <a:rPr lang="es-PE" sz="2400" dirty="0" err="1"/>
              <a:t>Lider</a:t>
            </a:r>
            <a:r>
              <a:rPr lang="es-PE" sz="2400" dirty="0"/>
              <a:t>) tienen más sobretiempo en promedio.</a:t>
            </a:r>
          </a:p>
        </p:txBody>
      </p:sp>
      <p:sp>
        <p:nvSpPr>
          <p:cNvPr id="2" name="ProgressDot">
            <a:extLst>
              <a:ext uri="{FF2B5EF4-FFF2-40B4-BE49-F238E27FC236}">
                <a16:creationId xmlns:a16="http://schemas.microsoft.com/office/drawing/2014/main" id="{87F8001A-A89B-4451-4142-7EF07C455874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ProgressDot">
            <a:extLst>
              <a:ext uri="{FF2B5EF4-FFF2-40B4-BE49-F238E27FC236}">
                <a16:creationId xmlns:a16="http://schemas.microsoft.com/office/drawing/2014/main" id="{159B1D99-A194-4E62-0E0C-78BBEE63C83D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8C2320F4-C116-435C-A916-27BD2DB931C5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2015D9C6-EB53-7D4A-54DD-3E74A8785156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0C6ABE98-5E78-C7D9-677C-094B636BC063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E318030B-3BD6-2754-E86F-B64B1224BB32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1F1D3E2D-D963-A513-A780-C87267890B66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A9FE5865-353A-2D09-0B08-235CD36044AD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E400AE50-D022-2AD1-EB6C-0BA00693FA9A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0443B536-D1EA-497C-77F9-E5834ABECC88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8C0CAF0F-3527-D4E7-73BA-DD439488ED6F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AAEB779E-1699-A721-536E-044B36BB4517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10A19A95-C451-7DD2-0741-AB67CF23B56F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E52976FC-24DB-44DC-5B5B-3882FE06DE88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4E342809-59B0-0C2A-D32A-00FA42AD2B8F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CA9C13D7-2B25-B8F5-CB2F-7FE93BDD8F3E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5C94F0B4-2E79-87F0-F3F5-1C2532B8280D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9C9BE5EE-A9B9-24A4-99D0-00EC316E9229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81241378-8428-D116-B418-2CF6AE92ED10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B43BBBA6-6268-AF26-305E-A016D92E7422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4E887838-88F1-F475-A57C-1B127948B173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A7694A58-2446-54F4-0199-CEEFB213A327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2D1E25CF-2D8E-8DE9-07F2-1917E6724B64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BFBA9A49-7D24-EE42-0CBE-89309E18F17D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886FA3B1-90A6-3696-B9EE-72686A68B634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ECE7D557-AA4C-755F-89E7-54331A068721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CA4EF9EF-0E7F-4B7C-7836-5A8CF72A6CD1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C446365A-2629-39E0-B88F-0C6D0CD24FAA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32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8DAC6-BD62-0A86-F4BE-F0AE4DFB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Limitantes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FB500C-2853-9EA0-132D-49AABB63A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El trabajo esta enmarcado en la encuesta del </a:t>
            </a:r>
            <a:r>
              <a:rPr lang="es-ES" sz="2400" dirty="0" err="1"/>
              <a:t>dataset</a:t>
            </a:r>
            <a:r>
              <a:rPr lang="es-ES" sz="2400" dirty="0"/>
              <a:t> de </a:t>
            </a:r>
            <a:r>
              <a:rPr lang="es-ES" sz="2400" dirty="0">
                <a:hlinkClick r:id="rId2"/>
              </a:rPr>
              <a:t>https://www.kaggle.com/datasets/lainguyn123/employee-survey?select=employee_survey.csv</a:t>
            </a:r>
            <a:endParaRPr lang="es-ES" sz="2400" dirty="0"/>
          </a:p>
          <a:p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A7F8C8-DCCB-4553-0751-15DB4C5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5</a:t>
            </a:fld>
            <a:endParaRPr lang="es-PE" dirty="0"/>
          </a:p>
        </p:txBody>
      </p:sp>
      <p:pic>
        <p:nvPicPr>
          <p:cNvPr id="2052" name="Picture 4" descr="My Journey towards becoming a Kaggle Master | by Paras Varshney ...">
            <a:extLst>
              <a:ext uri="{FF2B5EF4-FFF2-40B4-BE49-F238E27FC236}">
                <a16:creationId xmlns:a16="http://schemas.microsoft.com/office/drawing/2014/main" id="{920A5F5D-17A8-A675-22C2-02723AAC89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0" b="32334"/>
          <a:stretch/>
        </p:blipFill>
        <p:spPr bwMode="auto">
          <a:xfrm>
            <a:off x="-445412" y="1703070"/>
            <a:ext cx="13506092" cy="447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rogressDot">
            <a:extLst>
              <a:ext uri="{FF2B5EF4-FFF2-40B4-BE49-F238E27FC236}">
                <a16:creationId xmlns:a16="http://schemas.microsoft.com/office/drawing/2014/main" id="{C99D322F-5D34-D41B-2067-26D1659E7255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DB24D16F-B222-7FA9-E9A0-05876C40F6E8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1415ECB6-547A-A69A-41FB-22C6FC6845BF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EF615948-55B0-AEB0-7FAD-ADDBFEC48F5A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513A7915-F9FE-5FA5-9A2B-EC1180F3DA54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8EDA1A38-68BE-4C92-4CD7-1907BD0B1B23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AA2ACACD-8FBA-294C-00F0-8C875AE139CE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BDD9E6C6-DC5A-BA78-27AC-3D49D3C34755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B81A2482-4260-A68C-7853-EDC18A01E562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798882D7-E330-759E-455B-BA3A9D115B8B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6D226A75-AB8F-94B4-6BCB-E27C4231A020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38AA099E-4849-3FD1-0CD4-3C1295301282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EB0AE415-F1D2-E06A-5E48-74025FDC78FE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4811B4A8-B58F-FCB9-A24E-1E9B3AA59D49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210635DE-DD7E-A40E-E616-71923B6C25E4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7996A077-D2AE-3BE1-5FFA-61E4D87D5617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C2D1A8BD-35C8-E96F-26A5-2FE29FB946E3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D67B2DE5-354B-199F-CB79-3FFC399E3FCF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C59FC6C3-7117-94D1-8AE5-F32734DAEE31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8D478579-20A6-8247-6235-10DF94A21BB1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F246A301-EEA0-99DD-6F84-A919F0C63F0C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0040EE96-61C8-C7D9-6A44-A4A53BD9582E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1EF71FD3-2914-5DDC-FB76-1DCF3BDFDB68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91F7A871-F20B-42C5-5221-77E3A2CC5A2E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06407FDD-4551-6DCC-DBA4-195EA8E8AE4A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90F972DF-28B2-9A3F-C308-9C9E7B3E96B2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AC029FF6-EBE4-47A6-B0A9-D04CF421B493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D948E3F5-B9BF-312E-F3E7-B8B68AFDD66F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033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D8F95-96F8-4A62-E0C1-F5888819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076"/>
            <a:ext cx="10515600" cy="622846"/>
          </a:xfrm>
        </p:spPr>
        <p:txBody>
          <a:bodyPr>
            <a:noAutofit/>
          </a:bodyPr>
          <a:lstStyle/>
          <a:p>
            <a:pPr algn="ctr"/>
            <a:r>
              <a:rPr lang="es-PE" sz="6600" dirty="0"/>
              <a:t>Análisis exploratorio</a:t>
            </a:r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15401181-9A7A-1BEC-7015-D3CF51109AB2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BE729E71-9690-4004-BF83-897439C35B34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61A3CD3E-B064-508D-DE5D-4F37F60C7690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E0B458A6-4E4C-B90B-AB83-B4C19A6A1F47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21471C82-B110-956C-8F7C-9C95B4CA1EA4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F86A3848-FEDD-764A-7E30-F0B41C471187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D104F757-9E34-D899-F567-4AE5BA863CEB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5F6107A5-B6D7-8033-011C-E3B40939F2AE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3EC0BE5A-D0BC-9A35-CFA5-19A61995C12F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4A2AE12C-DB92-29AF-ECE9-E195F05F3CE0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BD10EA6A-E22D-4A90-F742-0B690960AF0B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CBD5D1EA-18CE-F682-6C12-FD4CE98EF965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318FC6DB-DB14-9EBA-F4C5-F4F4B0CB8F41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7DBD90FF-F60F-F51F-C262-EFBB36B1CDCF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A5356BA1-30DC-721B-9AAF-2353F2E500A7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56C251C0-1CE1-34C1-ED2F-9CE290D91CA0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68C635BB-92D2-0F54-ABA6-D33FB5E8DF08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5A21AFA9-003F-6C48-BBA8-9678FDAB8B2F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D8D10025-7D91-58D7-1831-1926862B8624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5C589A98-4AFC-1573-874A-5208847376B6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4D38C09E-1F84-1098-A528-8EFFD95B0C64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4EF0250D-3170-2FBC-4671-30585746DD3D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C013E499-BB3A-D881-1EDA-1AE438BCC6DC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CFA22FE3-B960-F943-A295-E81DB543F77A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35EAFE3D-17C7-3F7B-4C3E-5897CE196D4B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D4FB6720-6D98-2432-7861-E7905DA28DEC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B6666EF8-DE25-C8C3-ADC4-3F08A08E80A3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449849D1-AD3C-CD6F-E9DE-1E97549C2C5D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087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D802A-5D2F-600F-CE9E-1D57DE746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09B85-24DA-0934-9B93-B8939172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Limpieza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A62AE9-5A9B-5C5D-66AF-BFAB94735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dirty="0"/>
              <a:t>Primero se pasa el contenido del Dataset a Español (exceptuando los encabezados que ya fueron descritos.</a:t>
            </a:r>
          </a:p>
          <a:p>
            <a:r>
              <a:rPr lang="es-PE" sz="2400" dirty="0"/>
              <a:t>Se </a:t>
            </a:r>
            <a:r>
              <a:rPr lang="es-PE" sz="2400" dirty="0" err="1"/>
              <a:t>crearón</a:t>
            </a:r>
            <a:r>
              <a:rPr lang="es-PE" sz="2400" dirty="0"/>
              <a:t> las categorías de </a:t>
            </a:r>
            <a:r>
              <a:rPr lang="es-PE" sz="2400" dirty="0" err="1"/>
              <a:t>JobLevel</a:t>
            </a:r>
            <a:r>
              <a:rPr lang="es-PE" sz="2400" dirty="0"/>
              <a:t> y </a:t>
            </a:r>
            <a:r>
              <a:rPr lang="es-PE" sz="2400" dirty="0" err="1"/>
              <a:t>EduLevel</a:t>
            </a:r>
            <a:r>
              <a:rPr lang="es-PE" sz="2400" dirty="0"/>
              <a:t> para tenerlos en valores numéricos ordenados según nivel.</a:t>
            </a:r>
          </a:p>
          <a:p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DDEDAC-2402-EE13-E6BC-E58051BA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7</a:t>
            </a:fld>
            <a:endParaRPr lang="es-PE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F2DB70C-7B70-E88B-C8D3-1B13826E2B81}"/>
              </a:ext>
            </a:extLst>
          </p:cNvPr>
          <p:cNvGraphicFramePr>
            <a:graphicFrameLocks noGrp="1"/>
          </p:cNvGraphicFramePr>
          <p:nvPr/>
        </p:nvGraphicFramePr>
        <p:xfrm>
          <a:off x="1173480" y="3428999"/>
          <a:ext cx="3741420" cy="274796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70710">
                  <a:extLst>
                    <a:ext uri="{9D8B030D-6E8A-4147-A177-3AD203B41FA5}">
                      <a16:colId xmlns:a16="http://schemas.microsoft.com/office/drawing/2014/main" val="1676367286"/>
                    </a:ext>
                  </a:extLst>
                </a:gridCol>
                <a:gridCol w="1870710">
                  <a:extLst>
                    <a:ext uri="{9D8B030D-6E8A-4147-A177-3AD203B41FA5}">
                      <a16:colId xmlns:a16="http://schemas.microsoft.com/office/drawing/2014/main" val="2012226699"/>
                    </a:ext>
                  </a:extLst>
                </a:gridCol>
              </a:tblGrid>
              <a:tr h="45799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 err="1">
                          <a:effectLst/>
                        </a:rPr>
                        <a:t>JobLevel</a:t>
                      </a:r>
                      <a:endParaRPr lang="es-PE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43833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 dirty="0">
                          <a:effectLst/>
                        </a:rPr>
                        <a:t>1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Practicante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368947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 dirty="0">
                          <a:effectLst/>
                        </a:rPr>
                        <a:t>2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Junior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812117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 err="1">
                          <a:effectLst/>
                        </a:rPr>
                        <a:t>Semi-senior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595906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Senior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136942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5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Líder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829033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F70DDFD3-6F66-5709-82E0-0C4EAEB2A470}"/>
              </a:ext>
            </a:extLst>
          </p:cNvPr>
          <p:cNvGraphicFramePr>
            <a:graphicFrameLocks noGrp="1"/>
          </p:cNvGraphicFramePr>
          <p:nvPr/>
        </p:nvGraphicFramePr>
        <p:xfrm>
          <a:off x="6823710" y="3428999"/>
          <a:ext cx="3741420" cy="228997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70710">
                  <a:extLst>
                    <a:ext uri="{9D8B030D-6E8A-4147-A177-3AD203B41FA5}">
                      <a16:colId xmlns:a16="http://schemas.microsoft.com/office/drawing/2014/main" val="1676367286"/>
                    </a:ext>
                  </a:extLst>
                </a:gridCol>
                <a:gridCol w="1870710">
                  <a:extLst>
                    <a:ext uri="{9D8B030D-6E8A-4147-A177-3AD203B41FA5}">
                      <a16:colId xmlns:a16="http://schemas.microsoft.com/office/drawing/2014/main" val="2012226699"/>
                    </a:ext>
                  </a:extLst>
                </a:gridCol>
              </a:tblGrid>
              <a:tr h="45799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 err="1">
                          <a:effectLst/>
                        </a:rPr>
                        <a:t>EduLevel</a:t>
                      </a:r>
                      <a:endParaRPr lang="es-PE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43833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Secundaria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368947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Bachiller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812117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Master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595906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136942"/>
                  </a:ext>
                </a:extLst>
              </a:tr>
            </a:tbl>
          </a:graphicData>
        </a:graphic>
      </p:graphicFrame>
      <p:sp>
        <p:nvSpPr>
          <p:cNvPr id="6" name="ProgressDot">
            <a:extLst>
              <a:ext uri="{FF2B5EF4-FFF2-40B4-BE49-F238E27FC236}">
                <a16:creationId xmlns:a16="http://schemas.microsoft.com/office/drawing/2014/main" id="{CB8E024E-69B9-55E3-C5B2-3E849237B3D6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68590CF7-7BC3-8B32-D1A5-BC7FD0DAD7DE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76FC707F-9A60-0FF1-BBAE-8DAE550FD2EA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41B40EFD-F9CE-773B-CF57-8BEDE8527BC6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8AB18D99-7D26-09F9-3D4A-4A2651086FA4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EF953BC4-A9B1-6A06-829A-F62553A356E1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E1FB0051-F96C-E419-C1EF-256B5F728D93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5871428B-9245-B558-7A28-66333A93E0F4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C8C504EA-53F5-31A1-6884-50CF6E93541D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24FB0261-CC58-EE10-292C-B94FF3B61F9D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9E84C1CD-E839-F032-9024-CE8266ED46E0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812E7FBB-FF16-3EB0-9773-622DA23806D2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2B97D57F-0E30-68C3-FFB1-E6EB0B46FFE9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6F4B6596-3435-78B0-4FE4-98630EE24ED5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519BDD96-4544-4533-5BDB-5E9BAF25A6CB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C4C66313-2E57-1A08-D9FF-C5A185E5A656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7E8C2C5C-8DEF-CA35-F04B-7D55F15F6B65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C6D9D2BD-D026-18DB-DEFD-7DD6B5907758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BF22D2C7-DA19-6A67-7850-A4F4B17AC025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FCA02E77-5781-D88F-7CE6-095802BE1445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05786E7A-A0DF-E75C-FBA6-77C903DBAAC5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50E6DE9B-3388-422C-FFFA-BE92E10F27C2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5129FB78-A673-21B0-F446-203A44DC0612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DBF022E8-6480-B1A1-CC02-88425E21DC0D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0786896E-3165-F1BB-583B-BFB814CD1D0A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354BFCFE-D0A1-BA98-66B7-E9D9254BA523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01D264ED-E46A-817D-41B1-E7BDE0B0929D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E8BADAD8-7970-7CAB-2A18-3E77B5D4356B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592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56D23-DBF9-C248-0952-B80062353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609BE-D943-DDEA-4931-B686DCC4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Limpieza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AB975-A3CB-468B-6EFA-E8F74B83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6"/>
            <a:ext cx="10515600" cy="1629523"/>
          </a:xfrm>
        </p:spPr>
        <p:txBody>
          <a:bodyPr>
            <a:normAutofit/>
          </a:bodyPr>
          <a:lstStyle/>
          <a:p>
            <a:r>
              <a:rPr lang="es-PE" sz="2400" dirty="0"/>
              <a:t>Finalmente se filtraron los valores únicos de cada columna con valor alfanumérico y se creo su columna categoría en orden de aparición (de cada columna).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93EFE2-42B8-5F78-BDE1-E38DAAFF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8</a:t>
            </a:fld>
            <a:endParaRPr lang="es-PE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772B89D-C5F7-2809-495C-62D8E4722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32664"/>
              </p:ext>
            </p:extLst>
          </p:nvPr>
        </p:nvGraphicFramePr>
        <p:xfrm>
          <a:off x="838200" y="2600258"/>
          <a:ext cx="3266872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33436">
                  <a:extLst>
                    <a:ext uri="{9D8B030D-6E8A-4147-A177-3AD203B41FA5}">
                      <a16:colId xmlns:a16="http://schemas.microsoft.com/office/drawing/2014/main" val="696775669"/>
                    </a:ext>
                  </a:extLst>
                </a:gridCol>
                <a:gridCol w="1633436">
                  <a:extLst>
                    <a:ext uri="{9D8B030D-6E8A-4147-A177-3AD203B41FA5}">
                      <a16:colId xmlns:a16="http://schemas.microsoft.com/office/drawing/2014/main" val="395021284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MaritalStatus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Married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Single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Divorced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Widowed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617910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1CF3626-0654-FB08-D379-10A85862B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206058"/>
              </p:ext>
            </p:extLst>
          </p:nvPr>
        </p:nvGraphicFramePr>
        <p:xfrm>
          <a:off x="7937699" y="5069138"/>
          <a:ext cx="3727538" cy="1097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63769">
                  <a:extLst>
                    <a:ext uri="{9D8B030D-6E8A-4147-A177-3AD203B41FA5}">
                      <a16:colId xmlns:a16="http://schemas.microsoft.com/office/drawing/2014/main" val="1376435996"/>
                    </a:ext>
                  </a:extLst>
                </a:gridCol>
                <a:gridCol w="1863769">
                  <a:extLst>
                    <a:ext uri="{9D8B030D-6E8A-4147-A177-3AD203B41FA5}">
                      <a16:colId xmlns:a16="http://schemas.microsoft.com/office/drawing/2014/main" val="204166852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haveOT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C471D32-76D0-66ED-A342-2DF8E943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9219"/>
              </p:ext>
            </p:extLst>
          </p:nvPr>
        </p:nvGraphicFramePr>
        <p:xfrm>
          <a:off x="4649785" y="2600258"/>
          <a:ext cx="2743200" cy="3566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90824674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5684556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Dept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IT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Finance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Marketing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Sales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6179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Operations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74044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Customer Service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6742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Legal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64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76021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9C042B22-9571-1D60-D174-F36061F91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40256"/>
              </p:ext>
            </p:extLst>
          </p:nvPr>
        </p:nvGraphicFramePr>
        <p:xfrm>
          <a:off x="838200" y="4703378"/>
          <a:ext cx="3266872" cy="1463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33436">
                  <a:extLst>
                    <a:ext uri="{9D8B030D-6E8A-4147-A177-3AD203B41FA5}">
                      <a16:colId xmlns:a16="http://schemas.microsoft.com/office/drawing/2014/main" val="1704767843"/>
                    </a:ext>
                  </a:extLst>
                </a:gridCol>
                <a:gridCol w="1633436">
                  <a:extLst>
                    <a:ext uri="{9D8B030D-6E8A-4147-A177-3AD203B41FA5}">
                      <a16:colId xmlns:a16="http://schemas.microsoft.com/office/drawing/2014/main" val="11193362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EmpType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Full-Time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Contract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Part</a:t>
                      </a:r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-Time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0220E9A-0C3E-CDE0-167D-480E5E75A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315167"/>
              </p:ext>
            </p:extLst>
          </p:nvPr>
        </p:nvGraphicFramePr>
        <p:xfrm>
          <a:off x="7937699" y="2600258"/>
          <a:ext cx="3727538" cy="2194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63769">
                  <a:extLst>
                    <a:ext uri="{9D8B030D-6E8A-4147-A177-3AD203B41FA5}">
                      <a16:colId xmlns:a16="http://schemas.microsoft.com/office/drawing/2014/main" val="1534906863"/>
                    </a:ext>
                  </a:extLst>
                </a:gridCol>
                <a:gridCol w="1863769">
                  <a:extLst>
                    <a:ext uri="{9D8B030D-6E8A-4147-A177-3AD203B41FA5}">
                      <a16:colId xmlns:a16="http://schemas.microsoft.com/office/drawing/2014/main" val="208244935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CommuteMode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Car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Motorbike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Public Transport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Bike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6179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Walk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740449"/>
                  </a:ext>
                </a:extLst>
              </a:tr>
            </a:tbl>
          </a:graphicData>
        </a:graphic>
      </p:graphicFrame>
      <p:sp>
        <p:nvSpPr>
          <p:cNvPr id="10" name="ProgressDot">
            <a:extLst>
              <a:ext uri="{FF2B5EF4-FFF2-40B4-BE49-F238E27FC236}">
                <a16:creationId xmlns:a16="http://schemas.microsoft.com/office/drawing/2014/main" id="{53B25AD9-477A-2E63-9378-403741377EA0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1A0588CB-CA30-9FA5-D792-866A5600DE3C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F5A221B3-D686-7CAC-3335-D33E1DB94840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15144914-664C-E97A-0ECB-8C7496719A89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D6772D6B-1C57-B63B-83E7-19D4409ED8F9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F40D63B7-66C0-489F-0F59-E14F7C253854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0F15C22E-8615-1497-66EC-672D3A99141C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824599A4-2B61-83AC-0DD1-27765CAEE13F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C77B91F0-EDBB-B1AD-D080-B9C124C4CC23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BB183915-B66C-1A8E-4B5A-54C4392AA43B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72C7D961-52BB-46C5-A7B1-0633FB7CB271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C9C545F0-4502-B771-9D4E-009F4884B5E1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00CDDF4A-0AA3-1BB4-D677-95EDA60F785F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C1EB0C7C-7E7E-7810-A117-F4CD592414AA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9AA77F41-4A7A-5CA1-CEE4-D2A930021E26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159AF68D-8E83-D25B-C14F-4FCDC6E98896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56A1CE93-A759-5763-46C6-5F2CC050487E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C6021692-2D4C-F1E3-FEE9-05B02608DA55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8F3128AF-617D-5E3C-2846-1DCAE4031381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7FFB11CA-8E9C-B0E9-A69B-971C7F4AA239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B094804F-96CB-7EFD-2565-AF98A188FAA1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06CAD012-8283-084C-BF32-71C49E34B23E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63773F9D-C7A2-EF80-0F70-FE37121A5999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7E1824F5-47B7-3983-CBE9-59F91BE80A11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8F5BAA9B-2625-70BE-8E4B-0DD368158CA6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11F0B709-D7B8-CECF-FD79-54F78188EA6D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FF66A29F-DACC-54BA-C32C-9AF098D80BEA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0DB5132D-F24C-57BC-EB56-D9ADA9A1A1AE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217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2D7DC-CD44-303A-4A91-409075228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AA621-F377-6BCF-0DFB-C4C5A659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Comprobación de hipótesis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EF8595-93D4-CF35-C9C7-ACAC799F1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7"/>
            <a:ext cx="10515600" cy="863714"/>
          </a:xfrm>
        </p:spPr>
        <p:txBody>
          <a:bodyPr>
            <a:normAutofit/>
          </a:bodyPr>
          <a:lstStyle/>
          <a:p>
            <a:r>
              <a:rPr lang="es-PE" sz="2400" dirty="0"/>
              <a:t>Para comprobar las hipótesis, se harán las siguientes relaciones: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C5FF3D-2FDF-4E8B-0753-4E61509D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9</a:t>
            </a:fld>
            <a:endParaRPr lang="es-PE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9D4AAE09-B1FD-6294-3247-049C92FEA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606188"/>
              </p:ext>
            </p:extLst>
          </p:nvPr>
        </p:nvGraphicFramePr>
        <p:xfrm>
          <a:off x="838200" y="1771651"/>
          <a:ext cx="10515600" cy="3566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11157">
                  <a:extLst>
                    <a:ext uri="{9D8B030D-6E8A-4147-A177-3AD203B41FA5}">
                      <a16:colId xmlns:a16="http://schemas.microsoft.com/office/drawing/2014/main" val="3792707882"/>
                    </a:ext>
                  </a:extLst>
                </a:gridCol>
                <a:gridCol w="5399243">
                  <a:extLst>
                    <a:ext uri="{9D8B030D-6E8A-4147-A177-3AD203B41FA5}">
                      <a16:colId xmlns:a16="http://schemas.microsoft.com/office/drawing/2014/main" val="69677566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50212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Hipótesis </a:t>
                      </a:r>
                      <a:r>
                        <a:rPr lang="es-PE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Hipótesis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Relación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a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Mientras mayor es el nivel de estudios, mayor es el nivel de trabajo que tiene (</a:t>
                      </a:r>
                      <a:r>
                        <a:rPr lang="es-PE" sz="1800" dirty="0" err="1"/>
                        <a:t>JobLevel</a:t>
                      </a:r>
                      <a:r>
                        <a:rPr lang="es-PE" sz="1800" dirty="0"/>
                        <a:t>). 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Nivel Educativo vs Nivel de trabajo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s-PE" sz="1800" dirty="0"/>
                        <a:t>b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PE" sz="1800" dirty="0"/>
                        <a:t>Por políticas de igualdad de género, la diferencia entre el nivel de satisfacción entre hombres y mujeres debe ser menor a 0.5 puntos. 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Género vs Satisfacción en el trabajo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s-PE" sz="1800" dirty="0"/>
                        <a:t>c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PE" sz="1800" dirty="0"/>
                        <a:t>Los trabajos de mayor rango (</a:t>
                      </a:r>
                      <a:r>
                        <a:rPr lang="es-PE" sz="1800" dirty="0" err="1"/>
                        <a:t>JobLevel</a:t>
                      </a:r>
                      <a:r>
                        <a:rPr lang="es-PE" sz="1800" dirty="0"/>
                        <a:t>: Senior y </a:t>
                      </a:r>
                      <a:r>
                        <a:rPr lang="es-PE" sz="1800" dirty="0" err="1"/>
                        <a:t>Lider</a:t>
                      </a:r>
                      <a:r>
                        <a:rPr lang="es-PE" sz="1800" dirty="0"/>
                        <a:t>) tienen más sobretiempo en promedio.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JobLevel</a:t>
                      </a:r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vs </a:t>
                      </a:r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Overtime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</a:tbl>
          </a:graphicData>
        </a:graphic>
      </p:graphicFrame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36D9E24B-2A66-5F5F-29B8-224081EF39E4}"/>
              </a:ext>
            </a:extLst>
          </p:cNvPr>
          <p:cNvSpPr txBox="1">
            <a:spLocks/>
          </p:cNvSpPr>
          <p:nvPr/>
        </p:nvSpPr>
        <p:spPr>
          <a:xfrm>
            <a:off x="838200" y="5487588"/>
            <a:ext cx="10515600" cy="863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400" dirty="0"/>
              <a:t>Finalmente se hará un </a:t>
            </a:r>
            <a:r>
              <a:rPr lang="es-PE" sz="2400" dirty="0" err="1"/>
              <a:t>Headmap</a:t>
            </a:r>
            <a:r>
              <a:rPr lang="es-PE" sz="2400" dirty="0"/>
              <a:t> de correlación para verificar.</a:t>
            </a:r>
          </a:p>
        </p:txBody>
      </p:sp>
      <p:sp>
        <p:nvSpPr>
          <p:cNvPr id="5" name="ProgressDot">
            <a:extLst>
              <a:ext uri="{FF2B5EF4-FFF2-40B4-BE49-F238E27FC236}">
                <a16:creationId xmlns:a16="http://schemas.microsoft.com/office/drawing/2014/main" id="{5C9B47B3-A589-F73C-D921-ED5F69806000}"/>
              </a:ext>
            </a:extLst>
          </p:cNvPr>
          <p:cNvSpPr/>
          <p:nvPr/>
        </p:nvSpPr>
        <p:spPr>
          <a:xfrm>
            <a:off x="260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2BE699AD-7D90-6234-E2B0-837800673EFE}"/>
              </a:ext>
            </a:extLst>
          </p:cNvPr>
          <p:cNvSpPr/>
          <p:nvPr/>
        </p:nvSpPr>
        <p:spPr>
          <a:xfrm>
            <a:off x="285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A760F468-E4E9-9898-2DCB-31C44FAA2ECD}"/>
              </a:ext>
            </a:extLst>
          </p:cNvPr>
          <p:cNvSpPr/>
          <p:nvPr/>
        </p:nvSpPr>
        <p:spPr>
          <a:xfrm>
            <a:off x="311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48E6AD99-EE12-8B87-4342-D2A55D46858D}"/>
              </a:ext>
            </a:extLst>
          </p:cNvPr>
          <p:cNvSpPr/>
          <p:nvPr/>
        </p:nvSpPr>
        <p:spPr>
          <a:xfrm>
            <a:off x="336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0F6EA14D-BEC1-45F5-8E4C-C30B3808F9BB}"/>
              </a:ext>
            </a:extLst>
          </p:cNvPr>
          <p:cNvSpPr/>
          <p:nvPr/>
        </p:nvSpPr>
        <p:spPr>
          <a:xfrm>
            <a:off x="361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BE66A1DC-BB66-248C-CAFA-E7C6F598B3A4}"/>
              </a:ext>
            </a:extLst>
          </p:cNvPr>
          <p:cNvSpPr/>
          <p:nvPr/>
        </p:nvSpPr>
        <p:spPr>
          <a:xfrm>
            <a:off x="387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241C053A-6567-8E73-B707-E0160E38E4E8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6B495FB6-1FD7-3333-3854-0005C4EF0169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322F2753-BBF5-F8C0-9105-D747EBBA3466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9E5C131D-153F-3189-DDEC-0225EAE30351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CAF39FFD-CF31-7186-4977-54FAA057B880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085F5918-DF64-8C78-136B-D3BBAA2D7F0F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62331B02-7C5A-34CF-E388-C29618DBD4B8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7A33861D-9D17-A96C-B6E1-CF72B4499C34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B14CD0EA-C92A-7326-7D68-FC81E737A2FA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2F801A73-BC0D-3028-2A0D-EEED2A857EF9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7C63FE34-CD3A-1176-48D3-07E9D64E05E6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C325B7FC-77CA-B43D-6BAF-CE6404D70C3F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B94F46A2-1DFB-83EA-4438-4C3D8070A00F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53BF16E6-C58A-0B31-17F6-45E04B1432B0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96526AC6-C994-9064-CB57-8A01680FBD8D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391FEAEC-96C5-0C02-55A5-62135CDBEAC6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5060CBFF-0F3E-F239-AEA6-80C22AF450D4}"/>
              </a:ext>
            </a:extLst>
          </p:cNvPr>
          <p:cNvSpPr/>
          <p:nvPr/>
        </p:nvSpPr>
        <p:spPr>
          <a:xfrm>
            <a:off x="819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F494599A-2727-EB80-C56E-6C7A3F91C310}"/>
              </a:ext>
            </a:extLst>
          </p:cNvPr>
          <p:cNvSpPr/>
          <p:nvPr/>
        </p:nvSpPr>
        <p:spPr>
          <a:xfrm>
            <a:off x="844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860CA518-CA5B-C633-DF40-F6E287B99617}"/>
              </a:ext>
            </a:extLst>
          </p:cNvPr>
          <p:cNvSpPr/>
          <p:nvPr/>
        </p:nvSpPr>
        <p:spPr>
          <a:xfrm>
            <a:off x="869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ProgressDot">
            <a:extLst>
              <a:ext uri="{FF2B5EF4-FFF2-40B4-BE49-F238E27FC236}">
                <a16:creationId xmlns:a16="http://schemas.microsoft.com/office/drawing/2014/main" id="{F75F6D3C-C734-6DE7-B118-61F267D1B63B}"/>
              </a:ext>
            </a:extLst>
          </p:cNvPr>
          <p:cNvSpPr/>
          <p:nvPr/>
        </p:nvSpPr>
        <p:spPr>
          <a:xfrm>
            <a:off x="895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ProgressDot">
            <a:extLst>
              <a:ext uri="{FF2B5EF4-FFF2-40B4-BE49-F238E27FC236}">
                <a16:creationId xmlns:a16="http://schemas.microsoft.com/office/drawing/2014/main" id="{205B0B53-F870-3CE6-E55F-585E2F641471}"/>
              </a:ext>
            </a:extLst>
          </p:cNvPr>
          <p:cNvSpPr/>
          <p:nvPr/>
        </p:nvSpPr>
        <p:spPr>
          <a:xfrm>
            <a:off x="920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FEB03370-27E5-47A1-9622-6BBAC367AE77}"/>
              </a:ext>
            </a:extLst>
          </p:cNvPr>
          <p:cNvSpPr/>
          <p:nvPr/>
        </p:nvSpPr>
        <p:spPr>
          <a:xfrm>
            <a:off x="946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1271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1457</Words>
  <Application>Microsoft Office PowerPoint</Application>
  <PresentationFormat>Panorámica</PresentationFormat>
  <Paragraphs>247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7" baseType="lpstr">
      <vt:lpstr>-apple-system</vt:lpstr>
      <vt:lpstr>Aptos</vt:lpstr>
      <vt:lpstr>Aptos Display</vt:lpstr>
      <vt:lpstr>Aptos Narrow</vt:lpstr>
      <vt:lpstr>Arial</vt:lpstr>
      <vt:lpstr>system-ui</vt:lpstr>
      <vt:lpstr>var(--jp-code-font-family)</vt:lpstr>
      <vt:lpstr>Tema de Office</vt:lpstr>
      <vt:lpstr>Estudios y empleabilidad – Encuesta Kaggle</vt:lpstr>
      <vt:lpstr>Agenda</vt:lpstr>
      <vt:lpstr>Dataset</vt:lpstr>
      <vt:lpstr>Objetivo</vt:lpstr>
      <vt:lpstr>Limitantes</vt:lpstr>
      <vt:lpstr>Análisis exploratorio</vt:lpstr>
      <vt:lpstr>Limpieza</vt:lpstr>
      <vt:lpstr>Limpieza</vt:lpstr>
      <vt:lpstr>Comprobación de hipótesis</vt:lpstr>
      <vt:lpstr>Nivel Educativo vs Nivel de trabajo</vt:lpstr>
      <vt:lpstr>Nivel Educativo vs Nivel de trabajo</vt:lpstr>
      <vt:lpstr>Género vs Satisfacción en el trabajo</vt:lpstr>
      <vt:lpstr>JobLevel vs Overtime</vt:lpstr>
      <vt:lpstr>Maphead de correlación</vt:lpstr>
      <vt:lpstr>Conclusiones del análisis exploratorio</vt:lpstr>
      <vt:lpstr>Machine Learning</vt:lpstr>
      <vt:lpstr>K-means</vt:lpstr>
      <vt:lpstr>División de datos one-hot encoding y label encoder</vt:lpstr>
      <vt:lpstr>Regresión logística</vt:lpstr>
      <vt:lpstr>Árboles de decisión</vt:lpstr>
      <vt:lpstr>Árboles de decisión - gráfico</vt:lpstr>
      <vt:lpstr>Random forest</vt:lpstr>
      <vt:lpstr>Random forest - gráfico</vt:lpstr>
      <vt:lpstr>XGBoost</vt:lpstr>
      <vt:lpstr>Vecinos cercanos (KNN)</vt:lpstr>
      <vt:lpstr>Comparación de modelos</vt:lpstr>
      <vt:lpstr>Módelo óptimo</vt:lpstr>
      <vt:lpstr>Conclusiones de Machine Learning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José Chirif</dc:creator>
  <cp:lastModifiedBy>José Chirif</cp:lastModifiedBy>
  <cp:revision>87</cp:revision>
  <dcterms:created xsi:type="dcterms:W3CDTF">2024-09-01T15:23:18Z</dcterms:created>
  <dcterms:modified xsi:type="dcterms:W3CDTF">2024-10-26T15:01:26Z</dcterms:modified>
</cp:coreProperties>
</file>