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8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42577"/>
            <a:ext cx="6858000" cy="200514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25045"/>
            <a:ext cx="6858000" cy="13905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6F05-B225-4E99-BB4A-ED707465860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8CA7-979F-4181-813B-F7A0030C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375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6F05-B225-4E99-BB4A-ED707465860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8CA7-979F-4181-813B-F7A0030C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807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6637"/>
            <a:ext cx="1971675" cy="488086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6637"/>
            <a:ext cx="5800725" cy="488086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6F05-B225-4E99-BB4A-ED707465860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8CA7-979F-4181-813B-F7A0030C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886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6F05-B225-4E99-BB4A-ED707465860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8CA7-979F-4181-813B-F7A0030C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907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35864"/>
            <a:ext cx="7886700" cy="239577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54300"/>
            <a:ext cx="7886700" cy="125987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6F05-B225-4E99-BB4A-ED707465860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8CA7-979F-4181-813B-F7A0030C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128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33187"/>
            <a:ext cx="3886200" cy="365431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33187"/>
            <a:ext cx="3886200" cy="365431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6F05-B225-4E99-BB4A-ED707465860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8CA7-979F-4181-813B-F7A0030C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832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6638"/>
            <a:ext cx="7886700" cy="111322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1865"/>
            <a:ext cx="3868340" cy="691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03799"/>
            <a:ext cx="3868340" cy="30943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1865"/>
            <a:ext cx="3887391" cy="691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03799"/>
            <a:ext cx="3887391" cy="30943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6F05-B225-4E99-BB4A-ED707465860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8CA7-979F-4181-813B-F7A0030C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122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6F05-B225-4E99-BB4A-ED707465860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8CA7-979F-4181-813B-F7A0030C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566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6F05-B225-4E99-BB4A-ED707465860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8CA7-979F-4181-813B-F7A0030C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082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3963"/>
            <a:ext cx="2949178" cy="13438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9255"/>
            <a:ext cx="4629150" cy="40929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27835"/>
            <a:ext cx="2949178" cy="3201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6F05-B225-4E99-BB4A-ED707465860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8CA7-979F-4181-813B-F7A0030C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461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3963"/>
            <a:ext cx="2949178" cy="13438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9255"/>
            <a:ext cx="4629150" cy="40929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27835"/>
            <a:ext cx="2949178" cy="32010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6F05-B225-4E99-BB4A-ED707465860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8CA7-979F-4181-813B-F7A0030C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455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6638"/>
            <a:ext cx="788670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33187"/>
            <a:ext cx="788670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338158"/>
            <a:ext cx="20574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66F05-B225-4E99-BB4A-ED707465860B}" type="datetimeFigureOut">
              <a:rPr lang="es-CO" smtClean="0"/>
              <a:t>12/08/2022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338158"/>
            <a:ext cx="30861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338158"/>
            <a:ext cx="20574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08CA7-979F-4181-813B-F7A0030CE1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325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C42316D8-7C31-40AB-B58C-7556F9E3A84C}"/>
              </a:ext>
            </a:extLst>
          </p:cNvPr>
          <p:cNvGrpSpPr/>
          <p:nvPr/>
        </p:nvGrpSpPr>
        <p:grpSpPr>
          <a:xfrm>
            <a:off x="0" y="0"/>
            <a:ext cx="9144000" cy="5589126"/>
            <a:chOff x="0" y="224287"/>
            <a:chExt cx="10429586" cy="637492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82BD0FC6-FD0C-4D82-A029-2294386FC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5975"/>
            <a:stretch/>
          </p:blipFill>
          <p:spPr>
            <a:xfrm>
              <a:off x="0" y="224287"/>
              <a:ext cx="4978273" cy="5762445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22ADD70E-3AAE-42F5-8C5B-D10E65FDA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3836"/>
            <a:stretch/>
          </p:blipFill>
          <p:spPr>
            <a:xfrm>
              <a:off x="0" y="6176513"/>
              <a:ext cx="4978273" cy="422694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7CA9F31-E8AC-46AD-92E8-3A639B9DE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3208"/>
            <a:stretch/>
          </p:blipFill>
          <p:spPr>
            <a:xfrm>
              <a:off x="5417971" y="232913"/>
              <a:ext cx="4902667" cy="582283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434ED7C-3AD3-478C-B6D3-A5C84F92F9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3836"/>
            <a:stretch/>
          </p:blipFill>
          <p:spPr>
            <a:xfrm>
              <a:off x="5417971" y="6176513"/>
              <a:ext cx="5011615" cy="422694"/>
            </a:xfrm>
            <a:prstGeom prst="rect">
              <a:avLst/>
            </a:prstGeom>
          </p:spPr>
        </p:pic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D6D61A7-4DB9-4963-B6DD-31DECBBB5CDF}"/>
              </a:ext>
            </a:extLst>
          </p:cNvPr>
          <p:cNvSpPr txBox="1"/>
          <p:nvPr/>
        </p:nvSpPr>
        <p:spPr>
          <a:xfrm>
            <a:off x="3730752" y="170324"/>
            <a:ext cx="41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LM Roman 10" panose="00000500000000000000" pitchFamily="2" charset="0"/>
              </a:rPr>
              <a:t>(a)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08D3252-9C89-4C59-8084-5FAAEAB8A60A}"/>
              </a:ext>
            </a:extLst>
          </p:cNvPr>
          <p:cNvSpPr txBox="1"/>
          <p:nvPr/>
        </p:nvSpPr>
        <p:spPr>
          <a:xfrm>
            <a:off x="8477098" y="170323"/>
            <a:ext cx="484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LM Roman 10" panose="00000500000000000000" pitchFamily="2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219406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D832E46F-C4C4-DDD2-9AA3-B58ACDC36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35" y="709575"/>
            <a:ext cx="2589581" cy="342738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D6D61A7-4DB9-4963-B6DD-31DECBBB5CDF}"/>
              </a:ext>
            </a:extLst>
          </p:cNvPr>
          <p:cNvSpPr txBox="1"/>
          <p:nvPr/>
        </p:nvSpPr>
        <p:spPr>
          <a:xfrm>
            <a:off x="3247949" y="709575"/>
            <a:ext cx="416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latin typeface="LM Roman 10" panose="00000500000000000000" pitchFamily="2" charset="0"/>
              </a:rPr>
              <a:t>(a)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08D3252-9C89-4C59-8084-5FAAEAB8A60A}"/>
              </a:ext>
            </a:extLst>
          </p:cNvPr>
          <p:cNvSpPr txBox="1"/>
          <p:nvPr/>
        </p:nvSpPr>
        <p:spPr>
          <a:xfrm>
            <a:off x="8477098" y="170323"/>
            <a:ext cx="484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LM Roman 10" panose="00000500000000000000" pitchFamily="2" charset="0"/>
              </a:rPr>
              <a:t>(b)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CD579F1-CB22-195B-1EE5-AD4F53686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426" y="709575"/>
            <a:ext cx="2574499" cy="34272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9AA53A3-8C89-F926-9DB2-8547DBD7A0AB}"/>
              </a:ext>
            </a:extLst>
          </p:cNvPr>
          <p:cNvSpPr txBox="1"/>
          <p:nvPr/>
        </p:nvSpPr>
        <p:spPr>
          <a:xfrm>
            <a:off x="6019958" y="709574"/>
            <a:ext cx="416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latin typeface="LM Roman 10" panose="00000500000000000000" pitchFamily="2" charset="0"/>
              </a:rPr>
              <a:t>(b)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58BC0ED-150E-842D-6AD4-A2BAD765F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335" y="4359859"/>
            <a:ext cx="2661956" cy="34272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BEBBD54-0F23-DA6F-A771-51F8DCEA1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426" y="4359859"/>
            <a:ext cx="2652260" cy="342720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148A08E-B186-474F-7F56-FDA0892DD9D6}"/>
              </a:ext>
            </a:extLst>
          </p:cNvPr>
          <p:cNvSpPr txBox="1"/>
          <p:nvPr/>
        </p:nvSpPr>
        <p:spPr>
          <a:xfrm>
            <a:off x="3325710" y="4359673"/>
            <a:ext cx="416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latin typeface="LM Roman 10" panose="00000500000000000000" pitchFamily="2" charset="0"/>
              </a:rPr>
              <a:t>(c)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13C1093-B9F7-09F5-75F0-0EEFB0C33122}"/>
              </a:ext>
            </a:extLst>
          </p:cNvPr>
          <p:cNvSpPr txBox="1"/>
          <p:nvPr/>
        </p:nvSpPr>
        <p:spPr>
          <a:xfrm>
            <a:off x="6097719" y="4359672"/>
            <a:ext cx="416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>
                <a:latin typeface="LM Roman 10" panose="00000500000000000000" pitchFamily="2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986018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21</Words>
  <Application>Microsoft Office PowerPoint</Application>
  <PresentationFormat>Personalizado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LM Roman 10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Helbert Santamaría</dc:creator>
  <cp:lastModifiedBy>Helbert Santamaría</cp:lastModifiedBy>
  <cp:revision>3</cp:revision>
  <dcterms:created xsi:type="dcterms:W3CDTF">2022-03-15T21:21:54Z</dcterms:created>
  <dcterms:modified xsi:type="dcterms:W3CDTF">2022-08-13T00:30:13Z</dcterms:modified>
</cp:coreProperties>
</file>