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14058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00844"/>
            <a:ext cx="10363200" cy="489458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384178"/>
            <a:ext cx="9144000" cy="339431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FBB8-A422-4160-BF23-AACF5595F5AE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EB5-58FB-4960-BC39-70CCB919F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06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FBB8-A422-4160-BF23-AACF5595F5AE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EB5-58FB-4960-BC39-70CCB919F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915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48506"/>
            <a:ext cx="2628900" cy="1191426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48506"/>
            <a:ext cx="7734300" cy="1191426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FBB8-A422-4160-BF23-AACF5595F5AE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EB5-58FB-4960-BC39-70CCB919F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232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FBB8-A422-4160-BF23-AACF5595F5AE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EB5-58FB-4960-BC39-70CCB919F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474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04966"/>
            <a:ext cx="10515600" cy="584811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408402"/>
            <a:ext cx="10515600" cy="307538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FBB8-A422-4160-BF23-AACF5595F5AE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EB5-58FB-4960-BC39-70CCB919F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164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742531"/>
            <a:ext cx="5181600" cy="892024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742531"/>
            <a:ext cx="5181600" cy="892024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FBB8-A422-4160-BF23-AACF5595F5AE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EB5-58FB-4960-BC39-70CCB919F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248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48509"/>
            <a:ext cx="10515600" cy="271740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446384"/>
            <a:ext cx="5157787" cy="16890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135404"/>
            <a:ext cx="5157787" cy="755340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446384"/>
            <a:ext cx="5183188" cy="168902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135404"/>
            <a:ext cx="5183188" cy="755340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FBB8-A422-4160-BF23-AACF5595F5AE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EB5-58FB-4960-BC39-70CCB919F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101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FBB8-A422-4160-BF23-AACF5595F5AE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EB5-58FB-4960-BC39-70CCB919F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211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FBB8-A422-4160-BF23-AACF5595F5AE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EB5-58FB-4960-BC39-70CCB919F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740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37260"/>
            <a:ext cx="3932237" cy="328041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24224"/>
            <a:ext cx="6172200" cy="999093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217670"/>
            <a:ext cx="3932237" cy="781375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FBB8-A422-4160-BF23-AACF5595F5AE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EB5-58FB-4960-BC39-70CCB919F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34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37260"/>
            <a:ext cx="3932237" cy="328041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24224"/>
            <a:ext cx="6172200" cy="999093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217670"/>
            <a:ext cx="3932237" cy="781375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2FBB8-A422-4160-BF23-AACF5595F5AE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EB5-58FB-4960-BC39-70CCB919F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89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48509"/>
            <a:ext cx="10515600" cy="2717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742531"/>
            <a:ext cx="10515600" cy="8920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030521"/>
            <a:ext cx="2743200" cy="748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2FBB8-A422-4160-BF23-AACF5595F5AE}" type="datetimeFigureOut">
              <a:rPr lang="es-CO" smtClean="0"/>
              <a:t>3/06/2022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030521"/>
            <a:ext cx="4114800" cy="748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030521"/>
            <a:ext cx="2743200" cy="748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06EB5-58FB-4960-BC39-70CCB919FF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649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5.wdp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microsoft.com/office/2007/relationships/hdphoto" Target="../media/hdphoto4.wdp"/><Relationship Id="rId5" Type="http://schemas.openxmlformats.org/officeDocument/2006/relationships/image" Target="../media/image16.png"/><Relationship Id="rId15" Type="http://schemas.microsoft.com/office/2007/relationships/hdphoto" Target="../media/hdphoto6.wdp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3548E8C-ED76-BBD1-69C3-E0DADB5CD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91" y="6858450"/>
            <a:ext cx="1892783" cy="3600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37D3259-A24F-8E36-166E-80ACF6831374}"/>
              </a:ext>
            </a:extLst>
          </p:cNvPr>
          <p:cNvSpPr txBox="1"/>
          <p:nvPr/>
        </p:nvSpPr>
        <p:spPr>
          <a:xfrm>
            <a:off x="596158" y="10196841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LM Roman 10" panose="00000500000000000000" pitchFamily="2" charset="0"/>
              </a:rPr>
              <a:t>(b)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F4A7A14-6693-755C-C674-630A2523B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15" y="7203951"/>
            <a:ext cx="623920" cy="276242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80D3C54-E34B-173C-816F-D0E6E12F7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937" y="7203951"/>
            <a:ext cx="513183" cy="27612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C7BCF9D-513F-E742-3339-23D342B00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077" y="6858450"/>
            <a:ext cx="1906404" cy="3600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3B809ED-A563-D2C8-E38F-596209FC8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428" y="7203951"/>
            <a:ext cx="670194" cy="27612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77FBE17-CED6-4594-04F4-3400D168ED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7081" y="2876107"/>
            <a:ext cx="1891892" cy="36000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F75FB8B-B593-7C3C-8E13-85FF88F65E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6891" y="2876107"/>
            <a:ext cx="1897590" cy="36000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79BDD3F-251E-1561-5E66-5AAE5D998E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4240" y="3532948"/>
            <a:ext cx="724001" cy="2286319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D3AD2D59-1457-7D37-3E83-C07A254558E8}"/>
              </a:ext>
            </a:extLst>
          </p:cNvPr>
          <p:cNvSpPr txBox="1"/>
          <p:nvPr/>
        </p:nvSpPr>
        <p:spPr>
          <a:xfrm>
            <a:off x="596158" y="634530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LM Roman 10" panose="00000500000000000000" pitchFamily="2" charset="0"/>
              </a:rPr>
              <a:t>(a)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20AD7A83-0102-96DD-4C9A-90AAAE88BE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43937" y="3532948"/>
            <a:ext cx="714475" cy="234347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B38FA96-0647-0974-32AF-D77DB5947D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1473" y="6858450"/>
            <a:ext cx="1884236" cy="36000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F6665D67-B6E5-1746-AAA5-3516A3D612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58411" y="2876107"/>
            <a:ext cx="1897298" cy="36000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C2B9151A-7566-481F-2102-B25321AFAD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08428" y="3571052"/>
            <a:ext cx="695422" cy="2305372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9F59E233-5E92-A63D-F494-D2E6F3B1C779}"/>
              </a:ext>
            </a:extLst>
          </p:cNvPr>
          <p:cNvSpPr txBox="1"/>
          <p:nvPr/>
        </p:nvSpPr>
        <p:spPr>
          <a:xfrm>
            <a:off x="2396472" y="10579184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LM Roman 10" panose="00000500000000000000" pitchFamily="2" charset="0"/>
              </a:rPr>
              <a:t>||</a:t>
            </a:r>
            <a:r>
              <a:rPr lang="es-CO" sz="1200" b="1" dirty="0">
                <a:latin typeface="LM Roman 10" panose="00000500000000000000" pitchFamily="2" charset="0"/>
              </a:rPr>
              <a:t>u</a:t>
            </a:r>
            <a:r>
              <a:rPr lang="es-CO" sz="1200" dirty="0">
                <a:latin typeface="LM Roman 10" panose="00000500000000000000" pitchFamily="2" charset="0"/>
              </a:rPr>
              <a:t>||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3B0151C-8400-E87F-19BB-330D132A4783}"/>
              </a:ext>
            </a:extLst>
          </p:cNvPr>
          <p:cNvSpPr txBox="1"/>
          <p:nvPr/>
        </p:nvSpPr>
        <p:spPr>
          <a:xfrm>
            <a:off x="5113949" y="10579184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LM Roman 10" panose="00000500000000000000" pitchFamily="2" charset="0"/>
              </a:rPr>
              <a:t>𝜎</a:t>
            </a:r>
            <a:r>
              <a:rPr lang="es-CO" sz="1200" baseline="-25000" dirty="0" err="1">
                <a:latin typeface="LM Roman 10" panose="00000500000000000000" pitchFamily="2" charset="0"/>
              </a:rPr>
              <a:t>vm</a:t>
            </a:r>
            <a:endParaRPr lang="es-CO" sz="1200" baseline="-25000" dirty="0">
              <a:latin typeface="LM Roman 10" panose="00000500000000000000" pitchFamily="2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AC50F70-BB51-C863-85E8-E8E073B3DC75}"/>
              </a:ext>
            </a:extLst>
          </p:cNvPr>
          <p:cNvSpPr txBox="1"/>
          <p:nvPr/>
        </p:nvSpPr>
        <p:spPr>
          <a:xfrm>
            <a:off x="7808984" y="10579184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LM Roman 10" panose="00000500000000000000" pitchFamily="2" charset="0"/>
              </a:rPr>
              <a:t>𝜀</a:t>
            </a:r>
            <a:r>
              <a:rPr lang="es-CO" sz="1200" baseline="30000" dirty="0" err="1">
                <a:latin typeface="LM Roman 10" panose="00000500000000000000" pitchFamily="2" charset="0"/>
              </a:rPr>
              <a:t>p</a:t>
            </a:r>
            <a:r>
              <a:rPr lang="es-CO" sz="1200" baseline="-25000" dirty="0" err="1">
                <a:latin typeface="LM Roman 10" panose="00000500000000000000" pitchFamily="2" charset="0"/>
              </a:rPr>
              <a:t>vm</a:t>
            </a:r>
            <a:endParaRPr lang="es-CO" sz="1200" baseline="-25000" dirty="0">
              <a:latin typeface="LM Roman 10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6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o 56">
            <a:extLst>
              <a:ext uri="{FF2B5EF4-FFF2-40B4-BE49-F238E27FC236}">
                <a16:creationId xmlns:a16="http://schemas.microsoft.com/office/drawing/2014/main" id="{E545EA8B-FFEE-5ADC-C405-CC1DFFD577FC}"/>
              </a:ext>
            </a:extLst>
          </p:cNvPr>
          <p:cNvGrpSpPr/>
          <p:nvPr/>
        </p:nvGrpSpPr>
        <p:grpSpPr>
          <a:xfrm>
            <a:off x="788657" y="3337597"/>
            <a:ext cx="7286497" cy="3240001"/>
            <a:chOff x="794494" y="208577"/>
            <a:chExt cx="7286497" cy="3240001"/>
          </a:xfrm>
        </p:grpSpPr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D3AD2D59-1457-7D37-3E83-C07A254558E8}"/>
                </a:ext>
              </a:extLst>
            </p:cNvPr>
            <p:cNvSpPr txBox="1"/>
            <p:nvPr/>
          </p:nvSpPr>
          <p:spPr>
            <a:xfrm>
              <a:off x="794494" y="3171578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>
                  <a:latin typeface="LM Roman 10" panose="00000500000000000000" pitchFamily="2" charset="0"/>
                </a:rPr>
                <a:t>(b)</a:t>
              </a:r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BFA26C2D-7182-0E09-C3C7-4104CC46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2628" y="208578"/>
              <a:ext cx="1804557" cy="324000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7573E45-104B-6870-B92B-2EF79121E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5951" y="208577"/>
              <a:ext cx="1798475" cy="324000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FBCFDFB9-E9AA-8584-4FE0-F084764E8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2516" y="208577"/>
              <a:ext cx="1798475" cy="3240000"/>
            </a:xfrm>
            <a:prstGeom prst="rect">
              <a:avLst/>
            </a:prstGeom>
          </p:spPr>
        </p:pic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5856E750-EAD1-A8E2-2FDC-F30763D0F895}"/>
                </a:ext>
              </a:extLst>
            </p:cNvPr>
            <p:cNvGrpSpPr/>
            <p:nvPr/>
          </p:nvGrpSpPr>
          <p:grpSpPr>
            <a:xfrm>
              <a:off x="1160875" y="208577"/>
              <a:ext cx="721820" cy="1951820"/>
              <a:chOff x="661017" y="2028614"/>
              <a:chExt cx="845406" cy="2286000"/>
            </a:xfrm>
          </p:grpSpPr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61BF70D3-5510-5E4E-A4AC-3468FE2221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7601"/>
              <a:stretch/>
            </p:blipFill>
            <p:spPr>
              <a:xfrm>
                <a:off x="790574" y="2028614"/>
                <a:ext cx="715849" cy="2286000"/>
              </a:xfrm>
              <a:prstGeom prst="rect">
                <a:avLst/>
              </a:prstGeom>
            </p:spPr>
          </p:pic>
          <p:pic>
            <p:nvPicPr>
              <p:cNvPr id="28" name="Imagen 27">
                <a:extLst>
                  <a:ext uri="{FF2B5EF4-FFF2-40B4-BE49-F238E27FC236}">
                    <a16:creationId xmlns:a16="http://schemas.microsoft.com/office/drawing/2014/main" id="{40B971A8-1608-33DF-0744-21BC03B225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78164"/>
              <a:stretch/>
            </p:blipFill>
            <p:spPr>
              <a:xfrm>
                <a:off x="661017" y="2028614"/>
                <a:ext cx="250513" cy="2286000"/>
              </a:xfrm>
              <a:prstGeom prst="rect">
                <a:avLst/>
              </a:prstGeom>
            </p:spPr>
          </p:pic>
        </p:grp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3625EE7B-6DDD-5C12-DD2B-FAFAEF226D56}"/>
              </a:ext>
            </a:extLst>
          </p:cNvPr>
          <p:cNvGrpSpPr/>
          <p:nvPr/>
        </p:nvGrpSpPr>
        <p:grpSpPr>
          <a:xfrm>
            <a:off x="774703" y="6609681"/>
            <a:ext cx="7299355" cy="3480228"/>
            <a:chOff x="788657" y="7048571"/>
            <a:chExt cx="7299355" cy="3480228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C37D3259-A24F-8E36-166E-80ACF6831374}"/>
                </a:ext>
              </a:extLst>
            </p:cNvPr>
            <p:cNvSpPr txBox="1"/>
            <p:nvPr/>
          </p:nvSpPr>
          <p:spPr>
            <a:xfrm>
              <a:off x="788657" y="10011572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>
                  <a:latin typeface="LM Roman 10" panose="00000500000000000000" pitchFamily="2" charset="0"/>
                </a:rPr>
                <a:t>(c)</a:t>
              </a: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9F59E233-5E92-A63D-F494-D2E6F3B1C779}"/>
                </a:ext>
              </a:extLst>
            </p:cNvPr>
            <p:cNvSpPr txBox="1"/>
            <p:nvPr/>
          </p:nvSpPr>
          <p:spPr>
            <a:xfrm>
              <a:off x="2627527" y="10251800"/>
              <a:ext cx="918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>
                  <a:latin typeface="LM Roman 10" panose="00000500000000000000" pitchFamily="2" charset="0"/>
                  <a:cs typeface="LilyUPC" panose="020B0502040204020203" pitchFamily="34" charset="-34"/>
                </a:rPr>
                <a:t>𝛿=0.06mm</a:t>
              </a:r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A0217C4E-560B-9EAA-432B-63000DFD2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2516" y="7048571"/>
              <a:ext cx="1805496" cy="3240000"/>
            </a:xfrm>
            <a:prstGeom prst="rect">
              <a:avLst/>
            </a:prstGeom>
          </p:spPr>
        </p:pic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90498DD3-ABCC-8EDA-808B-72C577DDB9DF}"/>
                </a:ext>
              </a:extLst>
            </p:cNvPr>
            <p:cNvSpPr txBox="1"/>
            <p:nvPr/>
          </p:nvSpPr>
          <p:spPr>
            <a:xfrm>
              <a:off x="6842190" y="10251799"/>
              <a:ext cx="918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>
                  <a:latin typeface="LM Roman 10" panose="00000500000000000000" pitchFamily="2" charset="0"/>
                  <a:cs typeface="LilyUPC" panose="020B0502040204020203" pitchFamily="34" charset="-34"/>
                </a:rPr>
                <a:t>𝛿=0.14mm</a:t>
              </a:r>
            </a:p>
          </p:txBody>
        </p:sp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1B440872-5EC7-9E59-AA6B-28376F33B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64293" y="7048571"/>
              <a:ext cx="1815988" cy="3240000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2F6E34A0-0E11-6AE6-AB4C-6D7DA42E7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66319" y="7048571"/>
              <a:ext cx="1808257" cy="3240000"/>
            </a:xfrm>
            <a:prstGeom prst="rect">
              <a:avLst/>
            </a:prstGeom>
          </p:spPr>
        </p:pic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19771997-013B-F561-5874-7F8D251D1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6693" y="7048571"/>
              <a:ext cx="493548" cy="2761200"/>
            </a:xfrm>
            <a:prstGeom prst="rect">
              <a:avLst/>
            </a:prstGeom>
          </p:spPr>
        </p:pic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C9952913-C252-EA2A-4D85-445B7459F374}"/>
                </a:ext>
              </a:extLst>
            </p:cNvPr>
            <p:cNvSpPr txBox="1"/>
            <p:nvPr/>
          </p:nvSpPr>
          <p:spPr>
            <a:xfrm>
              <a:off x="4739526" y="10251798"/>
              <a:ext cx="918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>
                  <a:latin typeface="LM Roman 10" panose="00000500000000000000" pitchFamily="2" charset="0"/>
                  <a:cs typeface="LilyUPC" panose="020B0502040204020203" pitchFamily="34" charset="-34"/>
                </a:rPr>
                <a:t>𝛿=0.10mm</a:t>
              </a:r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365FFBD5-DE56-C7A9-E26A-53BA3083CB7C}"/>
              </a:ext>
            </a:extLst>
          </p:cNvPr>
          <p:cNvGrpSpPr/>
          <p:nvPr/>
        </p:nvGrpSpPr>
        <p:grpSpPr>
          <a:xfrm>
            <a:off x="788657" y="53025"/>
            <a:ext cx="7285401" cy="3252488"/>
            <a:chOff x="794494" y="3620756"/>
            <a:chExt cx="7285401" cy="3252488"/>
          </a:xfrm>
        </p:grpSpPr>
        <p:pic>
          <p:nvPicPr>
            <p:cNvPr id="49" name="Imagen 48">
              <a:extLst>
                <a:ext uri="{FF2B5EF4-FFF2-40B4-BE49-F238E27FC236}">
                  <a16:creationId xmlns:a16="http://schemas.microsoft.com/office/drawing/2014/main" id="{4364B496-AB67-1B95-6C52-CAE634220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260672" y="3620756"/>
              <a:ext cx="1819223" cy="3240000"/>
            </a:xfrm>
            <a:prstGeom prst="rect">
              <a:avLst/>
            </a:prstGeom>
          </p:spPr>
        </p:pic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2BBF428E-F850-A71E-C098-DFF6AB5B7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47638" y="3620756"/>
              <a:ext cx="1819136" cy="3240000"/>
            </a:xfrm>
            <a:prstGeom prst="rect">
              <a:avLst/>
            </a:prstGeom>
          </p:spPr>
        </p:pic>
        <p:pic>
          <p:nvPicPr>
            <p:cNvPr id="53" name="Imagen 52">
              <a:extLst>
                <a:ext uri="{FF2B5EF4-FFF2-40B4-BE49-F238E27FC236}">
                  <a16:creationId xmlns:a16="http://schemas.microsoft.com/office/drawing/2014/main" id="{CD509149-459E-4815-0013-866F95A1E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63898" y="3620756"/>
              <a:ext cx="1804832" cy="3240000"/>
            </a:xfrm>
            <a:prstGeom prst="rect">
              <a:avLst/>
            </a:prstGeom>
          </p:spPr>
        </p:pic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1C215253-8920-B70A-B752-039FD4ACE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161225" y="3620756"/>
              <a:ext cx="752580" cy="2095792"/>
            </a:xfrm>
            <a:prstGeom prst="rect">
              <a:avLst/>
            </a:prstGeom>
          </p:spPr>
        </p:pic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FFE97311-4149-B7BA-797E-3C22B1626E2D}"/>
                </a:ext>
              </a:extLst>
            </p:cNvPr>
            <p:cNvSpPr txBox="1"/>
            <p:nvPr/>
          </p:nvSpPr>
          <p:spPr>
            <a:xfrm>
              <a:off x="794494" y="6596245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200" dirty="0">
                  <a:latin typeface="LM Roman 10" panose="00000500000000000000" pitchFamily="2" charset="0"/>
                </a:rPr>
                <a:t>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66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71B2DE-F542-147E-D1E7-C107BE851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945" y="2400744"/>
            <a:ext cx="2005536" cy="360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FD853F6-2420-F4F8-1B92-DD9632838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924" y="2400744"/>
            <a:ext cx="2005536" cy="360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4EC374D-1EA3-013E-577A-6D1307AF1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527" y="2400744"/>
            <a:ext cx="2005536" cy="360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9B725E5-57CB-1D6F-0E12-D83C36116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2129" y="2400744"/>
            <a:ext cx="2005537" cy="3600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A70F4D9-7317-6AFC-33F1-202FA7D44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4091" y="6212767"/>
            <a:ext cx="2010390" cy="3600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74098B8-19F5-2E31-5F52-4665D8C0B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6672" y="6212767"/>
            <a:ext cx="2005788" cy="3600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C8ECA68-5DB3-76FB-DCE3-942CEFFE7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9527" y="6212767"/>
            <a:ext cx="2008093" cy="36000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726F977-FD0A-87B9-6BD3-361D088EBA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2129" y="6212767"/>
            <a:ext cx="2003478" cy="360000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2D08FC0-0987-C11F-C51C-B2CD1EB61FC4}"/>
              </a:ext>
            </a:extLst>
          </p:cNvPr>
          <p:cNvSpPr txBox="1"/>
          <p:nvPr/>
        </p:nvSpPr>
        <p:spPr>
          <a:xfrm>
            <a:off x="2719865" y="10024790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b="1" dirty="0">
                <a:latin typeface="LM Roman 10" panose="00000500000000000000" pitchFamily="2" charset="0"/>
                <a:cs typeface="LilyUPC" panose="020B0502040204020203" pitchFamily="34" charset="-34"/>
              </a:rPr>
              <a:t>Punto A</a:t>
            </a:r>
          </a:p>
          <a:p>
            <a:pPr algn="ctr"/>
            <a:r>
              <a:rPr lang="es-CO" sz="1200" dirty="0">
                <a:latin typeface="LM Roman 10" panose="00000500000000000000" pitchFamily="2" charset="0"/>
                <a:cs typeface="LilyUPC" panose="020B0502040204020203" pitchFamily="34" charset="-34"/>
              </a:rPr>
              <a:t>𝛿=0.06mm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45229AE-8142-3513-F546-4F48BBBDC960}"/>
              </a:ext>
            </a:extLst>
          </p:cNvPr>
          <p:cNvSpPr txBox="1"/>
          <p:nvPr/>
        </p:nvSpPr>
        <p:spPr>
          <a:xfrm>
            <a:off x="4974497" y="10024790"/>
            <a:ext cx="97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b="1" dirty="0">
                <a:latin typeface="LM Roman 10" panose="00000500000000000000" pitchFamily="2" charset="0"/>
                <a:cs typeface="LilyUPC" panose="020B0502040204020203" pitchFamily="34" charset="-34"/>
              </a:rPr>
              <a:t>Punto B</a:t>
            </a:r>
          </a:p>
          <a:p>
            <a:pPr algn="ctr"/>
            <a:r>
              <a:rPr lang="es-CO" sz="1200" dirty="0">
                <a:latin typeface="LM Roman 10" panose="00000500000000000000" pitchFamily="2" charset="0"/>
                <a:cs typeface="LilyUPC" panose="020B0502040204020203" pitchFamily="34" charset="-34"/>
              </a:rPr>
              <a:t>𝛿=-0.07mm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D9FA4BB-CEC1-B16D-2130-1394B8D6C7A0}"/>
              </a:ext>
            </a:extLst>
          </p:cNvPr>
          <p:cNvSpPr txBox="1"/>
          <p:nvPr/>
        </p:nvSpPr>
        <p:spPr>
          <a:xfrm>
            <a:off x="7272874" y="10024790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b="1" dirty="0">
                <a:latin typeface="LM Roman 10" panose="00000500000000000000" pitchFamily="2" charset="0"/>
                <a:cs typeface="LilyUPC" panose="020B0502040204020203" pitchFamily="34" charset="-34"/>
              </a:rPr>
              <a:t>Punto C</a:t>
            </a:r>
          </a:p>
          <a:p>
            <a:pPr algn="ctr"/>
            <a:r>
              <a:rPr lang="es-CO" sz="1200" dirty="0">
                <a:latin typeface="LM Roman 10" panose="00000500000000000000" pitchFamily="2" charset="0"/>
                <a:cs typeface="LilyUPC" panose="020B0502040204020203" pitchFamily="34" charset="-34"/>
              </a:rPr>
              <a:t>𝛿=0.08mm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1653A8F-959A-594F-4462-480F0E44A126}"/>
              </a:ext>
            </a:extLst>
          </p:cNvPr>
          <p:cNvSpPr txBox="1"/>
          <p:nvPr/>
        </p:nvSpPr>
        <p:spPr>
          <a:xfrm>
            <a:off x="9518799" y="10024790"/>
            <a:ext cx="97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200" b="1" dirty="0">
                <a:latin typeface="LM Roman 10" panose="00000500000000000000" pitchFamily="2" charset="0"/>
                <a:cs typeface="LilyUPC" panose="020B0502040204020203" pitchFamily="34" charset="-34"/>
              </a:rPr>
              <a:t>Punto D</a:t>
            </a:r>
          </a:p>
          <a:p>
            <a:pPr algn="ctr"/>
            <a:r>
              <a:rPr lang="es-CO" sz="1200" dirty="0">
                <a:latin typeface="LM Roman 10" panose="00000500000000000000" pitchFamily="2" charset="0"/>
                <a:cs typeface="LilyUPC" panose="020B0502040204020203" pitchFamily="34" charset="-34"/>
              </a:rPr>
              <a:t>𝛿=-0.10mm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232C7EA-DDC9-E7C9-0881-AA54505A178F}"/>
              </a:ext>
            </a:extLst>
          </p:cNvPr>
          <p:cNvSpPr txBox="1"/>
          <p:nvPr/>
        </p:nvSpPr>
        <p:spPr>
          <a:xfrm>
            <a:off x="1211481" y="9535768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LM Roman 10" panose="00000500000000000000" pitchFamily="2" charset="0"/>
              </a:rPr>
              <a:t>(b)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108CF84-C6D2-0958-23DA-58AB048D5379}"/>
              </a:ext>
            </a:extLst>
          </p:cNvPr>
          <p:cNvSpPr txBox="1"/>
          <p:nvPr/>
        </p:nvSpPr>
        <p:spPr>
          <a:xfrm>
            <a:off x="1211481" y="572374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LM Roman 10" panose="00000500000000000000" pitchFamily="2" charset="0"/>
              </a:rPr>
              <a:t>(a)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ED813DBE-6045-0A03-6AA9-2FC2F062A1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5607" y="6632167"/>
            <a:ext cx="555797" cy="276120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6CE89672-5A9F-9CBE-041A-8800FD65F7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4909" y="3206109"/>
            <a:ext cx="78115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70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57</Words>
  <Application>Microsoft Office PowerPoint</Application>
  <PresentationFormat>Personalizado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LM Roman 10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Helbert Santamaría</dc:creator>
  <cp:lastModifiedBy>Helbert Santamaría</cp:lastModifiedBy>
  <cp:revision>2</cp:revision>
  <dcterms:created xsi:type="dcterms:W3CDTF">2022-06-03T16:38:03Z</dcterms:created>
  <dcterms:modified xsi:type="dcterms:W3CDTF">2022-06-03T18:39:44Z</dcterms:modified>
</cp:coreProperties>
</file>