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6203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8" y="1767462"/>
            <a:ext cx="9027319" cy="3759917"/>
          </a:xfrm>
        </p:spPr>
        <p:txBody>
          <a:bodyPr anchor="b"/>
          <a:lstStyle>
            <a:lvl1pPr algn="ctr">
              <a:defRPr sz="69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5672376"/>
            <a:ext cx="7965281" cy="2607442"/>
          </a:xfrm>
        </p:spPr>
        <p:txBody>
          <a:bodyPr/>
          <a:lstStyle>
            <a:lvl1pPr marL="0" indent="0" algn="ctr">
              <a:buNone/>
              <a:defRPr sz="2788"/>
            </a:lvl1pPr>
            <a:lvl2pPr marL="531038" indent="0" algn="ctr">
              <a:buNone/>
              <a:defRPr sz="2323"/>
            </a:lvl2pPr>
            <a:lvl3pPr marL="1062076" indent="0" algn="ctr">
              <a:buNone/>
              <a:defRPr sz="2091"/>
            </a:lvl3pPr>
            <a:lvl4pPr marL="1593113" indent="0" algn="ctr">
              <a:buNone/>
              <a:defRPr sz="1858"/>
            </a:lvl4pPr>
            <a:lvl5pPr marL="2124151" indent="0" algn="ctr">
              <a:buNone/>
              <a:defRPr sz="1858"/>
            </a:lvl5pPr>
            <a:lvl6pPr marL="2655189" indent="0" algn="ctr">
              <a:buNone/>
              <a:defRPr sz="1858"/>
            </a:lvl6pPr>
            <a:lvl7pPr marL="3186227" indent="0" algn="ctr">
              <a:buNone/>
              <a:defRPr sz="1858"/>
            </a:lvl7pPr>
            <a:lvl8pPr marL="3717265" indent="0" algn="ctr">
              <a:buNone/>
              <a:defRPr sz="1858"/>
            </a:lvl8pPr>
            <a:lvl9pPr marL="4248302" indent="0" algn="ctr">
              <a:buNone/>
              <a:defRPr sz="185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3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6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7" y="574987"/>
            <a:ext cx="2290018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2" y="574987"/>
            <a:ext cx="67373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2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24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0" y="2692444"/>
            <a:ext cx="9160073" cy="4492401"/>
          </a:xfrm>
        </p:spPr>
        <p:txBody>
          <a:bodyPr anchor="b"/>
          <a:lstStyle>
            <a:lvl1pPr>
              <a:defRPr sz="69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0" y="7227345"/>
            <a:ext cx="9160073" cy="2362447"/>
          </a:xfrm>
        </p:spPr>
        <p:txBody>
          <a:bodyPr/>
          <a:lstStyle>
            <a:lvl1pPr marL="0" indent="0">
              <a:buNone/>
              <a:defRPr sz="2788">
                <a:solidFill>
                  <a:schemeClr val="tx1"/>
                </a:solidFill>
              </a:defRPr>
            </a:lvl1pPr>
            <a:lvl2pPr marL="531038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2pPr>
            <a:lvl3pPr marL="106207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3pPr>
            <a:lvl4pPr marL="1593113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2124151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655189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3186227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717265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4248302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10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1" y="2874937"/>
            <a:ext cx="451365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5" y="2874937"/>
            <a:ext cx="451365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050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574990"/>
            <a:ext cx="9160073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2647443"/>
            <a:ext cx="4492916" cy="1297471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38" indent="0">
              <a:buNone/>
              <a:defRPr sz="2323" b="1"/>
            </a:lvl2pPr>
            <a:lvl3pPr marL="1062076" indent="0">
              <a:buNone/>
              <a:defRPr sz="2091" b="1"/>
            </a:lvl3pPr>
            <a:lvl4pPr marL="1593113" indent="0">
              <a:buNone/>
              <a:defRPr sz="1858" b="1"/>
            </a:lvl4pPr>
            <a:lvl5pPr marL="2124151" indent="0">
              <a:buNone/>
              <a:defRPr sz="1858" b="1"/>
            </a:lvl5pPr>
            <a:lvl6pPr marL="2655189" indent="0">
              <a:buNone/>
              <a:defRPr sz="1858" b="1"/>
            </a:lvl6pPr>
            <a:lvl7pPr marL="3186227" indent="0">
              <a:buNone/>
              <a:defRPr sz="1858" b="1"/>
            </a:lvl7pPr>
            <a:lvl8pPr marL="3717265" indent="0">
              <a:buNone/>
              <a:defRPr sz="1858" b="1"/>
            </a:lvl8pPr>
            <a:lvl9pPr marL="4248302" indent="0">
              <a:buNone/>
              <a:defRPr sz="18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3944914"/>
            <a:ext cx="449291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5" y="2647443"/>
            <a:ext cx="4515043" cy="1297471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38" indent="0">
              <a:buNone/>
              <a:defRPr sz="2323" b="1"/>
            </a:lvl2pPr>
            <a:lvl3pPr marL="1062076" indent="0">
              <a:buNone/>
              <a:defRPr sz="2091" b="1"/>
            </a:lvl3pPr>
            <a:lvl4pPr marL="1593113" indent="0">
              <a:buNone/>
              <a:defRPr sz="1858" b="1"/>
            </a:lvl4pPr>
            <a:lvl5pPr marL="2124151" indent="0">
              <a:buNone/>
              <a:defRPr sz="1858" b="1"/>
            </a:lvl5pPr>
            <a:lvl6pPr marL="2655189" indent="0">
              <a:buNone/>
              <a:defRPr sz="1858" b="1"/>
            </a:lvl6pPr>
            <a:lvl7pPr marL="3186227" indent="0">
              <a:buNone/>
              <a:defRPr sz="1858" b="1"/>
            </a:lvl7pPr>
            <a:lvl8pPr marL="3717265" indent="0">
              <a:buNone/>
              <a:defRPr sz="1858" b="1"/>
            </a:lvl8pPr>
            <a:lvl9pPr marL="4248302" indent="0">
              <a:buNone/>
              <a:defRPr sz="18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5" y="3944914"/>
            <a:ext cx="451504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8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719984"/>
            <a:ext cx="3425347" cy="2519945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3" y="1554968"/>
            <a:ext cx="5376565" cy="7674832"/>
          </a:xfrm>
        </p:spPr>
        <p:txBody>
          <a:bodyPr/>
          <a:lstStyle>
            <a:lvl1pPr>
              <a:defRPr sz="3717"/>
            </a:lvl1pPr>
            <a:lvl2pPr>
              <a:defRPr sz="3252"/>
            </a:lvl2pPr>
            <a:lvl3pPr>
              <a:defRPr sz="2788"/>
            </a:lvl3pPr>
            <a:lvl4pPr>
              <a:defRPr sz="2323"/>
            </a:lvl4pPr>
            <a:lvl5pPr>
              <a:defRPr sz="2323"/>
            </a:lvl5pPr>
            <a:lvl6pPr>
              <a:defRPr sz="2323"/>
            </a:lvl6pPr>
            <a:lvl7pPr>
              <a:defRPr sz="2323"/>
            </a:lvl7pPr>
            <a:lvl8pPr>
              <a:defRPr sz="2323"/>
            </a:lvl8pPr>
            <a:lvl9pPr>
              <a:defRPr sz="2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3239929"/>
            <a:ext cx="3425347" cy="6002369"/>
          </a:xfrm>
        </p:spPr>
        <p:txBody>
          <a:bodyPr/>
          <a:lstStyle>
            <a:lvl1pPr marL="0" indent="0">
              <a:buNone/>
              <a:defRPr sz="1858"/>
            </a:lvl1pPr>
            <a:lvl2pPr marL="531038" indent="0">
              <a:buNone/>
              <a:defRPr sz="1626"/>
            </a:lvl2pPr>
            <a:lvl3pPr marL="1062076" indent="0">
              <a:buNone/>
              <a:defRPr sz="1394"/>
            </a:lvl3pPr>
            <a:lvl4pPr marL="1593113" indent="0">
              <a:buNone/>
              <a:defRPr sz="1162"/>
            </a:lvl4pPr>
            <a:lvl5pPr marL="2124151" indent="0">
              <a:buNone/>
              <a:defRPr sz="1162"/>
            </a:lvl5pPr>
            <a:lvl6pPr marL="2655189" indent="0">
              <a:buNone/>
              <a:defRPr sz="1162"/>
            </a:lvl6pPr>
            <a:lvl7pPr marL="3186227" indent="0">
              <a:buNone/>
              <a:defRPr sz="1162"/>
            </a:lvl7pPr>
            <a:lvl8pPr marL="3717265" indent="0">
              <a:buNone/>
              <a:defRPr sz="1162"/>
            </a:lvl8pPr>
            <a:lvl9pPr marL="4248302" indent="0">
              <a:buNone/>
              <a:defRPr sz="11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35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719984"/>
            <a:ext cx="3425347" cy="2519945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3" y="1554968"/>
            <a:ext cx="5376565" cy="7674832"/>
          </a:xfrm>
        </p:spPr>
        <p:txBody>
          <a:bodyPr anchor="t"/>
          <a:lstStyle>
            <a:lvl1pPr marL="0" indent="0">
              <a:buNone/>
              <a:defRPr sz="3717"/>
            </a:lvl1pPr>
            <a:lvl2pPr marL="531038" indent="0">
              <a:buNone/>
              <a:defRPr sz="3252"/>
            </a:lvl2pPr>
            <a:lvl3pPr marL="1062076" indent="0">
              <a:buNone/>
              <a:defRPr sz="2788"/>
            </a:lvl3pPr>
            <a:lvl4pPr marL="1593113" indent="0">
              <a:buNone/>
              <a:defRPr sz="2323"/>
            </a:lvl4pPr>
            <a:lvl5pPr marL="2124151" indent="0">
              <a:buNone/>
              <a:defRPr sz="2323"/>
            </a:lvl5pPr>
            <a:lvl6pPr marL="2655189" indent="0">
              <a:buNone/>
              <a:defRPr sz="2323"/>
            </a:lvl6pPr>
            <a:lvl7pPr marL="3186227" indent="0">
              <a:buNone/>
              <a:defRPr sz="2323"/>
            </a:lvl7pPr>
            <a:lvl8pPr marL="3717265" indent="0">
              <a:buNone/>
              <a:defRPr sz="2323"/>
            </a:lvl8pPr>
            <a:lvl9pPr marL="4248302" indent="0">
              <a:buNone/>
              <a:defRPr sz="2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3239929"/>
            <a:ext cx="3425347" cy="6002369"/>
          </a:xfrm>
        </p:spPr>
        <p:txBody>
          <a:bodyPr/>
          <a:lstStyle>
            <a:lvl1pPr marL="0" indent="0">
              <a:buNone/>
              <a:defRPr sz="1858"/>
            </a:lvl1pPr>
            <a:lvl2pPr marL="531038" indent="0">
              <a:buNone/>
              <a:defRPr sz="1626"/>
            </a:lvl2pPr>
            <a:lvl3pPr marL="1062076" indent="0">
              <a:buNone/>
              <a:defRPr sz="1394"/>
            </a:lvl3pPr>
            <a:lvl4pPr marL="1593113" indent="0">
              <a:buNone/>
              <a:defRPr sz="1162"/>
            </a:lvl4pPr>
            <a:lvl5pPr marL="2124151" indent="0">
              <a:buNone/>
              <a:defRPr sz="1162"/>
            </a:lvl5pPr>
            <a:lvl6pPr marL="2655189" indent="0">
              <a:buNone/>
              <a:defRPr sz="1162"/>
            </a:lvl6pPr>
            <a:lvl7pPr marL="3186227" indent="0">
              <a:buNone/>
              <a:defRPr sz="1162"/>
            </a:lvl7pPr>
            <a:lvl8pPr marL="3717265" indent="0">
              <a:buNone/>
              <a:defRPr sz="1162"/>
            </a:lvl8pPr>
            <a:lvl9pPr marL="4248302" indent="0">
              <a:buNone/>
              <a:defRPr sz="11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6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574990"/>
            <a:ext cx="916007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2874937"/>
            <a:ext cx="916007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1" y="10009783"/>
            <a:ext cx="238958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10009783"/>
            <a:ext cx="358437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10009783"/>
            <a:ext cx="238958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6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62076" rtl="0" eaLnBrk="1" latinLnBrk="0" hangingPunct="1">
        <a:lnSpc>
          <a:spcPct val="90000"/>
        </a:lnSpc>
        <a:spcBef>
          <a:spcPct val="0"/>
        </a:spcBef>
        <a:buNone/>
        <a:defRPr sz="5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519" indent="-265519" algn="l" defTabSz="1062076" rtl="0" eaLnBrk="1" latinLnBrk="0" hangingPunct="1">
        <a:lnSpc>
          <a:spcPct val="90000"/>
        </a:lnSpc>
        <a:spcBef>
          <a:spcPts val="1162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1pPr>
      <a:lvl2pPr marL="796557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2pPr>
      <a:lvl3pPr marL="1327595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3pPr>
      <a:lvl4pPr marL="1858632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389670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920708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451746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982784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513821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31038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2pPr>
      <a:lvl3pPr marL="1062076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113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124151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655189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186227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717265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248302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471B3C-05F4-49AE-8FDA-2F801F5CA1DE}"/>
              </a:ext>
            </a:extLst>
          </p:cNvPr>
          <p:cNvSpPr txBox="1"/>
          <p:nvPr/>
        </p:nvSpPr>
        <p:spPr>
          <a:xfrm>
            <a:off x="0" y="17246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25C5EC-816A-40C8-BA6E-90176D33E9B2}"/>
              </a:ext>
            </a:extLst>
          </p:cNvPr>
          <p:cNvSpPr txBox="1"/>
          <p:nvPr/>
        </p:nvSpPr>
        <p:spPr>
          <a:xfrm>
            <a:off x="0" y="3471279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03F8BF-468B-4739-B4BD-1FFB1DFC88D1}"/>
              </a:ext>
            </a:extLst>
          </p:cNvPr>
          <p:cNvSpPr txBox="1"/>
          <p:nvPr/>
        </p:nvSpPr>
        <p:spPr>
          <a:xfrm>
            <a:off x="0" y="507937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2F8BB6D-24E1-48EE-B090-9E8E0B4689EE}"/>
              </a:ext>
            </a:extLst>
          </p:cNvPr>
          <p:cNvSpPr txBox="1"/>
          <p:nvPr/>
        </p:nvSpPr>
        <p:spPr>
          <a:xfrm>
            <a:off x="0" y="6784704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(d)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6413B2-D1C7-40FB-8729-9F2932224D9F}"/>
              </a:ext>
            </a:extLst>
          </p:cNvPr>
          <p:cNvSpPr txBox="1"/>
          <p:nvPr/>
        </p:nvSpPr>
        <p:spPr>
          <a:xfrm>
            <a:off x="38738" y="863098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(e)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B5384C-AB1F-489C-AE55-C1633802E9D6}"/>
              </a:ext>
            </a:extLst>
          </p:cNvPr>
          <p:cNvSpPr txBox="1"/>
          <p:nvPr/>
        </p:nvSpPr>
        <p:spPr>
          <a:xfrm>
            <a:off x="6306" y="1037831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(f)</a:t>
            </a:r>
          </a:p>
        </p:txBody>
      </p:sp>
      <p:pic>
        <p:nvPicPr>
          <p:cNvPr id="24" name="Imagen 23" descr="Icono&#10;&#10;Descripción generada automáticamente con confianza baja">
            <a:extLst>
              <a:ext uri="{FF2B5EF4-FFF2-40B4-BE49-F238E27FC236}">
                <a16:creationId xmlns:a16="http://schemas.microsoft.com/office/drawing/2014/main" id="{D2D1AECD-4127-4356-AC80-E757D616F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52" y="9165300"/>
            <a:ext cx="8375265" cy="1541498"/>
          </a:xfrm>
          <a:prstGeom prst="rect">
            <a:avLst/>
          </a:prstGeom>
        </p:spPr>
      </p:pic>
      <p:pic>
        <p:nvPicPr>
          <p:cNvPr id="26" name="Imagen 25" descr="Imagen que contiene Texto&#10;&#10;Descripción generada automáticamente">
            <a:extLst>
              <a:ext uri="{FF2B5EF4-FFF2-40B4-BE49-F238E27FC236}">
                <a16:creationId xmlns:a16="http://schemas.microsoft.com/office/drawing/2014/main" id="{484B1893-6F5C-48A3-A05D-D3B3734E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" y="9072340"/>
            <a:ext cx="388248" cy="1727423"/>
          </a:xfrm>
          <a:prstGeom prst="rect">
            <a:avLst/>
          </a:prstGeom>
        </p:spPr>
      </p:pic>
      <p:pic>
        <p:nvPicPr>
          <p:cNvPr id="31" name="Imagen 30" descr="Texto&#10;&#10;Descripción generada automáticamente con confianza baja">
            <a:extLst>
              <a:ext uri="{FF2B5EF4-FFF2-40B4-BE49-F238E27FC236}">
                <a16:creationId xmlns:a16="http://schemas.microsoft.com/office/drawing/2014/main" id="{655ED2AF-3A3E-46F0-9EF1-0AE4DC91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7" y="5428956"/>
            <a:ext cx="461026" cy="1727423"/>
          </a:xfrm>
          <a:prstGeom prst="rect">
            <a:avLst/>
          </a:prstGeom>
        </p:spPr>
      </p:pic>
      <p:pic>
        <p:nvPicPr>
          <p:cNvPr id="32" name="Imagen 31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8B4076AD-E9EF-4619-AB76-1DF5FD662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8" y="5523627"/>
            <a:ext cx="8362889" cy="153807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86037AD-8944-4CA2-9484-915F1C4BF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97" y="3739915"/>
            <a:ext cx="9910316" cy="15823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8E4D5E-38D6-4B5A-9230-1984D1785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198" y="7355995"/>
            <a:ext cx="9971119" cy="1515017"/>
          </a:xfrm>
          <a:prstGeom prst="rect">
            <a:avLst/>
          </a:prstGeom>
        </p:spPr>
      </p:pic>
      <p:pic>
        <p:nvPicPr>
          <p:cNvPr id="34" name="Imagen 3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DE33FE2-9035-484D-B20D-778E057B2F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8" y="1905838"/>
            <a:ext cx="482662" cy="1727423"/>
          </a:xfrm>
          <a:prstGeom prst="rect">
            <a:avLst/>
          </a:prstGeom>
        </p:spPr>
      </p:pic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C6619297-AC3D-4B7A-BA26-5952034E1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52" y="1902973"/>
            <a:ext cx="8375265" cy="154264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43A4802-A7EB-40B9-AECD-675E718CE1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197" y="113078"/>
            <a:ext cx="9971119" cy="15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18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4</cp:revision>
  <dcterms:created xsi:type="dcterms:W3CDTF">2022-03-07T22:30:03Z</dcterms:created>
  <dcterms:modified xsi:type="dcterms:W3CDTF">2022-03-15T14:40:36Z</dcterms:modified>
</cp:coreProperties>
</file>