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B67F1-EA1A-954B-6EC5-65226AF7A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05B79C-23BF-C09A-FE83-3437EF5FC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6317A-9C3E-C649-F444-9547FAE9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0D7DB-BA0E-E8F3-9A1E-BE75FDC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000E2-00F5-B609-19BF-D628BAE8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93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38359-066F-2F1B-8CE9-2D5BB957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91C070-F311-0009-561A-6077B50F3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88FCD1-3140-B4C2-AB70-F86A4879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8F3AB-6157-55C8-6909-676488C5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3E7A5A-AAB3-9901-B901-BE5C1625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86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39AE0B-3609-BCE9-1E05-9E871E57B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168F9A-2201-9173-BAB7-CE69EE6B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8C09C-33CE-FF31-7974-15EB95FB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C8540-16B7-DD81-E8C2-7E350596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7ECA8-1948-1BC9-6CDF-2D666C1C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95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D7E88-1F54-D6E3-34C4-48CE7FC8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A5EC8-AC7A-65D8-6BF0-7D56D566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52E29-7A88-96C6-4DDC-AA240805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AF1DD-AE8A-7E80-06CB-DA137E65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6857E7-E243-EDB7-D53D-0B135A7F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35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D6E45-09CF-3E06-1137-8B9CC68A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00605A-4283-AA5E-9655-B4E5C259A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EF9E4D-B734-2763-FD31-B394A6E3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9392D-601F-DD71-225F-9B9B644C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0F4E4-0C8E-2292-CE36-77490C4B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5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CD754-5BE4-E8EF-04C0-AFC12F65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45E4B-F0D4-B1F9-0DDF-6674751AB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37002C-E2AF-7BE1-C1F9-74DB6357E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571AB-FA24-B866-71B5-59C0D13F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6CFB86-6516-09BB-8DB4-7A5DCA7E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CBD2C6-AC02-4476-8F75-CD094C38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80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9CD9C-BDC2-8A6B-BEDC-27B901F8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5A0DD4-B334-7B88-3178-32BF5DBD3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A8B84D-19A0-9A81-A684-872AAF92E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E4FA0F-F59F-9B98-182B-B9800972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889FA-1E03-2E90-3983-3E80FA898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379A5D-D37B-9019-1F78-6CEF3669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2E8C0D-A5B2-EFC1-C4B5-94741344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0187B5-0734-AB0D-266F-5B31A661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58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85452-B2CB-735E-7B1C-3DF76934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0BC303-BF5E-1801-B65A-5BE31EDE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88E7F-442A-C514-D104-86033AC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636C6F-4AED-015F-E10F-B71B49D0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22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452D3C-DFBA-12E6-0C28-6F857669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B59FB3-2358-990A-EFD9-AC497677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D2DCE-3090-33DB-2425-E4BB8693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198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1AF1-A6B3-0A67-0BCE-CF2C99B3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A7A11-02E9-E87F-6AC9-062C712F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90DB66-A118-7830-C6BD-C71552947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34B18C-1E51-7EB7-4899-47350EE7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59CCC3-180F-BFFC-3F7C-3CDC3A25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4DB9A5-5AC2-E563-15B9-961BDBD9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067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B2E50-A5F5-BBE1-43C6-9604F358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A30EA3-3CDB-1EF0-2976-0B4A85461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46D5F2-68D8-4CE7-D409-072EDEB9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E5381C-5DC5-B5B1-9C8B-A302FBC8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4F528E-E626-C78A-5EF1-D13CC854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B2DB9-4489-89E2-3609-89B34031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10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B6E468-BBFE-E660-272C-F023AD76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FA740-6CA8-510E-52C0-D5FE9A60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C3B1D-8734-0D99-6E97-BE9D66171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6609-A1A5-482A-98C5-89669EF7B395}" type="datetimeFigureOut">
              <a:rPr lang="es-CO" smtClean="0"/>
              <a:t>6/07/2022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71B6A-E15F-41F2-8A36-AC1319CB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870C5-A51C-94CC-ED94-9B9BCE36C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8BE5-1CD3-4E39-987E-926E553E57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711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0A0AE011-8C75-A010-9FF1-FCF9CD35A2AE}"/>
              </a:ext>
            </a:extLst>
          </p:cNvPr>
          <p:cNvGrpSpPr/>
          <p:nvPr/>
        </p:nvGrpSpPr>
        <p:grpSpPr>
          <a:xfrm>
            <a:off x="5440532" y="274390"/>
            <a:ext cx="4700232" cy="6309220"/>
            <a:chOff x="5083455" y="179967"/>
            <a:chExt cx="4700232" cy="6309220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02C3015-E029-CE4B-A765-3B4A19A93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3687" y="2332483"/>
              <a:ext cx="4320000" cy="2050011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DC8DD59E-4652-3F42-17AD-42741E869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3687" y="179967"/>
              <a:ext cx="4320000" cy="2092134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3D1FE85E-8AC9-12C6-2DE9-2EC0CD582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3687" y="4429099"/>
              <a:ext cx="4320000" cy="2060088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476CB46-52B5-B155-9666-2DA636396CF0}"/>
                </a:ext>
              </a:extLst>
            </p:cNvPr>
            <p:cNvSpPr txBox="1"/>
            <p:nvPr/>
          </p:nvSpPr>
          <p:spPr>
            <a:xfrm>
              <a:off x="5083455" y="1700046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latin typeface="LM Roman 10" panose="00000500000000000000" pitchFamily="2" charset="0"/>
                </a:rPr>
                <a:t>(a)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DAC7ECC8-7C17-CB60-4316-D32C2C0FC9F2}"/>
                </a:ext>
              </a:extLst>
            </p:cNvPr>
            <p:cNvSpPr txBox="1"/>
            <p:nvPr/>
          </p:nvSpPr>
          <p:spPr>
            <a:xfrm>
              <a:off x="5083455" y="3931409"/>
              <a:ext cx="3385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latin typeface="LM Roman 10" panose="00000500000000000000" pitchFamily="2" charset="0"/>
                </a:rPr>
                <a:t>(b)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E73904A-DD04-C154-893A-DED08681CB2D}"/>
                </a:ext>
              </a:extLst>
            </p:cNvPr>
            <p:cNvSpPr txBox="1"/>
            <p:nvPr/>
          </p:nvSpPr>
          <p:spPr>
            <a:xfrm>
              <a:off x="5083455" y="5826342"/>
              <a:ext cx="325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latin typeface="LM Roman 10" panose="00000500000000000000" pitchFamily="2" charset="0"/>
                </a:rPr>
                <a:t>(c)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5A6D8B4-EFB1-8ED7-FF31-4FBE2883706F}"/>
              </a:ext>
            </a:extLst>
          </p:cNvPr>
          <p:cNvGrpSpPr/>
          <p:nvPr/>
        </p:nvGrpSpPr>
        <p:grpSpPr>
          <a:xfrm>
            <a:off x="333678" y="725737"/>
            <a:ext cx="4674584" cy="5406525"/>
            <a:chOff x="514833" y="430133"/>
            <a:chExt cx="4674584" cy="540652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1E2DD0B-57D7-A42E-329B-E2A94E83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9417" y="430133"/>
              <a:ext cx="4320000" cy="164319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B331002-C62D-A771-3C5A-2327054E7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9417" y="5574498"/>
              <a:ext cx="3960000" cy="26216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DDC562A-FE0F-5EB3-0FDE-CA9E2EED3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9417" y="2073323"/>
              <a:ext cx="4320000" cy="1672615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150072B-CAE3-5118-4C85-79B194B77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9417" y="3727875"/>
              <a:ext cx="4320000" cy="1661253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12EE7643-A26E-4C24-4298-AAAEC76DE7A6}"/>
                </a:ext>
              </a:extLst>
            </p:cNvPr>
            <p:cNvSpPr txBox="1"/>
            <p:nvPr/>
          </p:nvSpPr>
          <p:spPr>
            <a:xfrm>
              <a:off x="535643" y="1646750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latin typeface="LM Roman 10" panose="00000500000000000000" pitchFamily="2" charset="0"/>
                </a:rPr>
                <a:t>(a)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92525255-9D49-3D53-AD8A-C6E2823E4B42}"/>
                </a:ext>
              </a:extLst>
            </p:cNvPr>
            <p:cNvSpPr txBox="1"/>
            <p:nvPr/>
          </p:nvSpPr>
          <p:spPr>
            <a:xfrm>
              <a:off x="514833" y="3429000"/>
              <a:ext cx="3385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latin typeface="LM Roman 10" panose="00000500000000000000" pitchFamily="2" charset="0"/>
                </a:rPr>
                <a:t>(b)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96F2FB49-1037-7941-63D6-C1231308F516}"/>
                </a:ext>
              </a:extLst>
            </p:cNvPr>
            <p:cNvSpPr txBox="1"/>
            <p:nvPr/>
          </p:nvSpPr>
          <p:spPr>
            <a:xfrm>
              <a:off x="535643" y="5195561"/>
              <a:ext cx="325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900" dirty="0">
                  <a:latin typeface="LM Roman 10" panose="00000500000000000000" pitchFamily="2" charset="0"/>
                </a:rPr>
                <a:t>(c)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B3467880-40DB-1A3A-EC5D-A58A3965F2EA}"/>
              </a:ext>
            </a:extLst>
          </p:cNvPr>
          <p:cNvGrpSpPr/>
          <p:nvPr/>
        </p:nvGrpSpPr>
        <p:grpSpPr>
          <a:xfrm>
            <a:off x="10402902" y="667067"/>
            <a:ext cx="4687908" cy="5465195"/>
            <a:chOff x="10371435" y="607674"/>
            <a:chExt cx="4687908" cy="5465195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857C486C-1275-554C-ECB1-3BA6A14F2001}"/>
                </a:ext>
              </a:extLst>
            </p:cNvPr>
            <p:cNvGrpSpPr/>
            <p:nvPr/>
          </p:nvGrpSpPr>
          <p:grpSpPr>
            <a:xfrm>
              <a:off x="10371435" y="607674"/>
              <a:ext cx="4687908" cy="5077058"/>
              <a:chOff x="10457160" y="760355"/>
              <a:chExt cx="4687908" cy="5077058"/>
            </a:xfrm>
          </p:grpSpPr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6D503476-DAA3-1EA6-F4AB-B88306125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10391" y="2445280"/>
                <a:ext cx="4320000" cy="1703662"/>
              </a:xfrm>
              <a:prstGeom prst="rect">
                <a:avLst/>
              </a:prstGeom>
            </p:spPr>
          </p:pic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CCB048F1-F5FB-BCAF-4E28-62C3C3053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10391" y="760355"/>
                <a:ext cx="4320000" cy="1690435"/>
              </a:xfrm>
              <a:prstGeom prst="rect">
                <a:avLst/>
              </a:prstGeom>
            </p:spPr>
          </p:pic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25F94A55-CAD3-9519-BD87-534F51300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25068" y="4148942"/>
                <a:ext cx="4320000" cy="1684229"/>
              </a:xfrm>
              <a:prstGeom prst="rect">
                <a:avLst/>
              </a:prstGeom>
            </p:spPr>
          </p:pic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2E811F14-5B48-2F10-92BC-7366E76E4D3D}"/>
                  </a:ext>
                </a:extLst>
              </p:cNvPr>
              <p:cNvSpPr txBox="1"/>
              <p:nvPr/>
            </p:nvSpPr>
            <p:spPr>
              <a:xfrm>
                <a:off x="10477970" y="2057770"/>
                <a:ext cx="33214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900" dirty="0">
                    <a:latin typeface="LM Roman 10" panose="00000500000000000000" pitchFamily="2" charset="0"/>
                  </a:rPr>
                  <a:t>(a)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0DEC90B5-D1BC-DBE3-6FBF-E1CCA11A8382}"/>
                  </a:ext>
                </a:extLst>
              </p:cNvPr>
              <p:cNvSpPr txBox="1"/>
              <p:nvPr/>
            </p:nvSpPr>
            <p:spPr>
              <a:xfrm>
                <a:off x="10457160" y="3840020"/>
                <a:ext cx="33855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900" dirty="0">
                    <a:latin typeface="LM Roman 10" panose="00000500000000000000" pitchFamily="2" charset="0"/>
                  </a:rPr>
                  <a:t>(b)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E5B38AA5-2785-3D62-1A4D-F830F116C57E}"/>
                  </a:ext>
                </a:extLst>
              </p:cNvPr>
              <p:cNvSpPr txBox="1"/>
              <p:nvPr/>
            </p:nvSpPr>
            <p:spPr>
              <a:xfrm>
                <a:off x="10477970" y="5606581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900" dirty="0">
                    <a:latin typeface="LM Roman 10" panose="00000500000000000000" pitchFamily="2" charset="0"/>
                  </a:rPr>
                  <a:t>(c)</a:t>
                </a:r>
              </a:p>
            </p:txBody>
          </p:sp>
        </p:grpSp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7EE8A384-59B9-42F7-B0D0-868A6AA6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922838" y="5656749"/>
              <a:ext cx="3960000" cy="416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737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27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Helbert Santamaría</dc:creator>
  <cp:lastModifiedBy>Helbert Santamaría</cp:lastModifiedBy>
  <cp:revision>2</cp:revision>
  <dcterms:created xsi:type="dcterms:W3CDTF">2022-07-06T17:58:03Z</dcterms:created>
  <dcterms:modified xsi:type="dcterms:W3CDTF">2022-07-06T21:08:26Z</dcterms:modified>
</cp:coreProperties>
</file>