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B9A55-AC59-133D-DB7B-0E405C36F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EA7E99-C17F-032A-C428-1E709AF9D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546024-B26B-5B33-E4C0-B0C10C36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EB5-39D0-4C39-9FDA-5B7C79C2B603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6A3D98-361E-ECCB-44D1-0699751E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E76562-AB56-E085-E3A2-E536BEFB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68D8-E5A8-419B-BB8C-EB2F19C865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486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EA584-4D11-6756-5EBD-0009ADB8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5BAFB7-E504-1019-DA5E-22C3B729A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52A29E-1986-F4D8-C0B5-FF9A7387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EB5-39D0-4C39-9FDA-5B7C79C2B603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B44A-F1A7-9247-E29C-F17D9A7B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96194B-5E6E-5E25-86D1-E7DEADCD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68D8-E5A8-419B-BB8C-EB2F19C865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573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EB27A2-B8A6-E183-022D-8F42D0939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7237CE-195B-CB83-9E37-1B5552015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9249F-EA34-512E-DEC9-45903F94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EB5-39D0-4C39-9FDA-5B7C79C2B603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0B7379-1B93-7BB6-A59B-E43412B5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91036A-FCFE-4B18-98BE-7B4EDFD4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68D8-E5A8-419B-BB8C-EB2F19C865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18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5E576-040B-115C-7261-C4B56AD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4B558-9EB0-F061-2867-A8355EE8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C202F1-5EBC-3513-8740-CE3BFA94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EB5-39D0-4C39-9FDA-5B7C79C2B603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9A25BA-F2EF-3976-2AD9-67340BE4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BB7CA-622E-AB66-A4C9-58B685AB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68D8-E5A8-419B-BB8C-EB2F19C865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937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51E3C-E57D-2E2A-EB69-6DEB2644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BFCA03-E538-F6E6-DAB2-9765909FD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31C984-0156-9155-74E1-1FF41D25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EB5-39D0-4C39-9FDA-5B7C79C2B603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387A9-6A0C-CEBB-FBEC-E8BE9EF8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4C718-6981-8A5A-7ACA-5FF620C3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68D8-E5A8-419B-BB8C-EB2F19C865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03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92B22-4A46-70E4-3F60-2F1B3223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8D614E-FFD2-30BD-471C-3EADD0BCE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3038B9-97F2-2B81-78E1-92C10411C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2B04F5-FFCD-81B9-54F9-44503580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EB5-39D0-4C39-9FDA-5B7C79C2B603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E395D2-F163-72D2-D48A-DBB9AF2B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A7D2B6-0328-6445-1AD0-603BE1B3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68D8-E5A8-419B-BB8C-EB2F19C865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07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C8FBC-913C-313A-E17F-170B4D01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E27EE-6FB1-ED9E-7C51-A7D9961A7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6330CD-D23B-6FEE-CC30-2AE1E6FC7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9A5D3A-5E5E-B073-B718-859B0CD6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49AD54-D8A7-3D9A-AC9A-C639BC8D4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C06E25-43F9-B17F-D8CB-C9AC1C4C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EB5-39D0-4C39-9FDA-5B7C79C2B603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1A690-9EDB-EAD7-9B03-4FEB3781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F31E71-6717-B9C2-D31D-8E16FC75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68D8-E5A8-419B-BB8C-EB2F19C865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99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35D96-BDEE-9A14-39CB-342A4D48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BB00BC-AF59-EF8E-2D6E-B28ECB46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EB5-39D0-4C39-9FDA-5B7C79C2B603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D9899B-4892-EB2C-9B5C-80D38F47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0010C9-B6E7-8965-B4D6-07EF666F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68D8-E5A8-419B-BB8C-EB2F19C865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171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4280AD-5490-ED23-5C56-89E5AA62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EB5-39D0-4C39-9FDA-5B7C79C2B603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81CF9F-50F7-50DE-37A5-782C549B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F3F127-AB6F-8B54-164A-E426369D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68D8-E5A8-419B-BB8C-EB2F19C865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366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D85DC-AFA4-6C4A-B039-115B87FE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A86DA-3E09-2A63-AE9C-A7525C1F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32EC44-515F-02EE-C3A4-7DE2B4391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934181-83B3-B785-676F-A1DEA3F3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EB5-39D0-4C39-9FDA-5B7C79C2B603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FB5487-3B39-9297-FA0C-A161BC55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21643-6CF6-CBA9-B449-4EEA1AC9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68D8-E5A8-419B-BB8C-EB2F19C865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931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64EFC-0DD6-8818-C270-74ACA2B6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4A7AC7-964E-159D-E7EF-961ECE09C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1DC729-9755-1241-699B-5A36BC537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3BFE4F-8AED-D3CF-5DF4-7940DFE2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EB5-39D0-4C39-9FDA-5B7C79C2B603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20F700-5249-853C-2B5E-833D435B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62896C-C7FD-F2E5-89C0-55DC7888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68D8-E5A8-419B-BB8C-EB2F19C865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22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9350A3-8BC1-BA33-BC0C-24E253D7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FF9AFC-0C1D-C2DF-0325-21C265AC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B4149-11F3-3DC4-45D8-A3FA1025A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EEB5-39D0-4C39-9FDA-5B7C79C2B603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609C8-0861-DB5C-A8F2-2CA03E7F7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BD4B39-120E-0033-D3E7-12E152BDB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68D8-E5A8-419B-BB8C-EB2F19C865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93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1949385-27B1-3592-8D8A-6C6B867FD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58" y="2873042"/>
            <a:ext cx="2160000" cy="257592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12B46C1-5D3D-68B6-0899-3D67F4C90811}"/>
              </a:ext>
            </a:extLst>
          </p:cNvPr>
          <p:cNvSpPr txBox="1"/>
          <p:nvPr/>
        </p:nvSpPr>
        <p:spPr>
          <a:xfrm>
            <a:off x="327691" y="93670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latin typeface="LM Roman 10" panose="00000500000000000000" pitchFamily="2" charset="0"/>
              </a:rPr>
              <a:t>(a)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3D61D39-7E99-1AFE-7455-F771188EF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04" y="2873042"/>
            <a:ext cx="2160000" cy="255019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5E9A068-EE75-5A7D-FA4A-C715CEDF9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227" y="2857354"/>
            <a:ext cx="2160000" cy="256588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89F40D8-17A9-4B6A-AD75-E462664AC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947" y="93670"/>
            <a:ext cx="1737600" cy="25776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D75D3A4-91E6-C201-F763-AB5AAD65C8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462" y="1704482"/>
            <a:ext cx="397074" cy="96678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142457C-9920-A2D1-86AB-46097CB333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19466" y="67942"/>
            <a:ext cx="1770276" cy="25776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0AFC9DE-206C-25E5-C965-009709FA2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2981" y="1677142"/>
            <a:ext cx="466485" cy="9684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A17FB36-F136-7DD4-0514-EBA44B8DDB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3521" y="67942"/>
            <a:ext cx="1765413" cy="257760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0B55EE13-6326-7028-9254-AE2BCFB15C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7089" y="1677142"/>
            <a:ext cx="469703" cy="96840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BF355D91-B26B-0E7B-CF75-3E9612301AB6}"/>
              </a:ext>
            </a:extLst>
          </p:cNvPr>
          <p:cNvSpPr txBox="1"/>
          <p:nvPr/>
        </p:nvSpPr>
        <p:spPr>
          <a:xfrm>
            <a:off x="2703691" y="67942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latin typeface="LM Roman 10" panose="00000500000000000000" pitchFamily="2" charset="0"/>
              </a:rPr>
              <a:t>(c)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929D62E-3D92-8D64-C000-27EDCE79205E}"/>
              </a:ext>
            </a:extLst>
          </p:cNvPr>
          <p:cNvSpPr txBox="1"/>
          <p:nvPr/>
        </p:nvSpPr>
        <p:spPr>
          <a:xfrm>
            <a:off x="5120275" y="67942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latin typeface="LM Roman 10" panose="00000500000000000000" pitchFamily="2" charset="0"/>
              </a:rPr>
              <a:t>(e)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ADA62D5-F77A-F7BE-BD7F-58A30A0E15EC}"/>
              </a:ext>
            </a:extLst>
          </p:cNvPr>
          <p:cNvSpPr txBox="1"/>
          <p:nvPr/>
        </p:nvSpPr>
        <p:spPr>
          <a:xfrm>
            <a:off x="336921" y="2883082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latin typeface="LM Roman 10" panose="00000500000000000000" pitchFamily="2" charset="0"/>
              </a:rPr>
              <a:t>(b)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CD2B885-A8D3-7B0F-F93E-91F66A88E9FF}"/>
              </a:ext>
            </a:extLst>
          </p:cNvPr>
          <p:cNvSpPr txBox="1"/>
          <p:nvPr/>
        </p:nvSpPr>
        <p:spPr>
          <a:xfrm>
            <a:off x="2803855" y="2857354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latin typeface="LM Roman 10" panose="00000500000000000000" pitchFamily="2" charset="0"/>
              </a:rPr>
              <a:t>(d)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DAF46A8-443E-29E3-6780-11E923E0D532}"/>
              </a:ext>
            </a:extLst>
          </p:cNvPr>
          <p:cNvSpPr txBox="1"/>
          <p:nvPr/>
        </p:nvSpPr>
        <p:spPr>
          <a:xfrm>
            <a:off x="5241890" y="28573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latin typeface="LM Roman 10" panose="00000500000000000000" pitchFamily="2" charset="0"/>
              </a:rPr>
              <a:t>(f)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8E7487-B5A3-0398-79DC-EA9928976E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3977" y="121546"/>
            <a:ext cx="3934374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83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10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Helbert Santamaría</dc:creator>
  <cp:lastModifiedBy>Helbert Santamaría</cp:lastModifiedBy>
  <cp:revision>2</cp:revision>
  <dcterms:created xsi:type="dcterms:W3CDTF">2022-07-07T00:47:33Z</dcterms:created>
  <dcterms:modified xsi:type="dcterms:W3CDTF">2022-07-07T03:16:43Z</dcterms:modified>
</cp:coreProperties>
</file>