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46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4924"/>
            <a:ext cx="10363200" cy="75198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4752"/>
            <a:ext cx="9144000" cy="52148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66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67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49975"/>
            <a:ext cx="2628900" cy="183045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49975"/>
            <a:ext cx="7734300" cy="18304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8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4888"/>
            <a:ext cx="10515600" cy="89848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4688"/>
            <a:ext cx="10515600" cy="47248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910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49874"/>
            <a:ext cx="5181600" cy="137047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49874"/>
            <a:ext cx="5181600" cy="137047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9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49979"/>
            <a:ext cx="10515600" cy="417491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4885"/>
            <a:ext cx="5157787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89827"/>
            <a:ext cx="5157787" cy="116047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4885"/>
            <a:ext cx="5183188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89827"/>
            <a:ext cx="5183188" cy="116047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02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75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09937"/>
            <a:ext cx="6172200" cy="153496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02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09937"/>
            <a:ext cx="6172200" cy="153496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36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9979"/>
            <a:ext cx="1051560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49874"/>
            <a:ext cx="1051560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F8A5-5754-4428-8DB8-CC7278E554C5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19564"/>
            <a:ext cx="41148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3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3.wdp"/><Relationship Id="rId1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5.png"/><Relationship Id="rId10" Type="http://schemas.openxmlformats.org/officeDocument/2006/relationships/image" Target="../media/image1.png"/><Relationship Id="rId19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microsoft.com/office/2007/relationships/hdphoto" Target="../media/hdphoto1.wdp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CEC30BA-3DB5-3333-BD9F-1E586A60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000" cy="342752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731EA1D-1854-8FFB-FC68-B2B0D993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7529"/>
            <a:ext cx="7200000" cy="340303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3817A45-E54F-342C-A348-0955F1613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30568"/>
            <a:ext cx="7200000" cy="339756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59D44AA-DFAD-0EA8-541C-40E5D7C76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000" y="15636403"/>
            <a:ext cx="5400000" cy="426976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36215DE-0C21-94A8-2CB7-AE89F5752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803" y="15571339"/>
            <a:ext cx="5400000" cy="433483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2FF8F98-DAC2-5F32-96D6-4498F1C8A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000" y="11226156"/>
            <a:ext cx="5400000" cy="437528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BDFC6B5-A371-C2D9-440C-E863E82BC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5804" y="10799762"/>
            <a:ext cx="5400000" cy="4836641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CF97EFF-996C-37A7-320E-54007471C9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32" y="12173770"/>
            <a:ext cx="1219370" cy="610637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FF16CE8-F4E9-F960-9079-64B2F20327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7489" y="6890598"/>
            <a:ext cx="741563" cy="3397569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409EDC65-359D-8CC9-E652-3A52572D6C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5862" y="3432999"/>
            <a:ext cx="687064" cy="3397569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495A797E-AD83-1E7E-8BC0-C8B7970BA9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5862" y="17607"/>
            <a:ext cx="891465" cy="342752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AAF8CF60-F50D-8DDC-10E8-585D3CF7B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052" y="3569548"/>
            <a:ext cx="6480000" cy="326102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22CF125B-D7CE-BC46-23AC-D22F408497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052" y="7079392"/>
            <a:ext cx="6480000" cy="3252534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807B218-BA33-67D4-17BA-054D81756D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052" y="151909"/>
            <a:ext cx="6480000" cy="32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323E90-598C-206B-64EB-9C343D0B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32" y="1234986"/>
            <a:ext cx="5400000" cy="2548177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BD5CD1B0-249D-A40A-B550-D5462AF60F27}"/>
              </a:ext>
            </a:extLst>
          </p:cNvPr>
          <p:cNvGrpSpPr/>
          <p:nvPr/>
        </p:nvGrpSpPr>
        <p:grpSpPr>
          <a:xfrm>
            <a:off x="1234032" y="3760770"/>
            <a:ext cx="5400000" cy="2573289"/>
            <a:chOff x="8983084" y="1295016"/>
            <a:chExt cx="7221563" cy="344132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D30746D-7A2F-4E0E-AA4A-6E890608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084" y="1295016"/>
              <a:ext cx="741563" cy="3397569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63F22D7-019E-CA69-AE17-1B25C145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24647" y="1483810"/>
              <a:ext cx="6480000" cy="3252534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C5DD16E9-AC33-AE44-F91E-06345A74530E}"/>
              </a:ext>
            </a:extLst>
          </p:cNvPr>
          <p:cNvSpPr txBox="1"/>
          <p:nvPr/>
        </p:nvSpPr>
        <p:spPr>
          <a:xfrm>
            <a:off x="1960430" y="1451557"/>
            <a:ext cx="436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478BA8-1BB2-8C00-CA00-CF0CB96E6F24}"/>
              </a:ext>
            </a:extLst>
          </p:cNvPr>
          <p:cNvSpPr txBox="1"/>
          <p:nvPr/>
        </p:nvSpPr>
        <p:spPr>
          <a:xfrm>
            <a:off x="1960430" y="3977341"/>
            <a:ext cx="436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(b)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22DEB2D-D9AB-5332-4495-43C261CDC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032" y="6308528"/>
            <a:ext cx="5400000" cy="2552279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224891E5-4BD3-6513-D80E-377EADC67B6C}"/>
              </a:ext>
            </a:extLst>
          </p:cNvPr>
          <p:cNvGrpSpPr/>
          <p:nvPr/>
        </p:nvGrpSpPr>
        <p:grpSpPr>
          <a:xfrm>
            <a:off x="1234032" y="8904820"/>
            <a:ext cx="5401216" cy="2540568"/>
            <a:chOff x="7725862" y="3432999"/>
            <a:chExt cx="7223190" cy="3397569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9FD3871-1BB2-14C4-401E-5DBDC77E4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5862" y="3432999"/>
              <a:ext cx="687064" cy="3397569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660896B-4B47-8B06-6533-DEAE067E8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69052" y="3569548"/>
              <a:ext cx="6480000" cy="3261020"/>
            </a:xfrm>
            <a:prstGeom prst="rect">
              <a:avLst/>
            </a:prstGeom>
          </p:spPr>
        </p:pic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56F288-8A3F-C425-D810-D35E7090BAD9}"/>
              </a:ext>
            </a:extLst>
          </p:cNvPr>
          <p:cNvSpPr txBox="1"/>
          <p:nvPr/>
        </p:nvSpPr>
        <p:spPr>
          <a:xfrm>
            <a:off x="2040994" y="6525099"/>
            <a:ext cx="436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BFC271-64DF-42D1-5B9D-C5E1F11F8E3E}"/>
              </a:ext>
            </a:extLst>
          </p:cNvPr>
          <p:cNvSpPr txBox="1"/>
          <p:nvPr/>
        </p:nvSpPr>
        <p:spPr>
          <a:xfrm>
            <a:off x="2040994" y="9084568"/>
            <a:ext cx="436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(b)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676103-16CB-F03C-655E-FF822CB408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9894" y="1258800"/>
            <a:ext cx="5400000" cy="2570647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2A892D5B-0237-0319-5C86-212F3CCD47E2}"/>
              </a:ext>
            </a:extLst>
          </p:cNvPr>
          <p:cNvGrpSpPr/>
          <p:nvPr/>
        </p:nvGrpSpPr>
        <p:grpSpPr>
          <a:xfrm>
            <a:off x="7099894" y="4101204"/>
            <a:ext cx="5400000" cy="2562394"/>
            <a:chOff x="14357432" y="2409822"/>
            <a:chExt cx="7223190" cy="3427529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D122F2A8-08A0-5813-217B-7B022D60B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357432" y="2409822"/>
              <a:ext cx="891465" cy="3427529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DBF20749-1E77-C505-F339-B4A3F7FC0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100622" y="2544124"/>
              <a:ext cx="6480000" cy="3246011"/>
            </a:xfrm>
            <a:prstGeom prst="rect">
              <a:avLst/>
            </a:prstGeom>
          </p:spPr>
        </p:pic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84161B5-95E5-C774-F6EF-DEB6A3CA3750}"/>
              </a:ext>
            </a:extLst>
          </p:cNvPr>
          <p:cNvSpPr txBox="1"/>
          <p:nvPr/>
        </p:nvSpPr>
        <p:spPr>
          <a:xfrm>
            <a:off x="7945380" y="1451557"/>
            <a:ext cx="436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B6915F-77DC-5F37-D2A1-A1377D80EBB6}"/>
              </a:ext>
            </a:extLst>
          </p:cNvPr>
          <p:cNvSpPr txBox="1"/>
          <p:nvPr/>
        </p:nvSpPr>
        <p:spPr>
          <a:xfrm>
            <a:off x="7945380" y="4279677"/>
            <a:ext cx="436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LM Roman 10" panose="00000500000000000000" pitchFamily="2" charset="0"/>
              </a:rPr>
              <a:t>(b)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C89128F-F27C-5670-BB03-E238CF0FFE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0384" y="16257127"/>
            <a:ext cx="3305471" cy="261362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0BF5EB0-A8A0-B11C-FED0-D8AA4D2562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9358" y="16194506"/>
            <a:ext cx="3305470" cy="265345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8DF096C-2B82-9BE4-68CC-EBDD7786F1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80384" y="13516291"/>
            <a:ext cx="3305471" cy="267821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5A5EAB2-13F9-6795-777C-3BA21E078C3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7494" y="13233881"/>
            <a:ext cx="3305471" cy="2960625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350806D5-6B4A-EE17-D8A4-0B954FE828DB}"/>
              </a:ext>
            </a:extLst>
          </p:cNvPr>
          <p:cNvSpPr txBox="1"/>
          <p:nvPr/>
        </p:nvSpPr>
        <p:spPr>
          <a:xfrm>
            <a:off x="2267494" y="13588474"/>
            <a:ext cx="43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5D430D1-36B4-BD0D-14A4-8B9A8CCA7060}"/>
              </a:ext>
            </a:extLst>
          </p:cNvPr>
          <p:cNvSpPr txBox="1"/>
          <p:nvPr/>
        </p:nvSpPr>
        <p:spPr>
          <a:xfrm>
            <a:off x="5877635" y="13593932"/>
            <a:ext cx="43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(b)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1976681-0AF7-48A6-72EB-E17315D97A28}"/>
              </a:ext>
            </a:extLst>
          </p:cNvPr>
          <p:cNvSpPr txBox="1"/>
          <p:nvPr/>
        </p:nvSpPr>
        <p:spPr>
          <a:xfrm>
            <a:off x="2267494" y="16570585"/>
            <a:ext cx="43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(c)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CBD34E5-0C9A-284A-6AF6-4ACF87DD3F00}"/>
              </a:ext>
            </a:extLst>
          </p:cNvPr>
          <p:cNvSpPr txBox="1"/>
          <p:nvPr/>
        </p:nvSpPr>
        <p:spPr>
          <a:xfrm>
            <a:off x="5877635" y="16576043"/>
            <a:ext cx="43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(d)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6E5E708-BC2B-F14B-FDB5-9D7BE57D98E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9433" y="14341372"/>
            <a:ext cx="740097" cy="370626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90902ED-A52C-C514-69F2-C8A3EDDDB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2283326" y="409195"/>
            <a:ext cx="11993649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19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30</Words>
  <Application>Microsoft Office PowerPoint</Application>
  <PresentationFormat>Personalizado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LM Roman 10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Helbert Santamaría</dc:creator>
  <cp:lastModifiedBy>Helbert Santamaría</cp:lastModifiedBy>
  <cp:revision>2</cp:revision>
  <dcterms:created xsi:type="dcterms:W3CDTF">2022-06-01T16:13:02Z</dcterms:created>
  <dcterms:modified xsi:type="dcterms:W3CDTF">2022-06-01T22:25:55Z</dcterms:modified>
</cp:coreProperties>
</file>