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4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790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977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2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63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278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35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96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4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6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4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059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A2EAD-0913-4B38-AF78-DDB8A778EBCB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B5534-7FF9-4DE5-87AE-E21C5FEB2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1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AD529A5D-721C-4EFC-91D3-409312417F1C}"/>
              </a:ext>
            </a:extLst>
          </p:cNvPr>
          <p:cNvGrpSpPr/>
          <p:nvPr/>
        </p:nvGrpSpPr>
        <p:grpSpPr>
          <a:xfrm>
            <a:off x="541597" y="137117"/>
            <a:ext cx="10228923" cy="6858000"/>
            <a:chOff x="1136756" y="154984"/>
            <a:chExt cx="9567973" cy="6414865"/>
          </a:xfrm>
        </p:grpSpPr>
        <p:pic>
          <p:nvPicPr>
            <p:cNvPr id="13" name="Imagen 12" descr="Texto&#10;&#10;Descripción generada automáticamente con confianza baja">
              <a:extLst>
                <a:ext uri="{FF2B5EF4-FFF2-40B4-BE49-F238E27FC236}">
                  <a16:creationId xmlns:a16="http://schemas.microsoft.com/office/drawing/2014/main" id="{17F12A75-DE1F-4D31-92D2-6BD436FEC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756" y="1755566"/>
              <a:ext cx="434697" cy="1575776"/>
            </a:xfrm>
            <a:prstGeom prst="rect">
              <a:avLst/>
            </a:prstGeom>
          </p:spPr>
        </p:pic>
        <p:pic>
          <p:nvPicPr>
            <p:cNvPr id="20" name="Imagen 19" descr="Texto&#10;&#10;Descripción generada automáticamente con confianza media">
              <a:extLst>
                <a:ext uri="{FF2B5EF4-FFF2-40B4-BE49-F238E27FC236}">
                  <a16:creationId xmlns:a16="http://schemas.microsoft.com/office/drawing/2014/main" id="{F303B305-4FF6-4EA9-A3C5-71CE7CB6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756" y="4972112"/>
              <a:ext cx="432391" cy="1597737"/>
            </a:xfrm>
            <a:prstGeom prst="rect">
              <a:avLst/>
            </a:prstGeom>
          </p:spPr>
        </p:pic>
        <p:pic>
          <p:nvPicPr>
            <p:cNvPr id="23" name="Imagen 22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8447A021-ADF1-4D17-83F0-0EB4F214E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69" y="1858582"/>
              <a:ext cx="8147960" cy="1386351"/>
            </a:xfrm>
            <a:prstGeom prst="rect">
              <a:avLst/>
            </a:prstGeom>
          </p:spPr>
        </p:pic>
        <p:pic>
          <p:nvPicPr>
            <p:cNvPr id="25" name="Imagen 24" descr="Mapa&#10;&#10;Descripción generada automáticamente">
              <a:extLst>
                <a:ext uri="{FF2B5EF4-FFF2-40B4-BE49-F238E27FC236}">
                  <a16:creationId xmlns:a16="http://schemas.microsoft.com/office/drawing/2014/main" id="{7FF84ECF-C1C1-4CED-8143-8D0F50F47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69" y="5107703"/>
              <a:ext cx="8139082" cy="1320872"/>
            </a:xfrm>
            <a:prstGeom prst="rect">
              <a:avLst/>
            </a:prstGeom>
          </p:spPr>
        </p:pic>
        <p:pic>
          <p:nvPicPr>
            <p:cNvPr id="27" name="Imagen 26" descr="Icono&#10;&#10;Descripción generada automáticamente">
              <a:extLst>
                <a:ext uri="{FF2B5EF4-FFF2-40B4-BE49-F238E27FC236}">
                  <a16:creationId xmlns:a16="http://schemas.microsoft.com/office/drawing/2014/main" id="{784BCCE8-2D3D-45CA-A4E6-7DF3E817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756" y="154984"/>
              <a:ext cx="9567971" cy="1540528"/>
            </a:xfrm>
            <a:prstGeom prst="rect">
              <a:avLst/>
            </a:prstGeom>
          </p:spPr>
        </p:pic>
        <p:pic>
          <p:nvPicPr>
            <p:cNvPr id="29" name="Imagen 28" descr="Forma, Rectángulo&#10;&#10;Descripción generada automáticamente">
              <a:extLst>
                <a:ext uri="{FF2B5EF4-FFF2-40B4-BE49-F238E27FC236}">
                  <a16:creationId xmlns:a16="http://schemas.microsoft.com/office/drawing/2014/main" id="{13420C64-D8B2-446D-902F-B1DEA7821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839" y="3329250"/>
              <a:ext cx="9565887" cy="1575776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D471B3C-05F4-49AE-8FDA-2F801F5CA1DE}"/>
              </a:ext>
            </a:extLst>
          </p:cNvPr>
          <p:cNvSpPr txBox="1"/>
          <p:nvPr/>
        </p:nvSpPr>
        <p:spPr>
          <a:xfrm>
            <a:off x="0" y="150706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25C5EC-816A-40C8-BA6E-90176D33E9B2}"/>
              </a:ext>
            </a:extLst>
          </p:cNvPr>
          <p:cNvSpPr txBox="1"/>
          <p:nvPr/>
        </p:nvSpPr>
        <p:spPr>
          <a:xfrm>
            <a:off x="0" y="3253663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(b)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703F8BF-468B-4739-B4BD-1FFB1DFC88D1}"/>
              </a:ext>
            </a:extLst>
          </p:cNvPr>
          <p:cNvSpPr txBox="1"/>
          <p:nvPr/>
        </p:nvSpPr>
        <p:spPr>
          <a:xfrm>
            <a:off x="0" y="4861758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(c)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2F8BB6D-24E1-48EE-B090-9E8E0B4689EE}"/>
              </a:ext>
            </a:extLst>
          </p:cNvPr>
          <p:cNvSpPr txBox="1"/>
          <p:nvPr/>
        </p:nvSpPr>
        <p:spPr>
          <a:xfrm>
            <a:off x="0" y="6567088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(d)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6413B2-D1C7-40FB-8729-9F2932224D9F}"/>
              </a:ext>
            </a:extLst>
          </p:cNvPr>
          <p:cNvSpPr txBox="1"/>
          <p:nvPr/>
        </p:nvSpPr>
        <p:spPr>
          <a:xfrm>
            <a:off x="38738" y="841336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(e)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B5384C-AB1F-489C-AE55-C1633802E9D6}"/>
              </a:ext>
            </a:extLst>
          </p:cNvPr>
          <p:cNvSpPr txBox="1"/>
          <p:nvPr/>
        </p:nvSpPr>
        <p:spPr>
          <a:xfrm>
            <a:off x="6306" y="10160696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latin typeface="LM Roman 10" panose="00000500000000000000" pitchFamily="2" charset="0"/>
              </a:rPr>
              <a:t>(f)</a:t>
            </a: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744C4DDD-487E-40D3-81CE-F5566BDA1D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90" y="9079532"/>
            <a:ext cx="8701324" cy="1403223"/>
          </a:xfrm>
          <a:prstGeom prst="rect">
            <a:avLst/>
          </a:prstGeom>
        </p:spPr>
      </p:pic>
      <p:pic>
        <p:nvPicPr>
          <p:cNvPr id="17" name="Imagen 16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3ED6A8-A580-4154-8D52-333DDAB99D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1" y="8905426"/>
            <a:ext cx="388248" cy="175143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DD0B5DB-C51B-4146-A479-1B44705AA06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l="14644"/>
          <a:stretch/>
        </p:blipFill>
        <p:spPr>
          <a:xfrm>
            <a:off x="2069191" y="7060761"/>
            <a:ext cx="8701325" cy="164293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6592AB9-53AC-49FD-A000-1B2D26DD6F7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89472"/>
          <a:stretch/>
        </p:blipFill>
        <p:spPr>
          <a:xfrm>
            <a:off x="580334" y="7064481"/>
            <a:ext cx="1070843" cy="163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790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18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Helbert Santamaría</dc:creator>
  <cp:lastModifiedBy>Helbert Santamaría</cp:lastModifiedBy>
  <cp:revision>3</cp:revision>
  <dcterms:created xsi:type="dcterms:W3CDTF">2022-03-07T22:30:03Z</dcterms:created>
  <dcterms:modified xsi:type="dcterms:W3CDTF">2022-03-15T14:20:15Z</dcterms:modified>
</cp:coreProperties>
</file>