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21599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0" d="100"/>
          <a:sy n="40" d="100"/>
        </p:scale>
        <p:origin x="3276" y="-2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534924"/>
            <a:ext cx="10363200" cy="7519835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1344752"/>
            <a:ext cx="9144000" cy="5214884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1F8A5-5754-4428-8DB8-CC7278E554C5}" type="datetimeFigureOut">
              <a:rPr lang="es-CO" smtClean="0"/>
              <a:t>7/07/2022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25462-6A1D-4DF9-9B7F-0A8FDFF44C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7668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1F8A5-5754-4428-8DB8-CC7278E554C5}" type="datetimeFigureOut">
              <a:rPr lang="es-CO" smtClean="0"/>
              <a:t>7/07/2022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25462-6A1D-4DF9-9B7F-0A8FDFF44C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3675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149975"/>
            <a:ext cx="2628900" cy="1830459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149975"/>
            <a:ext cx="7734300" cy="1830459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1F8A5-5754-4428-8DB8-CC7278E554C5}" type="datetimeFigureOut">
              <a:rPr lang="es-CO" smtClean="0"/>
              <a:t>7/07/2022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25462-6A1D-4DF9-9B7F-0A8FDFF44C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5850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1F8A5-5754-4428-8DB8-CC7278E554C5}" type="datetimeFigureOut">
              <a:rPr lang="es-CO" smtClean="0"/>
              <a:t>7/07/2022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25462-6A1D-4DF9-9B7F-0A8FDFF44C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9229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5384888"/>
            <a:ext cx="10515600" cy="8984801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454688"/>
            <a:ext cx="10515600" cy="4724895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1F8A5-5754-4428-8DB8-CC7278E554C5}" type="datetimeFigureOut">
              <a:rPr lang="es-CO" smtClean="0"/>
              <a:t>7/07/2022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25462-6A1D-4DF9-9B7F-0A8FDFF44C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9102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5749874"/>
            <a:ext cx="5181600" cy="137047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5749874"/>
            <a:ext cx="5181600" cy="137047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1F8A5-5754-4428-8DB8-CC7278E554C5}" type="datetimeFigureOut">
              <a:rPr lang="es-CO" smtClean="0"/>
              <a:t>7/07/2022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25462-6A1D-4DF9-9B7F-0A8FDFF44C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56936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49979"/>
            <a:ext cx="10515600" cy="417491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5294885"/>
            <a:ext cx="5157787" cy="259494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7889827"/>
            <a:ext cx="5157787" cy="1160474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5294885"/>
            <a:ext cx="5183188" cy="259494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7889827"/>
            <a:ext cx="5183188" cy="1160474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1F8A5-5754-4428-8DB8-CC7278E554C5}" type="datetimeFigureOut">
              <a:rPr lang="es-CO" smtClean="0"/>
              <a:t>7/07/2022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25462-6A1D-4DF9-9B7F-0A8FDFF44C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427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1F8A5-5754-4428-8DB8-CC7278E554C5}" type="datetimeFigureOut">
              <a:rPr lang="es-CO" smtClean="0"/>
              <a:t>7/07/2022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25462-6A1D-4DF9-9B7F-0A8FDFF44C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65020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1F8A5-5754-4428-8DB8-CC7278E554C5}" type="datetimeFigureOut">
              <a:rPr lang="es-CO" smtClean="0"/>
              <a:t>7/07/2022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25462-6A1D-4DF9-9B7F-0A8FDFF44C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7564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39968"/>
            <a:ext cx="3932237" cy="503988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3109937"/>
            <a:ext cx="6172200" cy="15349662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479857"/>
            <a:ext cx="3932237" cy="12004738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1F8A5-5754-4428-8DB8-CC7278E554C5}" type="datetimeFigureOut">
              <a:rPr lang="es-CO" smtClean="0"/>
              <a:t>7/07/2022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25462-6A1D-4DF9-9B7F-0A8FDFF44C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0215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39968"/>
            <a:ext cx="3932237" cy="503988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3109937"/>
            <a:ext cx="6172200" cy="15349662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479857"/>
            <a:ext cx="3932237" cy="12004738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1F8A5-5754-4428-8DB8-CC7278E554C5}" type="datetimeFigureOut">
              <a:rPr lang="es-CO" smtClean="0"/>
              <a:t>7/07/2022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25462-6A1D-4DF9-9B7F-0A8FDFF44C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72367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49979"/>
            <a:ext cx="10515600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5749874"/>
            <a:ext cx="10515600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0019564"/>
            <a:ext cx="2743200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1F8A5-5754-4428-8DB8-CC7278E554C5}" type="datetimeFigureOut">
              <a:rPr lang="es-CO" smtClean="0"/>
              <a:t>7/07/2022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0019564"/>
            <a:ext cx="4114800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0019564"/>
            <a:ext cx="2743200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25462-6A1D-4DF9-9B7F-0A8FDFF44C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1340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png"/><Relationship Id="rId18" Type="http://schemas.openxmlformats.org/officeDocument/2006/relationships/image" Target="../media/image13.png"/><Relationship Id="rId26" Type="http://schemas.openxmlformats.org/officeDocument/2006/relationships/image" Target="../media/image19.png"/><Relationship Id="rId3" Type="http://schemas.openxmlformats.org/officeDocument/2006/relationships/image" Target="../media/image2.png"/><Relationship Id="rId21" Type="http://schemas.openxmlformats.org/officeDocument/2006/relationships/image" Target="../media/image16.png"/><Relationship Id="rId7" Type="http://schemas.openxmlformats.org/officeDocument/2006/relationships/image" Target="../media/image6.png"/><Relationship Id="rId12" Type="http://schemas.microsoft.com/office/2007/relationships/hdphoto" Target="../media/hdphoto2.wdp"/><Relationship Id="rId17" Type="http://schemas.openxmlformats.org/officeDocument/2006/relationships/image" Target="../media/image12.png"/><Relationship Id="rId25" Type="http://schemas.openxmlformats.org/officeDocument/2006/relationships/image" Target="../media/image18.png"/><Relationship Id="rId2" Type="http://schemas.openxmlformats.org/officeDocument/2006/relationships/image" Target="../media/image1.png"/><Relationship Id="rId16" Type="http://schemas.microsoft.com/office/2007/relationships/hdphoto" Target="../media/hdphoto4.wdp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24" Type="http://schemas.microsoft.com/office/2007/relationships/hdphoto" Target="../media/hdphoto6.wdp"/><Relationship Id="rId5" Type="http://schemas.openxmlformats.org/officeDocument/2006/relationships/image" Target="../media/image4.png"/><Relationship Id="rId15" Type="http://schemas.openxmlformats.org/officeDocument/2006/relationships/image" Target="../media/image11.png"/><Relationship Id="rId23" Type="http://schemas.openxmlformats.org/officeDocument/2006/relationships/image" Target="../media/image17.png"/><Relationship Id="rId10" Type="http://schemas.microsoft.com/office/2007/relationships/hdphoto" Target="../media/hdphoto1.wdp"/><Relationship Id="rId19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microsoft.com/office/2007/relationships/hdphoto" Target="../media/hdphoto3.wdp"/><Relationship Id="rId22" Type="http://schemas.microsoft.com/office/2007/relationships/hdphoto" Target="../media/hdphoto5.wdp"/><Relationship Id="rId27" Type="http://schemas.microsoft.com/office/2007/relationships/hdphoto" Target="../media/hdphoto7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upo 34">
            <a:extLst>
              <a:ext uri="{FF2B5EF4-FFF2-40B4-BE49-F238E27FC236}">
                <a16:creationId xmlns:a16="http://schemas.microsoft.com/office/drawing/2014/main" id="{7311BD04-2A21-F31F-4C02-2CE6A2BA128C}"/>
              </a:ext>
            </a:extLst>
          </p:cNvPr>
          <p:cNvGrpSpPr/>
          <p:nvPr/>
        </p:nvGrpSpPr>
        <p:grpSpPr>
          <a:xfrm>
            <a:off x="712470" y="6444814"/>
            <a:ext cx="4954433" cy="5782482"/>
            <a:chOff x="1611842" y="6108277"/>
            <a:chExt cx="4954433" cy="5782482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C647BE7C-B880-8968-5AFB-44EF94057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08493" y="6108277"/>
              <a:ext cx="1638370" cy="5782482"/>
            </a:xfrm>
            <a:prstGeom prst="rect">
              <a:avLst/>
            </a:prstGeom>
          </p:spPr>
        </p:pic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E33C6639-234A-F11B-DD66-6977A5D793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50615" y="6438900"/>
              <a:ext cx="1615660" cy="5451859"/>
            </a:xfrm>
            <a:prstGeom prst="rect">
              <a:avLst/>
            </a:prstGeom>
          </p:spPr>
        </p:pic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934FC821-0331-0AE8-ACA7-32B3A623D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11842" y="7041416"/>
              <a:ext cx="922760" cy="3915321"/>
            </a:xfrm>
            <a:prstGeom prst="rect">
              <a:avLst/>
            </a:prstGeom>
          </p:spPr>
        </p:pic>
      </p:grpSp>
      <p:grpSp>
        <p:nvGrpSpPr>
          <p:cNvPr id="51" name="Grupo 50">
            <a:extLst>
              <a:ext uri="{FF2B5EF4-FFF2-40B4-BE49-F238E27FC236}">
                <a16:creationId xmlns:a16="http://schemas.microsoft.com/office/drawing/2014/main" id="{789F33CC-D88F-4281-A327-B697CD8E9AAF}"/>
              </a:ext>
            </a:extLst>
          </p:cNvPr>
          <p:cNvGrpSpPr/>
          <p:nvPr/>
        </p:nvGrpSpPr>
        <p:grpSpPr>
          <a:xfrm>
            <a:off x="17583711" y="14915732"/>
            <a:ext cx="4479212" cy="5454000"/>
            <a:chOff x="6604693" y="6411049"/>
            <a:chExt cx="4479212" cy="5454000"/>
          </a:xfrm>
        </p:grpSpPr>
        <p:pic>
          <p:nvPicPr>
            <p:cNvPr id="18" name="Imagen 17">
              <a:extLst>
                <a:ext uri="{FF2B5EF4-FFF2-40B4-BE49-F238E27FC236}">
                  <a16:creationId xmlns:a16="http://schemas.microsoft.com/office/drawing/2014/main" id="{0105ED5A-CF4D-6ACB-90EA-13E6EF9A4A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88193" y="6411049"/>
              <a:ext cx="1595712" cy="5454000"/>
            </a:xfrm>
            <a:prstGeom prst="rect">
              <a:avLst/>
            </a:prstGeom>
          </p:spPr>
        </p:pic>
        <p:pic>
          <p:nvPicPr>
            <p:cNvPr id="20" name="Imagen 19">
              <a:extLst>
                <a:ext uri="{FF2B5EF4-FFF2-40B4-BE49-F238E27FC236}">
                  <a16:creationId xmlns:a16="http://schemas.microsoft.com/office/drawing/2014/main" id="{05BFA7B2-E125-3015-CE07-67D36F208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41343" y="6411049"/>
              <a:ext cx="1602261" cy="5454000"/>
            </a:xfrm>
            <a:prstGeom prst="rect">
              <a:avLst/>
            </a:prstGeom>
          </p:spPr>
        </p:pic>
        <p:pic>
          <p:nvPicPr>
            <p:cNvPr id="50" name="Imagen 49">
              <a:extLst>
                <a:ext uri="{FF2B5EF4-FFF2-40B4-BE49-F238E27FC236}">
                  <a16:creationId xmlns:a16="http://schemas.microsoft.com/office/drawing/2014/main" id="{4B0A1933-37D9-B48D-BDFA-85E73D1AA8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604693" y="7326231"/>
              <a:ext cx="945077" cy="3915321"/>
            </a:xfrm>
            <a:prstGeom prst="rect">
              <a:avLst/>
            </a:prstGeom>
          </p:spPr>
        </p:pic>
      </p:grpSp>
      <p:grpSp>
        <p:nvGrpSpPr>
          <p:cNvPr id="64" name="Grupo 63">
            <a:extLst>
              <a:ext uri="{FF2B5EF4-FFF2-40B4-BE49-F238E27FC236}">
                <a16:creationId xmlns:a16="http://schemas.microsoft.com/office/drawing/2014/main" id="{072273B0-0153-D8EA-0C67-E9081465F60F}"/>
              </a:ext>
            </a:extLst>
          </p:cNvPr>
          <p:cNvGrpSpPr/>
          <p:nvPr/>
        </p:nvGrpSpPr>
        <p:grpSpPr>
          <a:xfrm>
            <a:off x="423807" y="360612"/>
            <a:ext cx="5243096" cy="5781600"/>
            <a:chOff x="1563970" y="184607"/>
            <a:chExt cx="5243096" cy="5781600"/>
          </a:xfrm>
        </p:grpSpPr>
        <p:grpSp>
          <p:nvGrpSpPr>
            <p:cNvPr id="61" name="Grupo 60">
              <a:extLst>
                <a:ext uri="{FF2B5EF4-FFF2-40B4-BE49-F238E27FC236}">
                  <a16:creationId xmlns:a16="http://schemas.microsoft.com/office/drawing/2014/main" id="{53E4D090-1EFE-55D6-087E-94EABC476433}"/>
                </a:ext>
              </a:extLst>
            </p:cNvPr>
            <p:cNvGrpSpPr/>
            <p:nvPr/>
          </p:nvGrpSpPr>
          <p:grpSpPr>
            <a:xfrm>
              <a:off x="1563970" y="184607"/>
              <a:ext cx="3053686" cy="5781600"/>
              <a:chOff x="1563970" y="184607"/>
              <a:chExt cx="3053686" cy="5781600"/>
            </a:xfrm>
          </p:grpSpPr>
          <p:pic>
            <p:nvPicPr>
              <p:cNvPr id="5" name="Imagen 4">
                <a:extLst>
                  <a:ext uri="{FF2B5EF4-FFF2-40B4-BE49-F238E27FC236}">
                    <a16:creationId xmlns:a16="http://schemas.microsoft.com/office/drawing/2014/main" id="{5FF8F731-E9F0-477B-D2E7-360B4EB3BD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63970" y="1117746"/>
                <a:ext cx="1133633" cy="3915321"/>
              </a:xfrm>
              <a:prstGeom prst="rect">
                <a:avLst/>
              </a:prstGeom>
            </p:spPr>
          </p:pic>
          <p:pic>
            <p:nvPicPr>
              <p:cNvPr id="60" name="Imagen 59">
                <a:extLst>
                  <a:ext uri="{FF2B5EF4-FFF2-40B4-BE49-F238E27FC236}">
                    <a16:creationId xmlns:a16="http://schemas.microsoft.com/office/drawing/2014/main" id="{40D1731D-7E95-7CD6-BEA8-B4423BE8D8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2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64303" y="184607"/>
                <a:ext cx="1653353" cy="5781600"/>
              </a:xfrm>
              <a:prstGeom prst="rect">
                <a:avLst/>
              </a:prstGeom>
            </p:spPr>
          </p:pic>
        </p:grpSp>
        <p:pic>
          <p:nvPicPr>
            <p:cNvPr id="63" name="Imagen 62">
              <a:extLst>
                <a:ext uri="{FF2B5EF4-FFF2-40B4-BE49-F238E27FC236}">
                  <a16:creationId xmlns:a16="http://schemas.microsoft.com/office/drawing/2014/main" id="{99CA742D-E418-B21C-96C3-8420AECB1E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212319" y="515807"/>
              <a:ext cx="1594747" cy="5450400"/>
            </a:xfrm>
            <a:prstGeom prst="rect">
              <a:avLst/>
            </a:prstGeom>
          </p:spPr>
        </p:pic>
      </p:grpSp>
      <p:pic>
        <p:nvPicPr>
          <p:cNvPr id="66" name="Imagen 65">
            <a:extLst>
              <a:ext uri="{FF2B5EF4-FFF2-40B4-BE49-F238E27FC236}">
                <a16:creationId xmlns:a16="http://schemas.microsoft.com/office/drawing/2014/main" id="{22E0928C-0FF3-FDB3-3C6D-BDE20EC9F8B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622717" y="14922492"/>
            <a:ext cx="1599974" cy="5454000"/>
          </a:xfrm>
          <a:prstGeom prst="rect">
            <a:avLst/>
          </a:prstGeom>
        </p:spPr>
      </p:pic>
      <p:pic>
        <p:nvPicPr>
          <p:cNvPr id="68" name="Imagen 67">
            <a:extLst>
              <a:ext uri="{FF2B5EF4-FFF2-40B4-BE49-F238E27FC236}">
                <a16:creationId xmlns:a16="http://schemas.microsoft.com/office/drawing/2014/main" id="{AF575B2B-A6BE-DA02-09A7-6A4AA760D4B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861698" y="14922492"/>
            <a:ext cx="1614143" cy="5454000"/>
          </a:xfrm>
          <a:prstGeom prst="rect">
            <a:avLst/>
          </a:prstGeom>
        </p:spPr>
      </p:pic>
      <p:pic>
        <p:nvPicPr>
          <p:cNvPr id="76" name="Imagen 75">
            <a:extLst>
              <a:ext uri="{FF2B5EF4-FFF2-40B4-BE49-F238E27FC236}">
                <a16:creationId xmlns:a16="http://schemas.microsoft.com/office/drawing/2014/main" id="{3750D201-B232-1F35-08D8-10FD16F298E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2557774" y="15832820"/>
            <a:ext cx="1038370" cy="3820058"/>
          </a:xfrm>
          <a:prstGeom prst="rect">
            <a:avLst/>
          </a:prstGeom>
        </p:spPr>
      </p:pic>
      <p:sp>
        <p:nvSpPr>
          <p:cNvPr id="79" name="CuadroTexto 78">
            <a:extLst>
              <a:ext uri="{FF2B5EF4-FFF2-40B4-BE49-F238E27FC236}">
                <a16:creationId xmlns:a16="http://schemas.microsoft.com/office/drawing/2014/main" id="{42BB3D1F-9C34-DBDD-3E13-9C3CF75CDB32}"/>
              </a:ext>
            </a:extLst>
          </p:cNvPr>
          <p:cNvSpPr txBox="1"/>
          <p:nvPr/>
        </p:nvSpPr>
        <p:spPr>
          <a:xfrm>
            <a:off x="1862218" y="12355206"/>
            <a:ext cx="14013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600" dirty="0">
                <a:latin typeface="LM Roman 10" panose="00000500000000000000" pitchFamily="2" charset="0"/>
              </a:rPr>
              <a:t>δ</a:t>
            </a:r>
            <a:r>
              <a:rPr lang="es-CO" sz="1600" dirty="0">
                <a:latin typeface="LM Roman 10" panose="00000500000000000000" pitchFamily="2" charset="0"/>
              </a:rPr>
              <a:t> = 0.065mm</a:t>
            </a:r>
          </a:p>
          <a:p>
            <a:r>
              <a:rPr lang="es-CO" sz="1600" dirty="0">
                <a:latin typeface="LM Roman 10" panose="00000500000000000000" pitchFamily="2" charset="0"/>
              </a:rPr>
              <a:t> (Instante A)</a:t>
            </a: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9C83E34C-99A1-EF2D-716B-68D26563AAF7}"/>
              </a:ext>
            </a:extLst>
          </p:cNvPr>
          <p:cNvSpPr txBox="1"/>
          <p:nvPr/>
        </p:nvSpPr>
        <p:spPr>
          <a:xfrm>
            <a:off x="4125590" y="12340102"/>
            <a:ext cx="13644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sz="1600" dirty="0">
                <a:latin typeface="LM Roman 10" panose="00000500000000000000" pitchFamily="2" charset="0"/>
              </a:rPr>
              <a:t>δ</a:t>
            </a:r>
            <a:r>
              <a:rPr lang="es-CO" sz="1600" dirty="0">
                <a:latin typeface="LM Roman 10" panose="00000500000000000000" pitchFamily="2" charset="0"/>
              </a:rPr>
              <a:t> = 0 mm</a:t>
            </a:r>
          </a:p>
          <a:p>
            <a:pPr algn="ctr"/>
            <a:r>
              <a:rPr lang="es-CO" sz="1600" dirty="0">
                <a:latin typeface="LM Roman 10" panose="00000500000000000000" pitchFamily="2" charset="0"/>
              </a:rPr>
              <a:t> (Instante B)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B94903B1-2C12-0A14-D975-AE729CC1CE95}"/>
              </a:ext>
            </a:extLst>
          </p:cNvPr>
          <p:cNvSpPr txBox="1"/>
          <p:nvPr/>
        </p:nvSpPr>
        <p:spPr>
          <a:xfrm>
            <a:off x="314297" y="360612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>
                <a:latin typeface="LM Roman 10" panose="00000500000000000000" pitchFamily="2" charset="0"/>
              </a:rPr>
              <a:t>(a)</a:t>
            </a: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FD4DEF55-DF8F-FE49-D1B1-865485276A83}"/>
              </a:ext>
            </a:extLst>
          </p:cNvPr>
          <p:cNvSpPr txBox="1"/>
          <p:nvPr/>
        </p:nvSpPr>
        <p:spPr>
          <a:xfrm>
            <a:off x="314297" y="6444814"/>
            <a:ext cx="45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>
                <a:latin typeface="LM Roman 10" panose="00000500000000000000" pitchFamily="2" charset="0"/>
              </a:rPr>
              <a:t>(b)</a:t>
            </a:r>
          </a:p>
        </p:txBody>
      </p:sp>
      <p:pic>
        <p:nvPicPr>
          <p:cNvPr id="83" name="Imagen 82">
            <a:extLst>
              <a:ext uri="{FF2B5EF4-FFF2-40B4-BE49-F238E27FC236}">
                <a16:creationId xmlns:a16="http://schemas.microsoft.com/office/drawing/2014/main" id="{CDF7074F-5386-FCD5-F46D-1640873B115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69481" y="691812"/>
            <a:ext cx="1614143" cy="5454000"/>
          </a:xfrm>
          <a:prstGeom prst="rect">
            <a:avLst/>
          </a:prstGeom>
        </p:spPr>
      </p:pic>
      <p:pic>
        <p:nvPicPr>
          <p:cNvPr id="85" name="Imagen 84">
            <a:extLst>
              <a:ext uri="{FF2B5EF4-FFF2-40B4-BE49-F238E27FC236}">
                <a16:creationId xmlns:a16="http://schemas.microsoft.com/office/drawing/2014/main" id="{BF651070-398F-2018-F326-178326C2C23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033203" y="6444814"/>
            <a:ext cx="1642933" cy="5782482"/>
          </a:xfrm>
          <a:prstGeom prst="rect">
            <a:avLst/>
          </a:prstGeom>
        </p:spPr>
      </p:pic>
      <p:pic>
        <p:nvPicPr>
          <p:cNvPr id="86" name="Imagen 85">
            <a:extLst>
              <a:ext uri="{FF2B5EF4-FFF2-40B4-BE49-F238E27FC236}">
                <a16:creationId xmlns:a16="http://schemas.microsoft.com/office/drawing/2014/main" id="{95B99718-9B87-C912-137B-1682BEA9E8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75421" y="6773296"/>
            <a:ext cx="1602261" cy="5454000"/>
          </a:xfrm>
          <a:prstGeom prst="rect">
            <a:avLst/>
          </a:prstGeom>
        </p:spPr>
      </p:pic>
      <p:pic>
        <p:nvPicPr>
          <p:cNvPr id="87" name="Imagen 86">
            <a:extLst>
              <a:ext uri="{FF2B5EF4-FFF2-40B4-BE49-F238E27FC236}">
                <a16:creationId xmlns:a16="http://schemas.microsoft.com/office/drawing/2014/main" id="{113F196D-7DD2-939E-5B5F-0EE2D394749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261566" y="1506983"/>
            <a:ext cx="1038370" cy="3820058"/>
          </a:xfrm>
          <a:prstGeom prst="rect">
            <a:avLst/>
          </a:prstGeom>
        </p:spPr>
      </p:pic>
      <p:pic>
        <p:nvPicPr>
          <p:cNvPr id="88" name="Imagen 87">
            <a:extLst>
              <a:ext uri="{FF2B5EF4-FFF2-40B4-BE49-F238E27FC236}">
                <a16:creationId xmlns:a16="http://schemas.microsoft.com/office/drawing/2014/main" id="{28AE4E49-BF3F-D0C1-49C4-CA51F01C94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1566" y="7542635"/>
            <a:ext cx="945077" cy="3915321"/>
          </a:xfrm>
          <a:prstGeom prst="rect">
            <a:avLst/>
          </a:prstGeom>
        </p:spPr>
      </p:pic>
      <p:pic>
        <p:nvPicPr>
          <p:cNvPr id="89" name="Imagen 88">
            <a:extLst>
              <a:ext uri="{FF2B5EF4-FFF2-40B4-BE49-F238E27FC236}">
                <a16:creationId xmlns:a16="http://schemas.microsoft.com/office/drawing/2014/main" id="{106438D4-0DB9-4A74-1F5E-AE6EF40175B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173069" y="7542635"/>
            <a:ext cx="857888" cy="3915321"/>
          </a:xfrm>
          <a:prstGeom prst="rect">
            <a:avLst/>
          </a:prstGeom>
        </p:spPr>
      </p:pic>
      <p:pic>
        <p:nvPicPr>
          <p:cNvPr id="90" name="Imagen 89">
            <a:extLst>
              <a:ext uri="{FF2B5EF4-FFF2-40B4-BE49-F238E27FC236}">
                <a16:creationId xmlns:a16="http://schemas.microsoft.com/office/drawing/2014/main" id="{0EF4D03F-60A1-D74E-ECD7-E1C3F7F79F92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082828" y="1506983"/>
            <a:ext cx="1038370" cy="3829584"/>
          </a:xfrm>
          <a:prstGeom prst="rect">
            <a:avLst/>
          </a:prstGeom>
        </p:spPr>
      </p:pic>
      <p:pic>
        <p:nvPicPr>
          <p:cNvPr id="84" name="Imagen 83">
            <a:extLst>
              <a:ext uri="{FF2B5EF4-FFF2-40B4-BE49-F238E27FC236}">
                <a16:creationId xmlns:a16="http://schemas.microsoft.com/office/drawing/2014/main" id="{4865F668-5972-B25D-7BC5-4D2E32E4426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49441" y="360612"/>
            <a:ext cx="1644589" cy="5781600"/>
          </a:xfrm>
          <a:prstGeom prst="rect">
            <a:avLst/>
          </a:prstGeom>
        </p:spPr>
      </p:pic>
      <p:sp>
        <p:nvSpPr>
          <p:cNvPr id="91" name="CuadroTexto 90">
            <a:extLst>
              <a:ext uri="{FF2B5EF4-FFF2-40B4-BE49-F238E27FC236}">
                <a16:creationId xmlns:a16="http://schemas.microsoft.com/office/drawing/2014/main" id="{B36809B7-13EF-9EC0-70C8-7414C5663FD1}"/>
              </a:ext>
            </a:extLst>
          </p:cNvPr>
          <p:cNvSpPr txBox="1"/>
          <p:nvPr/>
        </p:nvSpPr>
        <p:spPr>
          <a:xfrm>
            <a:off x="6096000" y="504428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>
                <a:latin typeface="LM Roman 10" panose="00000500000000000000" pitchFamily="2" charset="0"/>
              </a:rPr>
              <a:t>(c)</a:t>
            </a:r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A4102473-8783-285E-2A00-0033C95A723F}"/>
              </a:ext>
            </a:extLst>
          </p:cNvPr>
          <p:cNvSpPr txBox="1"/>
          <p:nvPr/>
        </p:nvSpPr>
        <p:spPr>
          <a:xfrm>
            <a:off x="6096000" y="6588630"/>
            <a:ext cx="45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>
                <a:latin typeface="LM Roman 10" panose="00000500000000000000" pitchFamily="2" charset="0"/>
              </a:rPr>
              <a:t>(d)</a:t>
            </a:r>
          </a:p>
        </p:txBody>
      </p:sp>
      <p:sp>
        <p:nvSpPr>
          <p:cNvPr id="93" name="CuadroTexto 92">
            <a:extLst>
              <a:ext uri="{FF2B5EF4-FFF2-40B4-BE49-F238E27FC236}">
                <a16:creationId xmlns:a16="http://schemas.microsoft.com/office/drawing/2014/main" id="{2CBA4122-0E28-46E5-E057-E2FE39791D87}"/>
              </a:ext>
            </a:extLst>
          </p:cNvPr>
          <p:cNvSpPr txBox="1"/>
          <p:nvPr/>
        </p:nvSpPr>
        <p:spPr>
          <a:xfrm>
            <a:off x="7439998" y="12355206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latin typeface="LM Roman 10" panose="00000500000000000000" pitchFamily="2" charset="0"/>
              </a:rPr>
              <a:t>σ</a:t>
            </a:r>
            <a:r>
              <a:rPr lang="es-CO" sz="1400" baseline="-25000" dirty="0">
                <a:latin typeface="LM Roman 10" panose="00000500000000000000" pitchFamily="2" charset="0"/>
              </a:rPr>
              <a:t>VM</a:t>
            </a:r>
            <a:r>
              <a:rPr lang="es-CO" sz="1400" dirty="0">
                <a:latin typeface="LM Roman 10" panose="00000500000000000000" pitchFamily="2" charset="0"/>
              </a:rPr>
              <a:t> (kN/m</a:t>
            </a:r>
            <a:r>
              <a:rPr lang="es-CO" sz="1400" baseline="30000" dirty="0">
                <a:latin typeface="LM Roman 10" panose="00000500000000000000" pitchFamily="2" charset="0"/>
              </a:rPr>
              <a:t>2</a:t>
            </a:r>
            <a:r>
              <a:rPr lang="es-CO" sz="1400" dirty="0">
                <a:latin typeface="LM Roman 10" panose="00000500000000000000" pitchFamily="2" charset="0"/>
              </a:rPr>
              <a:t>)</a:t>
            </a:r>
            <a:endParaRPr lang="es-CO" dirty="0">
              <a:latin typeface="LM Roman 10" panose="00000500000000000000" pitchFamily="2" charset="0"/>
            </a:endParaRPr>
          </a:p>
        </p:txBody>
      </p:sp>
      <p:sp>
        <p:nvSpPr>
          <p:cNvPr id="94" name="CuadroTexto 93">
            <a:extLst>
              <a:ext uri="{FF2B5EF4-FFF2-40B4-BE49-F238E27FC236}">
                <a16:creationId xmlns:a16="http://schemas.microsoft.com/office/drawing/2014/main" id="{8BBB5BD2-BEDB-CB51-A733-4ACE107FAF19}"/>
              </a:ext>
            </a:extLst>
          </p:cNvPr>
          <p:cNvSpPr txBox="1"/>
          <p:nvPr/>
        </p:nvSpPr>
        <p:spPr>
          <a:xfrm>
            <a:off x="10524937" y="12355206"/>
            <a:ext cx="587020" cy="379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baseline="-25000" dirty="0">
                <a:latin typeface="LM Roman 10" panose="00000500000000000000" pitchFamily="2" charset="0"/>
              </a:rPr>
              <a:t>𝜀</a:t>
            </a:r>
            <a:r>
              <a:rPr lang="es-CO" baseline="30000" dirty="0" err="1">
                <a:latin typeface="LM Roman 10" panose="00000500000000000000" pitchFamily="2" charset="0"/>
              </a:rPr>
              <a:t>p</a:t>
            </a:r>
            <a:r>
              <a:rPr lang="es-CO" sz="1400" baseline="-25000" dirty="0" err="1">
                <a:latin typeface="LM Roman 10" panose="00000500000000000000" pitchFamily="2" charset="0"/>
              </a:rPr>
              <a:t>VM</a:t>
            </a:r>
            <a:endParaRPr lang="es-CO" baseline="-25000" dirty="0">
              <a:latin typeface="LM Roman 10" panose="00000500000000000000" pitchFamily="2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980DEE2-ADA6-30DC-D9ED-B726153D41D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3821791" y="2740642"/>
            <a:ext cx="1505160" cy="5172797"/>
          </a:xfrm>
          <a:prstGeom prst="rect">
            <a:avLst/>
          </a:prstGeom>
        </p:spPr>
      </p:pic>
      <p:sp>
        <p:nvSpPr>
          <p:cNvPr id="42" name="CuadroTexto 41">
            <a:extLst>
              <a:ext uri="{FF2B5EF4-FFF2-40B4-BE49-F238E27FC236}">
                <a16:creationId xmlns:a16="http://schemas.microsoft.com/office/drawing/2014/main" id="{22241946-60D7-2F4C-EC75-6DEDE69BE0B6}"/>
              </a:ext>
            </a:extLst>
          </p:cNvPr>
          <p:cNvSpPr txBox="1"/>
          <p:nvPr/>
        </p:nvSpPr>
        <p:spPr>
          <a:xfrm>
            <a:off x="9180847" y="504428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>
                <a:latin typeface="LM Roman 10" panose="00000500000000000000" pitchFamily="2" charset="0"/>
              </a:rPr>
              <a:t>(e)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6BA89E29-3FEE-0B87-0A22-F43462889E6E}"/>
              </a:ext>
            </a:extLst>
          </p:cNvPr>
          <p:cNvSpPr txBox="1"/>
          <p:nvPr/>
        </p:nvSpPr>
        <p:spPr>
          <a:xfrm>
            <a:off x="9180847" y="658863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>
                <a:latin typeface="LM Roman 10" panose="00000500000000000000" pitchFamily="2" charset="0"/>
              </a:rPr>
              <a:t>(f)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E9A31FF2-90F0-A94B-F013-B9B0B4E836C1}"/>
              </a:ext>
            </a:extLst>
          </p:cNvPr>
          <p:cNvGrpSpPr/>
          <p:nvPr/>
        </p:nvGrpSpPr>
        <p:grpSpPr>
          <a:xfrm>
            <a:off x="409109" y="14618027"/>
            <a:ext cx="11035604" cy="12581859"/>
            <a:chOff x="409109" y="14618027"/>
            <a:chExt cx="11035604" cy="12581859"/>
          </a:xfrm>
        </p:grpSpPr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59D448A4-9EB7-FA23-EE04-64DA9B79D1F4}"/>
                </a:ext>
              </a:extLst>
            </p:cNvPr>
            <p:cNvGrpSpPr/>
            <p:nvPr/>
          </p:nvGrpSpPr>
          <p:grpSpPr>
            <a:xfrm>
              <a:off x="409109" y="14618028"/>
              <a:ext cx="6206819" cy="12579369"/>
              <a:chOff x="466697" y="513012"/>
              <a:chExt cx="6206819" cy="12579369"/>
            </a:xfrm>
          </p:grpSpPr>
          <p:grpSp>
            <p:nvGrpSpPr>
              <p:cNvPr id="44" name="Grupo 43">
                <a:extLst>
                  <a:ext uri="{FF2B5EF4-FFF2-40B4-BE49-F238E27FC236}">
                    <a16:creationId xmlns:a16="http://schemas.microsoft.com/office/drawing/2014/main" id="{ABB78FAF-53FF-3C0D-4E22-8268680EBA97}"/>
                  </a:ext>
                </a:extLst>
              </p:cNvPr>
              <p:cNvGrpSpPr/>
              <p:nvPr/>
            </p:nvGrpSpPr>
            <p:grpSpPr>
              <a:xfrm>
                <a:off x="864870" y="6597214"/>
                <a:ext cx="4954433" cy="5782482"/>
                <a:chOff x="1611842" y="6108277"/>
                <a:chExt cx="4954433" cy="5782482"/>
              </a:xfrm>
            </p:grpSpPr>
            <p:pic>
              <p:nvPicPr>
                <p:cNvPr id="45" name="Imagen 44">
                  <a:extLst>
                    <a:ext uri="{FF2B5EF4-FFF2-40B4-BE49-F238E27FC236}">
                      <a16:creationId xmlns:a16="http://schemas.microsoft.com/office/drawing/2014/main" id="{663546A3-FE70-988F-A3DE-7F94F1C6A1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708493" y="6108277"/>
                  <a:ext cx="1638370" cy="5782482"/>
                </a:xfrm>
                <a:prstGeom prst="rect">
                  <a:avLst/>
                </a:prstGeom>
              </p:spPr>
            </p:pic>
            <p:pic>
              <p:nvPicPr>
                <p:cNvPr id="46" name="Imagen 45">
                  <a:extLst>
                    <a:ext uri="{FF2B5EF4-FFF2-40B4-BE49-F238E27FC236}">
                      <a16:creationId xmlns:a16="http://schemas.microsoft.com/office/drawing/2014/main" id="{415EA771-2832-D3F9-D255-7AC2500B7F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950615" y="6438900"/>
                  <a:ext cx="1615660" cy="5451859"/>
                </a:xfrm>
                <a:prstGeom prst="rect">
                  <a:avLst/>
                </a:prstGeom>
              </p:spPr>
            </p:pic>
            <p:pic>
              <p:nvPicPr>
                <p:cNvPr id="47" name="Imagen 46">
                  <a:extLst>
                    <a:ext uri="{FF2B5EF4-FFF2-40B4-BE49-F238E27FC236}">
                      <a16:creationId xmlns:a16="http://schemas.microsoft.com/office/drawing/2014/main" id="{ABA4C3CA-455A-D06E-966A-A7C404E12D5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611842" y="7041416"/>
                  <a:ext cx="922760" cy="3915321"/>
                </a:xfrm>
                <a:prstGeom prst="rect">
                  <a:avLst/>
                </a:prstGeom>
              </p:spPr>
            </p:pic>
          </p:grpSp>
          <p:grpSp>
            <p:nvGrpSpPr>
              <p:cNvPr id="48" name="Grupo 47">
                <a:extLst>
                  <a:ext uri="{FF2B5EF4-FFF2-40B4-BE49-F238E27FC236}">
                    <a16:creationId xmlns:a16="http://schemas.microsoft.com/office/drawing/2014/main" id="{54FD1985-90EF-63F9-7B98-DDE29C85578D}"/>
                  </a:ext>
                </a:extLst>
              </p:cNvPr>
              <p:cNvGrpSpPr/>
              <p:nvPr/>
            </p:nvGrpSpPr>
            <p:grpSpPr>
              <a:xfrm>
                <a:off x="748095" y="513012"/>
                <a:ext cx="5071208" cy="5781600"/>
                <a:chOff x="1735858" y="184607"/>
                <a:chExt cx="5071208" cy="5781600"/>
              </a:xfrm>
            </p:grpSpPr>
            <p:grpSp>
              <p:nvGrpSpPr>
                <p:cNvPr id="49" name="Grupo 48">
                  <a:extLst>
                    <a:ext uri="{FF2B5EF4-FFF2-40B4-BE49-F238E27FC236}">
                      <a16:creationId xmlns:a16="http://schemas.microsoft.com/office/drawing/2014/main" id="{1E25ADF2-83A0-ABC6-8E74-A9BDC5DEADE4}"/>
                    </a:ext>
                  </a:extLst>
                </p:cNvPr>
                <p:cNvGrpSpPr/>
                <p:nvPr/>
              </p:nvGrpSpPr>
              <p:grpSpPr>
                <a:xfrm>
                  <a:off x="1735858" y="184607"/>
                  <a:ext cx="2881798" cy="5781600"/>
                  <a:chOff x="1735858" y="184607"/>
                  <a:chExt cx="2881798" cy="5781600"/>
                </a:xfrm>
              </p:grpSpPr>
              <p:pic>
                <p:nvPicPr>
                  <p:cNvPr id="53" name="Imagen 52">
                    <a:extLst>
                      <a:ext uri="{FF2B5EF4-FFF2-40B4-BE49-F238E27FC236}">
                        <a16:creationId xmlns:a16="http://schemas.microsoft.com/office/drawing/2014/main" id="{E784D0DE-FDF7-A41B-90C2-C8CE38CABF4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735858" y="1117746"/>
                    <a:ext cx="1133633" cy="3915321"/>
                  </a:xfrm>
                  <a:prstGeom prst="rect">
                    <a:avLst/>
                  </a:prstGeom>
                </p:spPr>
              </p:pic>
              <p:pic>
                <p:nvPicPr>
                  <p:cNvPr id="54" name="Imagen 53">
                    <a:extLst>
                      <a:ext uri="{FF2B5EF4-FFF2-40B4-BE49-F238E27FC236}">
                        <a16:creationId xmlns:a16="http://schemas.microsoft.com/office/drawing/2014/main" id="{610B3A7E-E7B6-7803-ECC7-0A15346DB78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BEBA8EAE-BF5A-486C-A8C5-ECC9F3942E4B}">
                        <a14:imgProps xmlns:a14="http://schemas.microsoft.com/office/drawing/2010/main">
                          <a14:imgLayer r:embed="rId10">
                            <a14:imgEffect>
                              <a14:brightnessContrast bright="2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964303" y="184607"/>
                    <a:ext cx="1653353" cy="578160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52" name="Imagen 51">
                  <a:extLst>
                    <a:ext uri="{FF2B5EF4-FFF2-40B4-BE49-F238E27FC236}">
                      <a16:creationId xmlns:a16="http://schemas.microsoft.com/office/drawing/2014/main" id="{7F71C55F-1CEC-E8AB-CE7D-A259C5705F5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BEBA8EAE-BF5A-486C-A8C5-ECC9F3942E4B}">
                      <a14:imgProps xmlns:a14="http://schemas.microsoft.com/office/drawing/2010/main">
                        <a14:imgLayer r:embed="rId12">
                          <a14:imgEffect>
                            <a14:brightnessContrast bright="2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12319" y="515807"/>
                  <a:ext cx="1594747" cy="5450400"/>
                </a:xfrm>
                <a:prstGeom prst="rect">
                  <a:avLst/>
                </a:prstGeom>
              </p:spPr>
            </p:pic>
          </p:grpSp>
          <p:sp>
            <p:nvSpPr>
              <p:cNvPr id="55" name="CuadroTexto 54">
                <a:extLst>
                  <a:ext uri="{FF2B5EF4-FFF2-40B4-BE49-F238E27FC236}">
                    <a16:creationId xmlns:a16="http://schemas.microsoft.com/office/drawing/2014/main" id="{CB147F48-3834-3B70-116B-48A87CF99012}"/>
                  </a:ext>
                </a:extLst>
              </p:cNvPr>
              <p:cNvSpPr txBox="1"/>
              <p:nvPr/>
            </p:nvSpPr>
            <p:spPr>
              <a:xfrm>
                <a:off x="2014618" y="12507606"/>
                <a:ext cx="140134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1600" dirty="0">
                    <a:latin typeface="LM Roman 10" panose="00000500000000000000" pitchFamily="2" charset="0"/>
                  </a:rPr>
                  <a:t>δ</a:t>
                </a:r>
                <a:r>
                  <a:rPr lang="es-CO" sz="1600" dirty="0">
                    <a:latin typeface="LM Roman 10" panose="00000500000000000000" pitchFamily="2" charset="0"/>
                  </a:rPr>
                  <a:t> = 0.065mm</a:t>
                </a:r>
              </a:p>
              <a:p>
                <a:r>
                  <a:rPr lang="es-CO" sz="1600" dirty="0">
                    <a:latin typeface="LM Roman 10" panose="00000500000000000000" pitchFamily="2" charset="0"/>
                  </a:rPr>
                  <a:t> (Instante A)</a:t>
                </a:r>
              </a:p>
            </p:txBody>
          </p:sp>
          <p:sp>
            <p:nvSpPr>
              <p:cNvPr id="56" name="CuadroTexto 55">
                <a:extLst>
                  <a:ext uri="{FF2B5EF4-FFF2-40B4-BE49-F238E27FC236}">
                    <a16:creationId xmlns:a16="http://schemas.microsoft.com/office/drawing/2014/main" id="{B43E067B-5F9B-5461-BA2E-A2AAAE0DBBF6}"/>
                  </a:ext>
                </a:extLst>
              </p:cNvPr>
              <p:cNvSpPr txBox="1"/>
              <p:nvPr/>
            </p:nvSpPr>
            <p:spPr>
              <a:xfrm>
                <a:off x="4277990" y="12492502"/>
                <a:ext cx="136447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l-GR" sz="1600" dirty="0">
                    <a:latin typeface="LM Roman 10" panose="00000500000000000000" pitchFamily="2" charset="0"/>
                  </a:rPr>
                  <a:t>δ</a:t>
                </a:r>
                <a:r>
                  <a:rPr lang="es-CO" sz="1600" dirty="0">
                    <a:latin typeface="LM Roman 10" panose="00000500000000000000" pitchFamily="2" charset="0"/>
                  </a:rPr>
                  <a:t> = 0 mm</a:t>
                </a:r>
              </a:p>
              <a:p>
                <a:pPr algn="ctr"/>
                <a:r>
                  <a:rPr lang="es-CO" sz="1600" dirty="0">
                    <a:latin typeface="LM Roman 10" panose="00000500000000000000" pitchFamily="2" charset="0"/>
                  </a:rPr>
                  <a:t> (Instante B)</a:t>
                </a:r>
              </a:p>
            </p:txBody>
          </p:sp>
          <p:sp>
            <p:nvSpPr>
              <p:cNvPr id="57" name="CuadroTexto 56">
                <a:extLst>
                  <a:ext uri="{FF2B5EF4-FFF2-40B4-BE49-F238E27FC236}">
                    <a16:creationId xmlns:a16="http://schemas.microsoft.com/office/drawing/2014/main" id="{76196B02-8A68-0105-6019-05FC47B8454A}"/>
                  </a:ext>
                </a:extLst>
              </p:cNvPr>
              <p:cNvSpPr txBox="1"/>
              <p:nvPr/>
            </p:nvSpPr>
            <p:spPr>
              <a:xfrm>
                <a:off x="466697" y="513012"/>
                <a:ext cx="4154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sz="1400" dirty="0">
                    <a:latin typeface="LM Roman 10" panose="00000500000000000000" pitchFamily="2" charset="0"/>
                  </a:rPr>
                  <a:t>(a)</a:t>
                </a:r>
              </a:p>
            </p:txBody>
          </p:sp>
          <p:sp>
            <p:nvSpPr>
              <p:cNvPr id="58" name="CuadroTexto 57">
                <a:extLst>
                  <a:ext uri="{FF2B5EF4-FFF2-40B4-BE49-F238E27FC236}">
                    <a16:creationId xmlns:a16="http://schemas.microsoft.com/office/drawing/2014/main" id="{0ADFA13B-854D-E9C8-1A6B-32696D278643}"/>
                  </a:ext>
                </a:extLst>
              </p:cNvPr>
              <p:cNvSpPr txBox="1"/>
              <p:nvPr/>
            </p:nvSpPr>
            <p:spPr>
              <a:xfrm>
                <a:off x="466697" y="6597214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sz="1400" dirty="0">
                    <a:latin typeface="LM Roman 10" panose="00000500000000000000" pitchFamily="2" charset="0"/>
                  </a:rPr>
                  <a:t>(b)</a:t>
                </a:r>
              </a:p>
            </p:txBody>
          </p:sp>
          <p:sp>
            <p:nvSpPr>
              <p:cNvPr id="75" name="CuadroTexto 74">
                <a:extLst>
                  <a:ext uri="{FF2B5EF4-FFF2-40B4-BE49-F238E27FC236}">
                    <a16:creationId xmlns:a16="http://schemas.microsoft.com/office/drawing/2014/main" id="{B672182E-F09E-58D8-7D32-09AE034076A7}"/>
                  </a:ext>
                </a:extLst>
              </p:cNvPr>
              <p:cNvSpPr txBox="1"/>
              <p:nvPr/>
            </p:nvSpPr>
            <p:spPr>
              <a:xfrm>
                <a:off x="6248400" y="656828"/>
                <a:ext cx="4058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sz="1400" dirty="0">
                    <a:latin typeface="LM Roman 10" panose="00000500000000000000" pitchFamily="2" charset="0"/>
                  </a:rPr>
                  <a:t>(c)</a:t>
                </a:r>
              </a:p>
            </p:txBody>
          </p:sp>
          <p:sp>
            <p:nvSpPr>
              <p:cNvPr id="77" name="CuadroTexto 76">
                <a:extLst>
                  <a:ext uri="{FF2B5EF4-FFF2-40B4-BE49-F238E27FC236}">
                    <a16:creationId xmlns:a16="http://schemas.microsoft.com/office/drawing/2014/main" id="{9D2B4C3F-9DD7-B2CC-C636-38E00E428764}"/>
                  </a:ext>
                </a:extLst>
              </p:cNvPr>
              <p:cNvSpPr txBox="1"/>
              <p:nvPr/>
            </p:nvSpPr>
            <p:spPr>
              <a:xfrm>
                <a:off x="6248400" y="6741030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sz="1400" dirty="0">
                    <a:latin typeface="LM Roman 10" panose="00000500000000000000" pitchFamily="2" charset="0"/>
                  </a:rPr>
                  <a:t>(d)</a:t>
                </a:r>
              </a:p>
            </p:txBody>
          </p:sp>
        </p:grpSp>
        <p:grpSp>
          <p:nvGrpSpPr>
            <p:cNvPr id="40" name="Grupo 39">
              <a:extLst>
                <a:ext uri="{FF2B5EF4-FFF2-40B4-BE49-F238E27FC236}">
                  <a16:creationId xmlns:a16="http://schemas.microsoft.com/office/drawing/2014/main" id="{F84DBCF0-95D8-900A-C3CF-70404135DD9B}"/>
                </a:ext>
              </a:extLst>
            </p:cNvPr>
            <p:cNvGrpSpPr/>
            <p:nvPr/>
          </p:nvGrpSpPr>
          <p:grpSpPr>
            <a:xfrm>
              <a:off x="6532338" y="20701788"/>
              <a:ext cx="4912375" cy="5782482"/>
              <a:chOff x="1071988" y="12272653"/>
              <a:chExt cx="4912375" cy="5782482"/>
            </a:xfrm>
          </p:grpSpPr>
          <p:pic>
            <p:nvPicPr>
              <p:cNvPr id="29" name="Imagen 28">
                <a:extLst>
                  <a:ext uri="{FF2B5EF4-FFF2-40B4-BE49-F238E27FC236}">
                    <a16:creationId xmlns:a16="http://schemas.microsoft.com/office/drawing/2014/main" id="{34DDE34C-16D7-61C0-8C1A-6E07837974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380712" y="12601135"/>
                <a:ext cx="1603651" cy="5454000"/>
              </a:xfrm>
              <a:prstGeom prst="rect">
                <a:avLst/>
              </a:prstGeom>
            </p:spPr>
          </p:pic>
          <p:pic>
            <p:nvPicPr>
              <p:cNvPr id="33" name="Imagen 32">
                <a:extLst>
                  <a:ext uri="{FF2B5EF4-FFF2-40B4-BE49-F238E27FC236}">
                    <a16:creationId xmlns:a16="http://schemas.microsoft.com/office/drawing/2014/main" id="{A9F3C4E6-C182-28F0-5437-645456B3E9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143153" y="12272653"/>
                <a:ext cx="1642933" cy="5782482"/>
              </a:xfrm>
              <a:prstGeom prst="rect">
                <a:avLst/>
              </a:prstGeom>
            </p:spPr>
          </p:pic>
          <p:pic>
            <p:nvPicPr>
              <p:cNvPr id="38" name="Imagen 37">
                <a:extLst>
                  <a:ext uri="{FF2B5EF4-FFF2-40B4-BE49-F238E27FC236}">
                    <a16:creationId xmlns:a16="http://schemas.microsoft.com/office/drawing/2014/main" id="{BBE743D1-58FD-90EC-2D4F-C3FBA261EF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71988" y="13206234"/>
                <a:ext cx="857888" cy="3915321"/>
              </a:xfrm>
              <a:prstGeom prst="rect">
                <a:avLst/>
              </a:prstGeom>
            </p:spPr>
          </p:pic>
        </p:grpSp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id="{23477ABE-0DA3-2E24-72F7-781366982DEF}"/>
                </a:ext>
              </a:extLst>
            </p:cNvPr>
            <p:cNvGrpSpPr/>
            <p:nvPr/>
          </p:nvGrpSpPr>
          <p:grpSpPr>
            <a:xfrm>
              <a:off x="6442097" y="14618027"/>
              <a:ext cx="4879193" cy="5781600"/>
              <a:chOff x="18605800" y="13092685"/>
              <a:chExt cx="4879193" cy="5781600"/>
            </a:xfrm>
          </p:grpSpPr>
          <p:pic>
            <p:nvPicPr>
              <p:cNvPr id="70" name="Imagen 69">
                <a:extLst>
                  <a:ext uri="{FF2B5EF4-FFF2-40B4-BE49-F238E27FC236}">
                    <a16:creationId xmlns:a16="http://schemas.microsoft.com/office/drawing/2014/main" id="{5A61DDE5-F41E-E5CA-C758-BDFC49F2D2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BEBA8EAE-BF5A-486C-A8C5-ECC9F3942E4B}">
                    <a14:imgProps xmlns:a14="http://schemas.microsoft.com/office/drawing/2010/main">
                      <a14:imgLayer r:embed="rId22">
                        <a14:imgEffect>
                          <a14:brightnessContrast bright="2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9645694" y="13092685"/>
                <a:ext cx="1644589" cy="5781600"/>
              </a:xfrm>
              <a:prstGeom prst="rect">
                <a:avLst/>
              </a:prstGeom>
            </p:spPr>
          </p:pic>
          <p:pic>
            <p:nvPicPr>
              <p:cNvPr id="72" name="Imagen 71">
                <a:extLst>
                  <a:ext uri="{FF2B5EF4-FFF2-40B4-BE49-F238E27FC236}">
                    <a16:creationId xmlns:a16="http://schemas.microsoft.com/office/drawing/2014/main" id="{9B464031-E459-4B55-D1E9-388813E205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>
                <a:extLst>
                  <a:ext uri="{BEBA8EAE-BF5A-486C-A8C5-ECC9F3942E4B}">
                    <a14:imgProps xmlns:a14="http://schemas.microsoft.com/office/drawing/2010/main">
                      <a14:imgLayer r:embed="rId27">
                        <a14:imgEffect>
                          <a14:brightnessContrast bright="2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1864894" y="13397150"/>
                <a:ext cx="1620099" cy="5454000"/>
              </a:xfrm>
              <a:prstGeom prst="rect">
                <a:avLst/>
              </a:prstGeom>
            </p:spPr>
          </p:pic>
          <p:pic>
            <p:nvPicPr>
              <p:cNvPr id="78" name="Imagen 77">
                <a:extLst>
                  <a:ext uri="{FF2B5EF4-FFF2-40B4-BE49-F238E27FC236}">
                    <a16:creationId xmlns:a16="http://schemas.microsoft.com/office/drawing/2014/main" id="{86712B49-DE25-A044-72DF-EE3A944C13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8605800" y="14068693"/>
                <a:ext cx="1038370" cy="3829584"/>
              </a:xfrm>
              <a:prstGeom prst="rect">
                <a:avLst/>
              </a:prstGeom>
            </p:spPr>
          </p:pic>
        </p:grpSp>
        <p:sp>
          <p:nvSpPr>
            <p:cNvPr id="100" name="CuadroTexto 99">
              <a:extLst>
                <a:ext uri="{FF2B5EF4-FFF2-40B4-BE49-F238E27FC236}">
                  <a16:creationId xmlns:a16="http://schemas.microsoft.com/office/drawing/2014/main" id="{67750745-6DA9-B29A-0435-8686DD119DF0}"/>
                </a:ext>
              </a:extLst>
            </p:cNvPr>
            <p:cNvSpPr txBox="1"/>
            <p:nvPr/>
          </p:nvSpPr>
          <p:spPr>
            <a:xfrm>
              <a:off x="7710756" y="26615111"/>
              <a:ext cx="140134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600" dirty="0">
                  <a:latin typeface="LM Roman 10" panose="00000500000000000000" pitchFamily="2" charset="0"/>
                </a:rPr>
                <a:t>δ</a:t>
              </a:r>
              <a:r>
                <a:rPr lang="es-CO" sz="1600" dirty="0">
                  <a:latin typeface="LM Roman 10" panose="00000500000000000000" pitchFamily="2" charset="0"/>
                </a:rPr>
                <a:t> = 0.065mm</a:t>
              </a:r>
            </a:p>
            <a:p>
              <a:r>
                <a:rPr lang="es-CO" sz="1600" dirty="0">
                  <a:latin typeface="LM Roman 10" panose="00000500000000000000" pitchFamily="2" charset="0"/>
                </a:rPr>
                <a:t> (Instante A)</a:t>
              </a:r>
            </a:p>
          </p:txBody>
        </p:sp>
        <p:sp>
          <p:nvSpPr>
            <p:cNvPr id="101" name="CuadroTexto 100">
              <a:extLst>
                <a:ext uri="{FF2B5EF4-FFF2-40B4-BE49-F238E27FC236}">
                  <a16:creationId xmlns:a16="http://schemas.microsoft.com/office/drawing/2014/main" id="{112F0527-7C43-CE6A-8DD0-7F9A4047A603}"/>
                </a:ext>
              </a:extLst>
            </p:cNvPr>
            <p:cNvSpPr txBox="1"/>
            <p:nvPr/>
          </p:nvSpPr>
          <p:spPr>
            <a:xfrm>
              <a:off x="9974128" y="26600007"/>
              <a:ext cx="13644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l-GR" sz="1600" dirty="0">
                  <a:latin typeface="LM Roman 10" panose="00000500000000000000" pitchFamily="2" charset="0"/>
                </a:rPr>
                <a:t>δ</a:t>
              </a:r>
              <a:r>
                <a:rPr lang="es-CO" sz="1600" dirty="0">
                  <a:latin typeface="LM Roman 10" panose="00000500000000000000" pitchFamily="2" charset="0"/>
                </a:rPr>
                <a:t> = 0 mm</a:t>
              </a:r>
            </a:p>
            <a:p>
              <a:pPr algn="ctr"/>
              <a:r>
                <a:rPr lang="es-CO" sz="1600" dirty="0">
                  <a:latin typeface="LM Roman 10" panose="00000500000000000000" pitchFamily="2" charset="0"/>
                </a:rPr>
                <a:t> (Instante B)</a:t>
              </a:r>
            </a:p>
          </p:txBody>
        </p:sp>
      </p:grp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F299DFD2-B766-0AAD-26B7-D11003CB6839}"/>
              </a:ext>
            </a:extLst>
          </p:cNvPr>
          <p:cNvSpPr txBox="1"/>
          <p:nvPr/>
        </p:nvSpPr>
        <p:spPr>
          <a:xfrm>
            <a:off x="12419099" y="14949228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>
                <a:latin typeface="LM Roman 10" panose="00000500000000000000" pitchFamily="2" charset="0"/>
              </a:rPr>
              <a:t>(a)</a:t>
            </a:r>
          </a:p>
        </p:txBody>
      </p:sp>
      <p:sp>
        <p:nvSpPr>
          <p:cNvPr id="103" name="CuadroTexto 102">
            <a:extLst>
              <a:ext uri="{FF2B5EF4-FFF2-40B4-BE49-F238E27FC236}">
                <a16:creationId xmlns:a16="http://schemas.microsoft.com/office/drawing/2014/main" id="{A48F857B-B40C-1311-5A2B-03FCD5E3691D}"/>
              </a:ext>
            </a:extLst>
          </p:cNvPr>
          <p:cNvSpPr txBox="1"/>
          <p:nvPr/>
        </p:nvSpPr>
        <p:spPr>
          <a:xfrm>
            <a:off x="17565646" y="14949228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dirty="0">
                <a:latin typeface="LM Roman 10" panose="00000500000000000000" pitchFamily="2" charset="0"/>
              </a:rPr>
              <a:t>(b)</a:t>
            </a:r>
          </a:p>
        </p:txBody>
      </p: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966DE0A8-A806-9434-A9DA-228DB8D31D7B}"/>
              </a:ext>
            </a:extLst>
          </p:cNvPr>
          <p:cNvSpPr txBox="1"/>
          <p:nvPr/>
        </p:nvSpPr>
        <p:spPr>
          <a:xfrm>
            <a:off x="13954240" y="20445495"/>
            <a:ext cx="14013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600" dirty="0">
                <a:latin typeface="LM Roman 10" panose="00000500000000000000" pitchFamily="2" charset="0"/>
              </a:rPr>
              <a:t>δ</a:t>
            </a:r>
            <a:r>
              <a:rPr lang="es-CO" sz="1600" dirty="0">
                <a:latin typeface="LM Roman 10" panose="00000500000000000000" pitchFamily="2" charset="0"/>
              </a:rPr>
              <a:t> = 0.065mm</a:t>
            </a:r>
          </a:p>
          <a:p>
            <a:r>
              <a:rPr lang="es-CO" sz="1600" dirty="0">
                <a:latin typeface="LM Roman 10" panose="00000500000000000000" pitchFamily="2" charset="0"/>
              </a:rPr>
              <a:t> (Instante A)</a:t>
            </a:r>
          </a:p>
        </p:txBody>
      </p: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3CDB7235-C58F-C947-E8C3-0E18639A2205}"/>
              </a:ext>
            </a:extLst>
          </p:cNvPr>
          <p:cNvSpPr txBox="1"/>
          <p:nvPr/>
        </p:nvSpPr>
        <p:spPr>
          <a:xfrm>
            <a:off x="15740466" y="20445495"/>
            <a:ext cx="13644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sz="1600" dirty="0">
                <a:latin typeface="LM Roman 10" panose="00000500000000000000" pitchFamily="2" charset="0"/>
              </a:rPr>
              <a:t>δ</a:t>
            </a:r>
            <a:r>
              <a:rPr lang="es-CO" sz="1600" dirty="0">
                <a:latin typeface="LM Roman 10" panose="00000500000000000000" pitchFamily="2" charset="0"/>
              </a:rPr>
              <a:t> = 0 mm</a:t>
            </a:r>
          </a:p>
          <a:p>
            <a:pPr algn="ctr"/>
            <a:r>
              <a:rPr lang="es-CO" sz="1600" dirty="0">
                <a:latin typeface="LM Roman 10" panose="00000500000000000000" pitchFamily="2" charset="0"/>
              </a:rPr>
              <a:t> (Instante B)</a:t>
            </a:r>
          </a:p>
        </p:txBody>
      </p:sp>
      <p:sp>
        <p:nvSpPr>
          <p:cNvPr id="106" name="CuadroTexto 105">
            <a:extLst>
              <a:ext uri="{FF2B5EF4-FFF2-40B4-BE49-F238E27FC236}">
                <a16:creationId xmlns:a16="http://schemas.microsoft.com/office/drawing/2014/main" id="{8894585C-C711-826D-8CED-DD104A319FBD}"/>
              </a:ext>
            </a:extLst>
          </p:cNvPr>
          <p:cNvSpPr txBox="1"/>
          <p:nvPr/>
        </p:nvSpPr>
        <p:spPr>
          <a:xfrm>
            <a:off x="18881730" y="20445495"/>
            <a:ext cx="14013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600" dirty="0">
                <a:latin typeface="LM Roman 10" panose="00000500000000000000" pitchFamily="2" charset="0"/>
              </a:rPr>
              <a:t>δ</a:t>
            </a:r>
            <a:r>
              <a:rPr lang="es-CO" sz="1600" dirty="0">
                <a:latin typeface="LM Roman 10" panose="00000500000000000000" pitchFamily="2" charset="0"/>
              </a:rPr>
              <a:t> = 0.065mm</a:t>
            </a:r>
          </a:p>
          <a:p>
            <a:r>
              <a:rPr lang="es-CO" sz="1600" dirty="0">
                <a:latin typeface="LM Roman 10" panose="00000500000000000000" pitchFamily="2" charset="0"/>
              </a:rPr>
              <a:t> (Instante A)</a:t>
            </a:r>
          </a:p>
        </p:txBody>
      </p:sp>
      <p:sp>
        <p:nvSpPr>
          <p:cNvPr id="107" name="CuadroTexto 106">
            <a:extLst>
              <a:ext uri="{FF2B5EF4-FFF2-40B4-BE49-F238E27FC236}">
                <a16:creationId xmlns:a16="http://schemas.microsoft.com/office/drawing/2014/main" id="{634144B9-107E-104F-12EC-1688B810D782}"/>
              </a:ext>
            </a:extLst>
          </p:cNvPr>
          <p:cNvSpPr txBox="1"/>
          <p:nvPr/>
        </p:nvSpPr>
        <p:spPr>
          <a:xfrm>
            <a:off x="20667956" y="20445495"/>
            <a:ext cx="13644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sz="1600" dirty="0">
                <a:latin typeface="LM Roman 10" panose="00000500000000000000" pitchFamily="2" charset="0"/>
              </a:rPr>
              <a:t>δ</a:t>
            </a:r>
            <a:r>
              <a:rPr lang="es-CO" sz="1600" dirty="0">
                <a:latin typeface="LM Roman 10" panose="00000500000000000000" pitchFamily="2" charset="0"/>
              </a:rPr>
              <a:t> = 0 mm</a:t>
            </a:r>
          </a:p>
          <a:p>
            <a:pPr algn="ctr"/>
            <a:r>
              <a:rPr lang="es-CO" sz="1600" dirty="0">
                <a:latin typeface="LM Roman 10" panose="00000500000000000000" pitchFamily="2" charset="0"/>
              </a:rPr>
              <a:t> (Instante B)</a:t>
            </a:r>
          </a:p>
        </p:txBody>
      </p:sp>
    </p:spTree>
    <p:extLst>
      <p:ext uri="{BB962C8B-B14F-4D97-AF65-F5344CB8AC3E}">
        <p14:creationId xmlns:p14="http://schemas.microsoft.com/office/powerpoint/2010/main" val="42387436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501</TotalTime>
  <Words>130</Words>
  <Application>Microsoft Office PowerPoint</Application>
  <PresentationFormat>Personalizado</PresentationFormat>
  <Paragraphs>34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LM Roman 10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Helbert Santamaría</dc:creator>
  <cp:lastModifiedBy>Helbert Santamaría</cp:lastModifiedBy>
  <cp:revision>6</cp:revision>
  <dcterms:created xsi:type="dcterms:W3CDTF">2022-06-01T16:13:02Z</dcterms:created>
  <dcterms:modified xsi:type="dcterms:W3CDTF">2022-07-07T20:22:25Z</dcterms:modified>
</cp:coreProperties>
</file>