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</p:sldMasterIdLst>
  <p:notesMasterIdLst>
    <p:notesMasterId r:id="rId17"/>
  </p:notesMasterIdLst>
  <p:handoutMasterIdLst>
    <p:handoutMasterId r:id="rId18"/>
  </p:handoutMasterIdLst>
  <p:sldIdLst>
    <p:sldId id="274" r:id="rId4"/>
    <p:sldId id="370" r:id="rId5"/>
    <p:sldId id="394" r:id="rId6"/>
    <p:sldId id="395" r:id="rId7"/>
    <p:sldId id="396" r:id="rId8"/>
    <p:sldId id="393" r:id="rId9"/>
    <p:sldId id="386" r:id="rId10"/>
    <p:sldId id="385" r:id="rId11"/>
    <p:sldId id="388" r:id="rId12"/>
    <p:sldId id="389" r:id="rId13"/>
    <p:sldId id="390" r:id="rId14"/>
    <p:sldId id="391" r:id="rId15"/>
    <p:sldId id="392" r:id="rId16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B0C0"/>
    <a:srgbClr val="BEF4FA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95233" autoAdjust="0"/>
  </p:normalViewPr>
  <p:slideViewPr>
    <p:cSldViewPr showGuides="1">
      <p:cViewPr>
        <p:scale>
          <a:sx n="66" d="100"/>
          <a:sy n="66" d="100"/>
        </p:scale>
        <p:origin x="1044" y="252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14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8DE01-A0C1-4CC2-9EED-270B7C4147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56F2C55-4448-4F6B-95F0-D592EABEBEBB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 smtClean="0"/>
            <a:t>Problema</a:t>
          </a:r>
          <a:endParaRPr lang="es-ES" b="1" dirty="0"/>
        </a:p>
      </dgm:t>
    </dgm:pt>
    <dgm:pt modelId="{B5C53492-B273-4404-9868-3967C0229674}" type="parTrans" cxnId="{B3A6E7CB-DD4F-4BDA-B237-C0A512513551}">
      <dgm:prSet/>
      <dgm:spPr/>
      <dgm:t>
        <a:bodyPr/>
        <a:lstStyle/>
        <a:p>
          <a:endParaRPr lang="es-ES"/>
        </a:p>
      </dgm:t>
    </dgm:pt>
    <dgm:pt modelId="{9E124981-CDF1-4EC1-9DE2-4FCECEE458C7}" type="sibTrans" cxnId="{B3A6E7CB-DD4F-4BDA-B237-C0A512513551}">
      <dgm:prSet/>
      <dgm:spPr/>
      <dgm:t>
        <a:bodyPr/>
        <a:lstStyle/>
        <a:p>
          <a:endParaRPr lang="es-ES"/>
        </a:p>
      </dgm:t>
    </dgm:pt>
    <dgm:pt modelId="{BD2DE670-9877-4726-93B5-9B91BFD08AF7}">
      <dgm:prSet phldrT="[Texto]"/>
      <dgm:spPr/>
      <dgm:t>
        <a:bodyPr/>
        <a:lstStyle/>
        <a:p>
          <a:r>
            <a:rPr lang="es-ES" dirty="0" err="1" smtClean="0"/>
            <a:t>Subproblema</a:t>
          </a:r>
          <a:endParaRPr lang="es-ES" dirty="0"/>
        </a:p>
      </dgm:t>
    </dgm:pt>
    <dgm:pt modelId="{C28453F3-5960-4011-B804-5A5FAD5AA6AE}" type="parTrans" cxnId="{3221D047-D86A-4313-B31D-2714BA3CDBF9}">
      <dgm:prSet/>
      <dgm:spPr/>
      <dgm:t>
        <a:bodyPr/>
        <a:lstStyle/>
        <a:p>
          <a:endParaRPr lang="es-ES"/>
        </a:p>
      </dgm:t>
    </dgm:pt>
    <dgm:pt modelId="{22C84AE5-EF53-4239-9A08-B4A7EAC0E5B2}" type="sibTrans" cxnId="{3221D047-D86A-4313-B31D-2714BA3CDBF9}">
      <dgm:prSet/>
      <dgm:spPr/>
      <dgm:t>
        <a:bodyPr/>
        <a:lstStyle/>
        <a:p>
          <a:endParaRPr lang="es-ES"/>
        </a:p>
      </dgm:t>
    </dgm:pt>
    <dgm:pt modelId="{6F58C4C4-4682-4AF5-AF51-11FCFD8B06F9}">
      <dgm:prSet phldrT="[Texto]"/>
      <dgm:spPr/>
      <dgm:t>
        <a:bodyPr/>
        <a:lstStyle/>
        <a:p>
          <a:r>
            <a:rPr lang="es-ES" dirty="0" err="1" smtClean="0"/>
            <a:t>Subproblema</a:t>
          </a:r>
          <a:endParaRPr lang="es-ES" dirty="0"/>
        </a:p>
      </dgm:t>
    </dgm:pt>
    <dgm:pt modelId="{FBDB5863-0721-420A-936D-DBC1B3381EB3}" type="parTrans" cxnId="{1EA87F20-4728-40F4-BB55-92BB009FECD7}">
      <dgm:prSet/>
      <dgm:spPr/>
      <dgm:t>
        <a:bodyPr/>
        <a:lstStyle/>
        <a:p>
          <a:endParaRPr lang="es-ES"/>
        </a:p>
      </dgm:t>
    </dgm:pt>
    <dgm:pt modelId="{753D96B4-0E5F-4C63-92FE-BDE0380FC372}" type="sibTrans" cxnId="{1EA87F20-4728-40F4-BB55-92BB009FECD7}">
      <dgm:prSet/>
      <dgm:spPr/>
      <dgm:t>
        <a:bodyPr/>
        <a:lstStyle/>
        <a:p>
          <a:endParaRPr lang="es-ES"/>
        </a:p>
      </dgm:t>
    </dgm:pt>
    <dgm:pt modelId="{3264EE3F-663E-46D6-A1E7-4046A827F2C2}">
      <dgm:prSet phldrT="[Texto]"/>
      <dgm:spPr/>
      <dgm:t>
        <a:bodyPr/>
        <a:lstStyle/>
        <a:p>
          <a:r>
            <a:rPr lang="es-ES" dirty="0" err="1" smtClean="0"/>
            <a:t>Subproblema</a:t>
          </a:r>
          <a:endParaRPr lang="es-ES" dirty="0"/>
        </a:p>
      </dgm:t>
    </dgm:pt>
    <dgm:pt modelId="{963384F0-AE33-43E0-8574-3F84E24E420F}" type="parTrans" cxnId="{1559B398-A090-43EC-9B2E-007CF21E8A8D}">
      <dgm:prSet/>
      <dgm:spPr/>
      <dgm:t>
        <a:bodyPr/>
        <a:lstStyle/>
        <a:p>
          <a:endParaRPr lang="es-ES"/>
        </a:p>
      </dgm:t>
    </dgm:pt>
    <dgm:pt modelId="{00F355EB-0851-4A80-9F1A-DE618EC73E4F}" type="sibTrans" cxnId="{1559B398-A090-43EC-9B2E-007CF21E8A8D}">
      <dgm:prSet/>
      <dgm:spPr/>
      <dgm:t>
        <a:bodyPr/>
        <a:lstStyle/>
        <a:p>
          <a:endParaRPr lang="es-ES"/>
        </a:p>
      </dgm:t>
    </dgm:pt>
    <dgm:pt modelId="{2CDDDA80-1925-456D-A0E6-42CC4A99D74B}">
      <dgm:prSet phldrT="[Texto]"/>
      <dgm:spPr/>
      <dgm:t>
        <a:bodyPr/>
        <a:lstStyle/>
        <a:p>
          <a:r>
            <a:rPr lang="es-ES" dirty="0" smtClean="0"/>
            <a:t>Sub.</a:t>
          </a:r>
          <a:endParaRPr lang="es-ES" dirty="0"/>
        </a:p>
      </dgm:t>
    </dgm:pt>
    <dgm:pt modelId="{8059F5E9-D103-428B-8767-15C14355B4B4}" type="parTrans" cxnId="{439B580A-2CC1-401C-A2AD-A2399179284E}">
      <dgm:prSet/>
      <dgm:spPr/>
      <dgm:t>
        <a:bodyPr/>
        <a:lstStyle/>
        <a:p>
          <a:endParaRPr lang="es-ES"/>
        </a:p>
      </dgm:t>
    </dgm:pt>
    <dgm:pt modelId="{CE3250D9-E99B-4040-BDC8-0AC398547111}" type="sibTrans" cxnId="{439B580A-2CC1-401C-A2AD-A2399179284E}">
      <dgm:prSet/>
      <dgm:spPr/>
      <dgm:t>
        <a:bodyPr/>
        <a:lstStyle/>
        <a:p>
          <a:endParaRPr lang="es-ES"/>
        </a:p>
      </dgm:t>
    </dgm:pt>
    <dgm:pt modelId="{FDB2C071-435D-4D1C-8F77-FC4454714D5B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E98B864B-6A85-45EE-B19A-0443DACF28CF}" type="parTrans" cxnId="{74EDA9BF-4E28-43BA-BBFB-D76A911E6E61}">
      <dgm:prSet/>
      <dgm:spPr/>
      <dgm:t>
        <a:bodyPr/>
        <a:lstStyle/>
        <a:p>
          <a:endParaRPr lang="es-ES"/>
        </a:p>
      </dgm:t>
    </dgm:pt>
    <dgm:pt modelId="{0ECB3E50-99CA-42D2-9887-3BD199B5042F}" type="sibTrans" cxnId="{74EDA9BF-4E28-43BA-BBFB-D76A911E6E61}">
      <dgm:prSet/>
      <dgm:spPr/>
      <dgm:t>
        <a:bodyPr/>
        <a:lstStyle/>
        <a:p>
          <a:endParaRPr lang="es-ES"/>
        </a:p>
      </dgm:t>
    </dgm:pt>
    <dgm:pt modelId="{C2C208D5-E80A-461C-9427-7951AE51D462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A5746995-87C9-4EAD-805D-9B1FAE923BEA}" type="parTrans" cxnId="{58A69948-0C8B-48DC-B179-63259E4F7E77}">
      <dgm:prSet/>
      <dgm:spPr/>
      <dgm:t>
        <a:bodyPr/>
        <a:lstStyle/>
        <a:p>
          <a:endParaRPr lang="es-ES"/>
        </a:p>
      </dgm:t>
    </dgm:pt>
    <dgm:pt modelId="{CB388F46-016A-4BE0-8411-C130885BFEC6}" type="sibTrans" cxnId="{58A69948-0C8B-48DC-B179-63259E4F7E77}">
      <dgm:prSet/>
      <dgm:spPr/>
      <dgm:t>
        <a:bodyPr/>
        <a:lstStyle/>
        <a:p>
          <a:endParaRPr lang="es-ES"/>
        </a:p>
      </dgm:t>
    </dgm:pt>
    <dgm:pt modelId="{A9BC349D-C1B4-4C29-AD90-56205639126F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5A70F082-8C1E-4D3E-9B54-1A12D6FE2B5A}" type="parTrans" cxnId="{CCAACDBF-9CB2-453C-BCD4-1FB265BD9FBE}">
      <dgm:prSet/>
      <dgm:spPr/>
      <dgm:t>
        <a:bodyPr/>
        <a:lstStyle/>
        <a:p>
          <a:endParaRPr lang="es-ES"/>
        </a:p>
      </dgm:t>
    </dgm:pt>
    <dgm:pt modelId="{A006A191-4EEA-428C-83BC-58131D23BE76}" type="sibTrans" cxnId="{CCAACDBF-9CB2-453C-BCD4-1FB265BD9FBE}">
      <dgm:prSet/>
      <dgm:spPr/>
      <dgm:t>
        <a:bodyPr/>
        <a:lstStyle/>
        <a:p>
          <a:endParaRPr lang="es-ES"/>
        </a:p>
      </dgm:t>
    </dgm:pt>
    <dgm:pt modelId="{20E7903D-7AC6-418A-B64B-B547D1461AB7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642E41A3-ACBE-4531-96D6-5BA56C27D6AD}" type="parTrans" cxnId="{471DF8AC-65C7-4455-AAE5-2F1B3101C795}">
      <dgm:prSet/>
      <dgm:spPr/>
      <dgm:t>
        <a:bodyPr/>
        <a:lstStyle/>
        <a:p>
          <a:endParaRPr lang="es-ES"/>
        </a:p>
      </dgm:t>
    </dgm:pt>
    <dgm:pt modelId="{9BB89B17-1A34-42D1-8C9C-EEEF095B7E86}" type="sibTrans" cxnId="{471DF8AC-65C7-4455-AAE5-2F1B3101C795}">
      <dgm:prSet/>
      <dgm:spPr/>
      <dgm:t>
        <a:bodyPr/>
        <a:lstStyle/>
        <a:p>
          <a:endParaRPr lang="es-ES"/>
        </a:p>
      </dgm:t>
    </dgm:pt>
    <dgm:pt modelId="{791F64B5-E277-4415-BBCC-A569CFAB3DD1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CBFB8E51-D788-4767-B8D5-0FD0B8E3361C}" type="parTrans" cxnId="{5FB04822-FCBC-4401-9E9A-85F96D3532DA}">
      <dgm:prSet/>
      <dgm:spPr/>
      <dgm:t>
        <a:bodyPr/>
        <a:lstStyle/>
        <a:p>
          <a:endParaRPr lang="es-ES"/>
        </a:p>
      </dgm:t>
    </dgm:pt>
    <dgm:pt modelId="{97D5E5B3-A6DC-4AAD-B9D3-4E2CDF7D88CC}" type="sibTrans" cxnId="{5FB04822-FCBC-4401-9E9A-85F96D3532DA}">
      <dgm:prSet/>
      <dgm:spPr/>
      <dgm:t>
        <a:bodyPr/>
        <a:lstStyle/>
        <a:p>
          <a:endParaRPr lang="es-ES"/>
        </a:p>
      </dgm:t>
    </dgm:pt>
    <dgm:pt modelId="{2735EB8B-6E3E-4F84-A83D-F75E17B18D58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BD206FBE-C65C-4D5D-8621-722461B48F6C}" type="parTrans" cxnId="{50C5CAC9-F266-4765-B0FA-D03C9DC7B28B}">
      <dgm:prSet/>
      <dgm:spPr/>
      <dgm:t>
        <a:bodyPr/>
        <a:lstStyle/>
        <a:p>
          <a:endParaRPr lang="es-ES"/>
        </a:p>
      </dgm:t>
    </dgm:pt>
    <dgm:pt modelId="{3A0DA6BD-A835-4933-BC8A-C2FBA76F1497}" type="sibTrans" cxnId="{50C5CAC9-F266-4765-B0FA-D03C9DC7B28B}">
      <dgm:prSet/>
      <dgm:spPr/>
      <dgm:t>
        <a:bodyPr/>
        <a:lstStyle/>
        <a:p>
          <a:endParaRPr lang="es-ES"/>
        </a:p>
      </dgm:t>
    </dgm:pt>
    <dgm:pt modelId="{A2AB58D9-CECC-49AF-8303-DB3462895B27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064F5FD2-BD76-4DE6-A0AA-BF6A02C45B14}" type="parTrans" cxnId="{48C74439-0F4A-4B9F-B002-DF1D60CDA25A}">
      <dgm:prSet/>
      <dgm:spPr/>
      <dgm:t>
        <a:bodyPr/>
        <a:lstStyle/>
        <a:p>
          <a:endParaRPr lang="es-ES"/>
        </a:p>
      </dgm:t>
    </dgm:pt>
    <dgm:pt modelId="{28D437E6-EEE0-460E-BD51-6EBFACCBE00C}" type="sibTrans" cxnId="{48C74439-0F4A-4B9F-B002-DF1D60CDA25A}">
      <dgm:prSet/>
      <dgm:spPr/>
      <dgm:t>
        <a:bodyPr/>
        <a:lstStyle/>
        <a:p>
          <a:endParaRPr lang="es-ES"/>
        </a:p>
      </dgm:t>
    </dgm:pt>
    <dgm:pt modelId="{5A8D4C65-0CC0-4A6E-9D20-A411E87B938B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79CE51C5-5D5D-4479-A78C-405E8F79B919}" type="parTrans" cxnId="{2E62CCD8-D691-4402-81BC-F42AD4492325}">
      <dgm:prSet/>
      <dgm:spPr/>
      <dgm:t>
        <a:bodyPr/>
        <a:lstStyle/>
        <a:p>
          <a:endParaRPr lang="es-ES"/>
        </a:p>
      </dgm:t>
    </dgm:pt>
    <dgm:pt modelId="{B40F5E0F-A9B7-4C77-A594-22CFFF581CEA}" type="sibTrans" cxnId="{2E62CCD8-D691-4402-81BC-F42AD4492325}">
      <dgm:prSet/>
      <dgm:spPr/>
      <dgm:t>
        <a:bodyPr/>
        <a:lstStyle/>
        <a:p>
          <a:endParaRPr lang="es-ES"/>
        </a:p>
      </dgm:t>
    </dgm:pt>
    <dgm:pt modelId="{FAB320CD-E3BC-49EA-AC7F-02C0170A7858}">
      <dgm:prSet phldrT="[Texto]"/>
      <dgm:spPr/>
      <dgm:t>
        <a:bodyPr/>
        <a:lstStyle/>
        <a:p>
          <a:r>
            <a:rPr lang="es-ES" dirty="0" smtClean="0"/>
            <a:t>Sub</a:t>
          </a:r>
          <a:endParaRPr lang="es-ES" dirty="0"/>
        </a:p>
      </dgm:t>
    </dgm:pt>
    <dgm:pt modelId="{FC4C9409-26A2-4AA8-A57C-8AD32B5A99A1}" type="parTrans" cxnId="{FED597CE-E216-4186-A329-56282EFFEBB0}">
      <dgm:prSet/>
      <dgm:spPr/>
      <dgm:t>
        <a:bodyPr/>
        <a:lstStyle/>
        <a:p>
          <a:endParaRPr lang="es-ES"/>
        </a:p>
      </dgm:t>
    </dgm:pt>
    <dgm:pt modelId="{38A61C70-C0CF-4F5E-A8C6-43338024524C}" type="sibTrans" cxnId="{FED597CE-E216-4186-A329-56282EFFEBB0}">
      <dgm:prSet/>
      <dgm:spPr/>
      <dgm:t>
        <a:bodyPr/>
        <a:lstStyle/>
        <a:p>
          <a:endParaRPr lang="es-ES"/>
        </a:p>
      </dgm:t>
    </dgm:pt>
    <dgm:pt modelId="{6529A8FB-5F3C-4398-A821-69123E1A3E84}" type="pres">
      <dgm:prSet presAssocID="{9448DE01-A0C1-4CC2-9EED-270B7C4147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709963-9ED2-4C0E-9D4E-D330790E9327}" type="pres">
      <dgm:prSet presAssocID="{856F2C55-4448-4F6B-95F0-D592EABEBEBB}" presName="hierRoot1" presStyleCnt="0">
        <dgm:presLayoutVars>
          <dgm:hierBranch val="init"/>
        </dgm:presLayoutVars>
      </dgm:prSet>
      <dgm:spPr/>
    </dgm:pt>
    <dgm:pt modelId="{7D8FCC92-30B7-411E-8C4B-A9EF8F9BF48A}" type="pres">
      <dgm:prSet presAssocID="{856F2C55-4448-4F6B-95F0-D592EABEBEBB}" presName="rootComposite1" presStyleCnt="0"/>
      <dgm:spPr/>
    </dgm:pt>
    <dgm:pt modelId="{D5E019C6-1A95-42D9-8914-1624CA53C1E2}" type="pres">
      <dgm:prSet presAssocID="{856F2C55-4448-4F6B-95F0-D592EABEBEBB}" presName="rootText1" presStyleLbl="node0" presStyleIdx="0" presStyleCnt="1">
        <dgm:presLayoutVars>
          <dgm:chPref val="3"/>
        </dgm:presLayoutVars>
      </dgm:prSet>
      <dgm:spPr/>
    </dgm:pt>
    <dgm:pt modelId="{1C0A936A-F58F-4373-B91C-ACF2E6F95954}" type="pres">
      <dgm:prSet presAssocID="{856F2C55-4448-4F6B-95F0-D592EABEBEBB}" presName="rootConnector1" presStyleLbl="node1" presStyleIdx="0" presStyleCnt="0"/>
      <dgm:spPr/>
    </dgm:pt>
    <dgm:pt modelId="{A305FECA-ACBF-4E9C-8C4C-87B206E01C0B}" type="pres">
      <dgm:prSet presAssocID="{856F2C55-4448-4F6B-95F0-D592EABEBEBB}" presName="hierChild2" presStyleCnt="0"/>
      <dgm:spPr/>
    </dgm:pt>
    <dgm:pt modelId="{244811EF-447A-4EB5-9226-4BDF823ED45C}" type="pres">
      <dgm:prSet presAssocID="{C28453F3-5960-4011-B804-5A5FAD5AA6AE}" presName="Name37" presStyleLbl="parChTrans1D2" presStyleIdx="0" presStyleCnt="3"/>
      <dgm:spPr/>
    </dgm:pt>
    <dgm:pt modelId="{EA610703-E3D0-42B7-A7BB-2C2549173465}" type="pres">
      <dgm:prSet presAssocID="{BD2DE670-9877-4726-93B5-9B91BFD08AF7}" presName="hierRoot2" presStyleCnt="0">
        <dgm:presLayoutVars>
          <dgm:hierBranch val="init"/>
        </dgm:presLayoutVars>
      </dgm:prSet>
      <dgm:spPr/>
    </dgm:pt>
    <dgm:pt modelId="{E8125DDD-342A-4D12-9470-10BEF1BB0E65}" type="pres">
      <dgm:prSet presAssocID="{BD2DE670-9877-4726-93B5-9B91BFD08AF7}" presName="rootComposite" presStyleCnt="0"/>
      <dgm:spPr/>
    </dgm:pt>
    <dgm:pt modelId="{CF85D0F4-FD39-45E2-94F5-56136CDE2166}" type="pres">
      <dgm:prSet presAssocID="{BD2DE670-9877-4726-93B5-9B91BFD08AF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E7F668-455F-4A3C-82F7-A407F7217AA5}" type="pres">
      <dgm:prSet presAssocID="{BD2DE670-9877-4726-93B5-9B91BFD08AF7}" presName="rootConnector" presStyleLbl="node2" presStyleIdx="0" presStyleCnt="3"/>
      <dgm:spPr/>
    </dgm:pt>
    <dgm:pt modelId="{1CB077A6-50D7-4664-97C6-BE517681DCF3}" type="pres">
      <dgm:prSet presAssocID="{BD2DE670-9877-4726-93B5-9B91BFD08AF7}" presName="hierChild4" presStyleCnt="0"/>
      <dgm:spPr/>
    </dgm:pt>
    <dgm:pt modelId="{67B17349-38D3-4291-808B-1A97787931B6}" type="pres">
      <dgm:prSet presAssocID="{E98B864B-6A85-45EE-B19A-0443DACF28CF}" presName="Name37" presStyleLbl="parChTrans1D3" presStyleIdx="0" presStyleCnt="5"/>
      <dgm:spPr/>
    </dgm:pt>
    <dgm:pt modelId="{5E6E0484-5CBB-44E8-B2A3-31E7D061A0BF}" type="pres">
      <dgm:prSet presAssocID="{FDB2C071-435D-4D1C-8F77-FC4454714D5B}" presName="hierRoot2" presStyleCnt="0">
        <dgm:presLayoutVars>
          <dgm:hierBranch val="init"/>
        </dgm:presLayoutVars>
      </dgm:prSet>
      <dgm:spPr/>
    </dgm:pt>
    <dgm:pt modelId="{45477B29-400F-485C-9EC0-B757315990DC}" type="pres">
      <dgm:prSet presAssocID="{FDB2C071-435D-4D1C-8F77-FC4454714D5B}" presName="rootComposite" presStyleCnt="0"/>
      <dgm:spPr/>
    </dgm:pt>
    <dgm:pt modelId="{3F78C7E9-8C1A-496B-B615-AA354F48147F}" type="pres">
      <dgm:prSet presAssocID="{FDB2C071-435D-4D1C-8F77-FC4454714D5B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65C8FA8-7607-4F70-95E3-266909ED3A23}" type="pres">
      <dgm:prSet presAssocID="{FDB2C071-435D-4D1C-8F77-FC4454714D5B}" presName="rootConnector" presStyleLbl="node3" presStyleIdx="0" presStyleCnt="5"/>
      <dgm:spPr/>
    </dgm:pt>
    <dgm:pt modelId="{9EA9679C-E8FC-4749-AF05-5BF7E728B74D}" type="pres">
      <dgm:prSet presAssocID="{FDB2C071-435D-4D1C-8F77-FC4454714D5B}" presName="hierChild4" presStyleCnt="0"/>
      <dgm:spPr/>
    </dgm:pt>
    <dgm:pt modelId="{574038A9-0E5D-4923-9458-B626E6055F35}" type="pres">
      <dgm:prSet presAssocID="{FC4C9409-26A2-4AA8-A57C-8AD32B5A99A1}" presName="Name37" presStyleLbl="parChTrans1D4" presStyleIdx="0" presStyleCnt="5"/>
      <dgm:spPr/>
    </dgm:pt>
    <dgm:pt modelId="{4F747D64-FF2A-46D8-8783-B1F4DAA62C09}" type="pres">
      <dgm:prSet presAssocID="{FAB320CD-E3BC-49EA-AC7F-02C0170A7858}" presName="hierRoot2" presStyleCnt="0">
        <dgm:presLayoutVars>
          <dgm:hierBranch val="init"/>
        </dgm:presLayoutVars>
      </dgm:prSet>
      <dgm:spPr/>
    </dgm:pt>
    <dgm:pt modelId="{CF76D045-9CA9-451F-B979-04F5E44D58C9}" type="pres">
      <dgm:prSet presAssocID="{FAB320CD-E3BC-49EA-AC7F-02C0170A7858}" presName="rootComposite" presStyleCnt="0"/>
      <dgm:spPr/>
    </dgm:pt>
    <dgm:pt modelId="{C771F06F-F879-4F06-8ACF-03CA736560FD}" type="pres">
      <dgm:prSet presAssocID="{FAB320CD-E3BC-49EA-AC7F-02C0170A7858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1866E6-DC7B-479B-A993-5A7DE2E54ACA}" type="pres">
      <dgm:prSet presAssocID="{FAB320CD-E3BC-49EA-AC7F-02C0170A7858}" presName="rootConnector" presStyleLbl="node4" presStyleIdx="0" presStyleCnt="5"/>
      <dgm:spPr/>
    </dgm:pt>
    <dgm:pt modelId="{D876A3C2-C99A-4E87-88EE-DCCF0C224E12}" type="pres">
      <dgm:prSet presAssocID="{FAB320CD-E3BC-49EA-AC7F-02C0170A7858}" presName="hierChild4" presStyleCnt="0"/>
      <dgm:spPr/>
    </dgm:pt>
    <dgm:pt modelId="{49EFED36-B4BB-4DF6-ADEB-CC5458910EDF}" type="pres">
      <dgm:prSet presAssocID="{FAB320CD-E3BC-49EA-AC7F-02C0170A7858}" presName="hierChild5" presStyleCnt="0"/>
      <dgm:spPr/>
    </dgm:pt>
    <dgm:pt modelId="{A4C78407-B312-4583-BC2E-456F99496041}" type="pres">
      <dgm:prSet presAssocID="{FDB2C071-435D-4D1C-8F77-FC4454714D5B}" presName="hierChild5" presStyleCnt="0"/>
      <dgm:spPr/>
    </dgm:pt>
    <dgm:pt modelId="{15890BBD-5D90-4CA0-BA91-839914DABF87}" type="pres">
      <dgm:prSet presAssocID="{8059F5E9-D103-428B-8767-15C14355B4B4}" presName="Name37" presStyleLbl="parChTrans1D3" presStyleIdx="1" presStyleCnt="5"/>
      <dgm:spPr/>
    </dgm:pt>
    <dgm:pt modelId="{0EC444A6-BE3A-4380-93C2-3B2EBBAD8B64}" type="pres">
      <dgm:prSet presAssocID="{2CDDDA80-1925-456D-A0E6-42CC4A99D74B}" presName="hierRoot2" presStyleCnt="0">
        <dgm:presLayoutVars>
          <dgm:hierBranch val="init"/>
        </dgm:presLayoutVars>
      </dgm:prSet>
      <dgm:spPr/>
    </dgm:pt>
    <dgm:pt modelId="{EBD1F56E-060F-48C0-91A9-12FEA0E1D624}" type="pres">
      <dgm:prSet presAssocID="{2CDDDA80-1925-456D-A0E6-42CC4A99D74B}" presName="rootComposite" presStyleCnt="0"/>
      <dgm:spPr/>
    </dgm:pt>
    <dgm:pt modelId="{403D528B-F155-431D-8B6F-B846FEE9ABD9}" type="pres">
      <dgm:prSet presAssocID="{2CDDDA80-1925-456D-A0E6-42CC4A99D74B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DAF034-5040-4EE3-A870-48310BB3B693}" type="pres">
      <dgm:prSet presAssocID="{2CDDDA80-1925-456D-A0E6-42CC4A99D74B}" presName="rootConnector" presStyleLbl="node3" presStyleIdx="1" presStyleCnt="5"/>
      <dgm:spPr/>
    </dgm:pt>
    <dgm:pt modelId="{BFEA3FBA-7E0D-4988-83DA-A7CAE8FB870E}" type="pres">
      <dgm:prSet presAssocID="{2CDDDA80-1925-456D-A0E6-42CC4A99D74B}" presName="hierChild4" presStyleCnt="0"/>
      <dgm:spPr/>
    </dgm:pt>
    <dgm:pt modelId="{19076108-5B70-4EFB-B67B-57147918C07A}" type="pres">
      <dgm:prSet presAssocID="{2CDDDA80-1925-456D-A0E6-42CC4A99D74B}" presName="hierChild5" presStyleCnt="0"/>
      <dgm:spPr/>
    </dgm:pt>
    <dgm:pt modelId="{644F0B38-DBAF-4B10-975C-6ED7B27EC1CB}" type="pres">
      <dgm:prSet presAssocID="{BD2DE670-9877-4726-93B5-9B91BFD08AF7}" presName="hierChild5" presStyleCnt="0"/>
      <dgm:spPr/>
    </dgm:pt>
    <dgm:pt modelId="{16AB347A-AD29-4B64-8214-264A7E38C574}" type="pres">
      <dgm:prSet presAssocID="{FBDB5863-0721-420A-936D-DBC1B3381EB3}" presName="Name37" presStyleLbl="parChTrans1D2" presStyleIdx="1" presStyleCnt="3"/>
      <dgm:spPr/>
    </dgm:pt>
    <dgm:pt modelId="{E0B08884-6AD6-4C2F-9CB6-5E164F6114FC}" type="pres">
      <dgm:prSet presAssocID="{6F58C4C4-4682-4AF5-AF51-11FCFD8B06F9}" presName="hierRoot2" presStyleCnt="0">
        <dgm:presLayoutVars>
          <dgm:hierBranch val="init"/>
        </dgm:presLayoutVars>
      </dgm:prSet>
      <dgm:spPr/>
    </dgm:pt>
    <dgm:pt modelId="{7B49EB1B-D5F6-416A-8981-415C45B609CA}" type="pres">
      <dgm:prSet presAssocID="{6F58C4C4-4682-4AF5-AF51-11FCFD8B06F9}" presName="rootComposite" presStyleCnt="0"/>
      <dgm:spPr/>
    </dgm:pt>
    <dgm:pt modelId="{55745218-65BC-48D2-B2F0-03A90C32380C}" type="pres">
      <dgm:prSet presAssocID="{6F58C4C4-4682-4AF5-AF51-11FCFD8B06F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8D447F6-BFC7-4312-B33E-95DD0FF89AB7}" type="pres">
      <dgm:prSet presAssocID="{6F58C4C4-4682-4AF5-AF51-11FCFD8B06F9}" presName="rootConnector" presStyleLbl="node2" presStyleIdx="1" presStyleCnt="3"/>
      <dgm:spPr/>
    </dgm:pt>
    <dgm:pt modelId="{6D0FF135-46DA-496C-9010-FEFEFA74EDA6}" type="pres">
      <dgm:prSet presAssocID="{6F58C4C4-4682-4AF5-AF51-11FCFD8B06F9}" presName="hierChild4" presStyleCnt="0"/>
      <dgm:spPr/>
    </dgm:pt>
    <dgm:pt modelId="{01F20541-23B0-4F85-9066-1E607E3F6074}" type="pres">
      <dgm:prSet presAssocID="{A5746995-87C9-4EAD-805D-9B1FAE923BEA}" presName="Name37" presStyleLbl="parChTrans1D3" presStyleIdx="2" presStyleCnt="5"/>
      <dgm:spPr/>
    </dgm:pt>
    <dgm:pt modelId="{C222D119-36C4-4E10-9A3D-FBEECC9B2B5F}" type="pres">
      <dgm:prSet presAssocID="{C2C208D5-E80A-461C-9427-7951AE51D462}" presName="hierRoot2" presStyleCnt="0">
        <dgm:presLayoutVars>
          <dgm:hierBranch val="init"/>
        </dgm:presLayoutVars>
      </dgm:prSet>
      <dgm:spPr/>
    </dgm:pt>
    <dgm:pt modelId="{0E1F30F7-E1DF-4AEE-AFAB-D76288CC093A}" type="pres">
      <dgm:prSet presAssocID="{C2C208D5-E80A-461C-9427-7951AE51D462}" presName="rootComposite" presStyleCnt="0"/>
      <dgm:spPr/>
    </dgm:pt>
    <dgm:pt modelId="{D2619DD6-5F47-47C2-A913-2BAD17902E15}" type="pres">
      <dgm:prSet presAssocID="{C2C208D5-E80A-461C-9427-7951AE51D46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FDB54DF-0275-43DC-B6CF-227FE9D87CB0}" type="pres">
      <dgm:prSet presAssocID="{C2C208D5-E80A-461C-9427-7951AE51D462}" presName="rootConnector" presStyleLbl="node3" presStyleIdx="2" presStyleCnt="5"/>
      <dgm:spPr/>
    </dgm:pt>
    <dgm:pt modelId="{4E18E14C-6A4F-4881-8ABE-E55FFD53A4A6}" type="pres">
      <dgm:prSet presAssocID="{C2C208D5-E80A-461C-9427-7951AE51D462}" presName="hierChild4" presStyleCnt="0"/>
      <dgm:spPr/>
    </dgm:pt>
    <dgm:pt modelId="{EC27DE98-63AD-4578-BA96-CC4864F1E58A}" type="pres">
      <dgm:prSet presAssocID="{5A70F082-8C1E-4D3E-9B54-1A12D6FE2B5A}" presName="Name37" presStyleLbl="parChTrans1D4" presStyleIdx="1" presStyleCnt="5"/>
      <dgm:spPr/>
    </dgm:pt>
    <dgm:pt modelId="{5DB7BF60-83F5-4F3C-A15F-AC3C7A56C062}" type="pres">
      <dgm:prSet presAssocID="{A9BC349D-C1B4-4C29-AD90-56205639126F}" presName="hierRoot2" presStyleCnt="0">
        <dgm:presLayoutVars>
          <dgm:hierBranch val="init"/>
        </dgm:presLayoutVars>
      </dgm:prSet>
      <dgm:spPr/>
    </dgm:pt>
    <dgm:pt modelId="{824F7FDF-98E5-405D-A96E-AC4B75515193}" type="pres">
      <dgm:prSet presAssocID="{A9BC349D-C1B4-4C29-AD90-56205639126F}" presName="rootComposite" presStyleCnt="0"/>
      <dgm:spPr/>
    </dgm:pt>
    <dgm:pt modelId="{239ADB9D-1642-486F-9FFF-638C9973A86B}" type="pres">
      <dgm:prSet presAssocID="{A9BC349D-C1B4-4C29-AD90-56205639126F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A0A63E8-2562-4A29-851A-3BCA0B4531D8}" type="pres">
      <dgm:prSet presAssocID="{A9BC349D-C1B4-4C29-AD90-56205639126F}" presName="rootConnector" presStyleLbl="node4" presStyleIdx="1" presStyleCnt="5"/>
      <dgm:spPr/>
    </dgm:pt>
    <dgm:pt modelId="{DF1D2ADB-9B6F-48FA-9284-AA59D87A3902}" type="pres">
      <dgm:prSet presAssocID="{A9BC349D-C1B4-4C29-AD90-56205639126F}" presName="hierChild4" presStyleCnt="0"/>
      <dgm:spPr/>
    </dgm:pt>
    <dgm:pt modelId="{26674897-E62B-4BE8-BA87-59ACC9BA4AA7}" type="pres">
      <dgm:prSet presAssocID="{A9BC349D-C1B4-4C29-AD90-56205639126F}" presName="hierChild5" presStyleCnt="0"/>
      <dgm:spPr/>
    </dgm:pt>
    <dgm:pt modelId="{F56CE21C-6024-4F93-845E-594422EB68F9}" type="pres">
      <dgm:prSet presAssocID="{642E41A3-ACBE-4531-96D6-5BA56C27D6AD}" presName="Name37" presStyleLbl="parChTrans1D4" presStyleIdx="2" presStyleCnt="5"/>
      <dgm:spPr/>
    </dgm:pt>
    <dgm:pt modelId="{A75070E5-1C3A-4C51-A02A-C308307A4B94}" type="pres">
      <dgm:prSet presAssocID="{20E7903D-7AC6-418A-B64B-B547D1461AB7}" presName="hierRoot2" presStyleCnt="0">
        <dgm:presLayoutVars>
          <dgm:hierBranch val="init"/>
        </dgm:presLayoutVars>
      </dgm:prSet>
      <dgm:spPr/>
    </dgm:pt>
    <dgm:pt modelId="{A314125C-C0FA-4C0E-AD24-C8E4A0FE69FB}" type="pres">
      <dgm:prSet presAssocID="{20E7903D-7AC6-418A-B64B-B547D1461AB7}" presName="rootComposite" presStyleCnt="0"/>
      <dgm:spPr/>
    </dgm:pt>
    <dgm:pt modelId="{F09C8D05-5D71-445D-9D7D-2B0691186B67}" type="pres">
      <dgm:prSet presAssocID="{20E7903D-7AC6-418A-B64B-B547D1461AB7}" presName="rootText" presStyleLbl="node4" presStyleIdx="2" presStyleCnt="5">
        <dgm:presLayoutVars>
          <dgm:chPref val="3"/>
        </dgm:presLayoutVars>
      </dgm:prSet>
      <dgm:spPr/>
    </dgm:pt>
    <dgm:pt modelId="{5A6AD923-CE71-4A74-A50F-24AC704B770C}" type="pres">
      <dgm:prSet presAssocID="{20E7903D-7AC6-418A-B64B-B547D1461AB7}" presName="rootConnector" presStyleLbl="node4" presStyleIdx="2" presStyleCnt="5"/>
      <dgm:spPr/>
    </dgm:pt>
    <dgm:pt modelId="{B89C2A48-F3D4-4E04-A57E-3C4D1C8C077A}" type="pres">
      <dgm:prSet presAssocID="{20E7903D-7AC6-418A-B64B-B547D1461AB7}" presName="hierChild4" presStyleCnt="0"/>
      <dgm:spPr/>
    </dgm:pt>
    <dgm:pt modelId="{8970AAA3-97D1-4020-AF6C-49FF33A20A66}" type="pres">
      <dgm:prSet presAssocID="{20E7903D-7AC6-418A-B64B-B547D1461AB7}" presName="hierChild5" presStyleCnt="0"/>
      <dgm:spPr/>
    </dgm:pt>
    <dgm:pt modelId="{8C61A191-4894-4ED1-A9BA-6669D5A59C67}" type="pres">
      <dgm:prSet presAssocID="{C2C208D5-E80A-461C-9427-7951AE51D462}" presName="hierChild5" presStyleCnt="0"/>
      <dgm:spPr/>
    </dgm:pt>
    <dgm:pt modelId="{AC2C41DB-35EF-4183-93E6-04A61F7A208F}" type="pres">
      <dgm:prSet presAssocID="{6F58C4C4-4682-4AF5-AF51-11FCFD8B06F9}" presName="hierChild5" presStyleCnt="0"/>
      <dgm:spPr/>
    </dgm:pt>
    <dgm:pt modelId="{BE784260-6D2E-478B-90BD-5BE3F05D90C0}" type="pres">
      <dgm:prSet presAssocID="{963384F0-AE33-43E0-8574-3F84E24E420F}" presName="Name37" presStyleLbl="parChTrans1D2" presStyleIdx="2" presStyleCnt="3"/>
      <dgm:spPr/>
    </dgm:pt>
    <dgm:pt modelId="{E5B2EF17-0C1F-4BD9-9D17-2F93D3291385}" type="pres">
      <dgm:prSet presAssocID="{3264EE3F-663E-46D6-A1E7-4046A827F2C2}" presName="hierRoot2" presStyleCnt="0">
        <dgm:presLayoutVars>
          <dgm:hierBranch val="init"/>
        </dgm:presLayoutVars>
      </dgm:prSet>
      <dgm:spPr/>
    </dgm:pt>
    <dgm:pt modelId="{4B0ED423-C041-46F7-86DE-D026A317BE5D}" type="pres">
      <dgm:prSet presAssocID="{3264EE3F-663E-46D6-A1E7-4046A827F2C2}" presName="rootComposite" presStyleCnt="0"/>
      <dgm:spPr/>
    </dgm:pt>
    <dgm:pt modelId="{EC4A7F62-32A4-4E29-BAAC-89719F4B9315}" type="pres">
      <dgm:prSet presAssocID="{3264EE3F-663E-46D6-A1E7-4046A827F2C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74FAD2-59F4-472D-AC66-E3F603F6704C}" type="pres">
      <dgm:prSet presAssocID="{3264EE3F-663E-46D6-A1E7-4046A827F2C2}" presName="rootConnector" presStyleLbl="node2" presStyleIdx="2" presStyleCnt="3"/>
      <dgm:spPr/>
    </dgm:pt>
    <dgm:pt modelId="{59866DDB-1CB8-4B73-9661-DAAC2BD598C6}" type="pres">
      <dgm:prSet presAssocID="{3264EE3F-663E-46D6-A1E7-4046A827F2C2}" presName="hierChild4" presStyleCnt="0"/>
      <dgm:spPr/>
    </dgm:pt>
    <dgm:pt modelId="{CE6AA3DB-69A6-46D0-918E-E64984BB5F45}" type="pres">
      <dgm:prSet presAssocID="{CBFB8E51-D788-4767-B8D5-0FD0B8E3361C}" presName="Name37" presStyleLbl="parChTrans1D3" presStyleIdx="3" presStyleCnt="5"/>
      <dgm:spPr/>
    </dgm:pt>
    <dgm:pt modelId="{E2BC969F-F2D8-4400-AC5C-34580F0A87D3}" type="pres">
      <dgm:prSet presAssocID="{791F64B5-E277-4415-BBCC-A569CFAB3DD1}" presName="hierRoot2" presStyleCnt="0">
        <dgm:presLayoutVars>
          <dgm:hierBranch val="init"/>
        </dgm:presLayoutVars>
      </dgm:prSet>
      <dgm:spPr/>
    </dgm:pt>
    <dgm:pt modelId="{27FE4651-0B58-40AB-9AA7-CEBC821C37BD}" type="pres">
      <dgm:prSet presAssocID="{791F64B5-E277-4415-BBCC-A569CFAB3DD1}" presName="rootComposite" presStyleCnt="0"/>
      <dgm:spPr/>
    </dgm:pt>
    <dgm:pt modelId="{FAF0DAD3-C8A0-4730-A4CC-BCF4864EFDF2}" type="pres">
      <dgm:prSet presAssocID="{791F64B5-E277-4415-BBCC-A569CFAB3DD1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4FEF74-7237-41C8-8190-923A46D984A9}" type="pres">
      <dgm:prSet presAssocID="{791F64B5-E277-4415-BBCC-A569CFAB3DD1}" presName="rootConnector" presStyleLbl="node3" presStyleIdx="3" presStyleCnt="5"/>
      <dgm:spPr/>
    </dgm:pt>
    <dgm:pt modelId="{58EBEE42-DDE4-4972-B7AC-ABE91056AD30}" type="pres">
      <dgm:prSet presAssocID="{791F64B5-E277-4415-BBCC-A569CFAB3DD1}" presName="hierChild4" presStyleCnt="0"/>
      <dgm:spPr/>
    </dgm:pt>
    <dgm:pt modelId="{35B502A4-4134-4087-AF06-87AE684BFA8E}" type="pres">
      <dgm:prSet presAssocID="{064F5FD2-BD76-4DE6-A0AA-BF6A02C45B14}" presName="Name37" presStyleLbl="parChTrans1D4" presStyleIdx="3" presStyleCnt="5"/>
      <dgm:spPr/>
    </dgm:pt>
    <dgm:pt modelId="{D29E94B1-73C0-4A28-89B4-8E8447F8FAE7}" type="pres">
      <dgm:prSet presAssocID="{A2AB58D9-CECC-49AF-8303-DB3462895B27}" presName="hierRoot2" presStyleCnt="0">
        <dgm:presLayoutVars>
          <dgm:hierBranch val="init"/>
        </dgm:presLayoutVars>
      </dgm:prSet>
      <dgm:spPr/>
    </dgm:pt>
    <dgm:pt modelId="{27A0E658-B268-4F92-A2CA-4D96A71D646D}" type="pres">
      <dgm:prSet presAssocID="{A2AB58D9-CECC-49AF-8303-DB3462895B27}" presName="rootComposite" presStyleCnt="0"/>
      <dgm:spPr/>
    </dgm:pt>
    <dgm:pt modelId="{E9A3CAEF-F57E-4363-A579-538A8163D613}" type="pres">
      <dgm:prSet presAssocID="{A2AB58D9-CECC-49AF-8303-DB3462895B27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5543D87-DDBF-4A0B-9D32-0EE0FB649C90}" type="pres">
      <dgm:prSet presAssocID="{A2AB58D9-CECC-49AF-8303-DB3462895B27}" presName="rootConnector" presStyleLbl="node4" presStyleIdx="3" presStyleCnt="5"/>
      <dgm:spPr/>
    </dgm:pt>
    <dgm:pt modelId="{C43A3E50-4AA5-4687-AA70-B3054DDDABA8}" type="pres">
      <dgm:prSet presAssocID="{A2AB58D9-CECC-49AF-8303-DB3462895B27}" presName="hierChild4" presStyleCnt="0"/>
      <dgm:spPr/>
    </dgm:pt>
    <dgm:pt modelId="{12E1678C-2C52-4A9A-9A9A-6D23012D64DF}" type="pres">
      <dgm:prSet presAssocID="{A2AB58D9-CECC-49AF-8303-DB3462895B27}" presName="hierChild5" presStyleCnt="0"/>
      <dgm:spPr/>
    </dgm:pt>
    <dgm:pt modelId="{F64884E9-A48A-43BE-99EC-7ACEC7CD5EAD}" type="pres">
      <dgm:prSet presAssocID="{791F64B5-E277-4415-BBCC-A569CFAB3DD1}" presName="hierChild5" presStyleCnt="0"/>
      <dgm:spPr/>
    </dgm:pt>
    <dgm:pt modelId="{F782D936-2B5F-4FDA-A2CA-9F8BF2DFFF25}" type="pres">
      <dgm:prSet presAssocID="{BD206FBE-C65C-4D5D-8621-722461B48F6C}" presName="Name37" presStyleLbl="parChTrans1D3" presStyleIdx="4" presStyleCnt="5"/>
      <dgm:spPr/>
    </dgm:pt>
    <dgm:pt modelId="{A4D80F32-484D-4899-BE16-AE8AB8F3A8AA}" type="pres">
      <dgm:prSet presAssocID="{2735EB8B-6E3E-4F84-A83D-F75E17B18D58}" presName="hierRoot2" presStyleCnt="0">
        <dgm:presLayoutVars>
          <dgm:hierBranch val="init"/>
        </dgm:presLayoutVars>
      </dgm:prSet>
      <dgm:spPr/>
    </dgm:pt>
    <dgm:pt modelId="{5BB631BA-F0FA-46EE-86A0-8CFC6DAEE03D}" type="pres">
      <dgm:prSet presAssocID="{2735EB8B-6E3E-4F84-A83D-F75E17B18D58}" presName="rootComposite" presStyleCnt="0"/>
      <dgm:spPr/>
    </dgm:pt>
    <dgm:pt modelId="{41442017-3DE0-4FAF-8E7B-2ABD991F158B}" type="pres">
      <dgm:prSet presAssocID="{2735EB8B-6E3E-4F84-A83D-F75E17B18D58}" presName="rootText" presStyleLbl="node3" presStyleIdx="4" presStyleCnt="5">
        <dgm:presLayoutVars>
          <dgm:chPref val="3"/>
        </dgm:presLayoutVars>
      </dgm:prSet>
      <dgm:spPr/>
    </dgm:pt>
    <dgm:pt modelId="{2EF98B24-E97D-4AF1-81A1-CD578C9E6F60}" type="pres">
      <dgm:prSet presAssocID="{2735EB8B-6E3E-4F84-A83D-F75E17B18D58}" presName="rootConnector" presStyleLbl="node3" presStyleIdx="4" presStyleCnt="5"/>
      <dgm:spPr/>
    </dgm:pt>
    <dgm:pt modelId="{B4C38DA2-9D22-4B85-B8FF-31507A17E999}" type="pres">
      <dgm:prSet presAssocID="{2735EB8B-6E3E-4F84-A83D-F75E17B18D58}" presName="hierChild4" presStyleCnt="0"/>
      <dgm:spPr/>
    </dgm:pt>
    <dgm:pt modelId="{ADD17736-6E54-4F17-B323-5C94BF7D489A}" type="pres">
      <dgm:prSet presAssocID="{79CE51C5-5D5D-4479-A78C-405E8F79B919}" presName="Name37" presStyleLbl="parChTrans1D4" presStyleIdx="4" presStyleCnt="5"/>
      <dgm:spPr/>
    </dgm:pt>
    <dgm:pt modelId="{ED683441-B04F-4DE3-A815-A951E8F671CA}" type="pres">
      <dgm:prSet presAssocID="{5A8D4C65-0CC0-4A6E-9D20-A411E87B938B}" presName="hierRoot2" presStyleCnt="0">
        <dgm:presLayoutVars>
          <dgm:hierBranch val="init"/>
        </dgm:presLayoutVars>
      </dgm:prSet>
      <dgm:spPr/>
    </dgm:pt>
    <dgm:pt modelId="{E4B6CB99-8053-47FF-AE0C-41AF0AB24EEB}" type="pres">
      <dgm:prSet presAssocID="{5A8D4C65-0CC0-4A6E-9D20-A411E87B938B}" presName="rootComposite" presStyleCnt="0"/>
      <dgm:spPr/>
    </dgm:pt>
    <dgm:pt modelId="{385005AE-96E8-4F44-8092-FC6B9E978B47}" type="pres">
      <dgm:prSet presAssocID="{5A8D4C65-0CC0-4A6E-9D20-A411E87B938B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19C89D6-D30F-4EBA-9605-0C209774C5F7}" type="pres">
      <dgm:prSet presAssocID="{5A8D4C65-0CC0-4A6E-9D20-A411E87B938B}" presName="rootConnector" presStyleLbl="node4" presStyleIdx="4" presStyleCnt="5"/>
      <dgm:spPr/>
    </dgm:pt>
    <dgm:pt modelId="{ACD61C57-822E-4555-A36E-84DF781F6BEF}" type="pres">
      <dgm:prSet presAssocID="{5A8D4C65-0CC0-4A6E-9D20-A411E87B938B}" presName="hierChild4" presStyleCnt="0"/>
      <dgm:spPr/>
    </dgm:pt>
    <dgm:pt modelId="{432125E1-20E2-4B22-89C8-411307CD581F}" type="pres">
      <dgm:prSet presAssocID="{5A8D4C65-0CC0-4A6E-9D20-A411E87B938B}" presName="hierChild5" presStyleCnt="0"/>
      <dgm:spPr/>
    </dgm:pt>
    <dgm:pt modelId="{0CC08BF3-91B7-466C-8BD9-528D14766AE4}" type="pres">
      <dgm:prSet presAssocID="{2735EB8B-6E3E-4F84-A83D-F75E17B18D58}" presName="hierChild5" presStyleCnt="0"/>
      <dgm:spPr/>
    </dgm:pt>
    <dgm:pt modelId="{4F4A465F-96E6-4791-B74C-20BBA4DE527B}" type="pres">
      <dgm:prSet presAssocID="{3264EE3F-663E-46D6-A1E7-4046A827F2C2}" presName="hierChild5" presStyleCnt="0"/>
      <dgm:spPr/>
    </dgm:pt>
    <dgm:pt modelId="{2192160F-6382-4F66-A293-B5F6A8A68508}" type="pres">
      <dgm:prSet presAssocID="{856F2C55-4448-4F6B-95F0-D592EABEBEBB}" presName="hierChild3" presStyleCnt="0"/>
      <dgm:spPr/>
    </dgm:pt>
  </dgm:ptLst>
  <dgm:cxnLst>
    <dgm:cxn modelId="{3297CE61-4C52-4D9E-92CB-8C6006D1A222}" type="presOf" srcId="{FC4C9409-26A2-4AA8-A57C-8AD32B5A99A1}" destId="{574038A9-0E5D-4923-9458-B626E6055F35}" srcOrd="0" destOrd="0" presId="urn:microsoft.com/office/officeart/2005/8/layout/orgChart1"/>
    <dgm:cxn modelId="{ED117906-5A8F-4073-96CA-13174AF1910D}" type="presOf" srcId="{A5746995-87C9-4EAD-805D-9B1FAE923BEA}" destId="{01F20541-23B0-4F85-9066-1E607E3F6074}" srcOrd="0" destOrd="0" presId="urn:microsoft.com/office/officeart/2005/8/layout/orgChart1"/>
    <dgm:cxn modelId="{F328B509-0E13-4ED3-86B8-119EF6D58DC0}" type="presOf" srcId="{A9BC349D-C1B4-4C29-AD90-56205639126F}" destId="{239ADB9D-1642-486F-9FFF-638C9973A86B}" srcOrd="0" destOrd="0" presId="urn:microsoft.com/office/officeart/2005/8/layout/orgChart1"/>
    <dgm:cxn modelId="{FD98E1BD-AC93-4274-AFB0-D47960BC3B91}" type="presOf" srcId="{856F2C55-4448-4F6B-95F0-D592EABEBEBB}" destId="{D5E019C6-1A95-42D9-8914-1624CA53C1E2}" srcOrd="0" destOrd="0" presId="urn:microsoft.com/office/officeart/2005/8/layout/orgChart1"/>
    <dgm:cxn modelId="{4192B7C2-03C7-4A1E-B2FD-79CBAA5C56E0}" type="presOf" srcId="{BD206FBE-C65C-4D5D-8621-722461B48F6C}" destId="{F782D936-2B5F-4FDA-A2CA-9F8BF2DFFF25}" srcOrd="0" destOrd="0" presId="urn:microsoft.com/office/officeart/2005/8/layout/orgChart1"/>
    <dgm:cxn modelId="{1559B398-A090-43EC-9B2E-007CF21E8A8D}" srcId="{856F2C55-4448-4F6B-95F0-D592EABEBEBB}" destId="{3264EE3F-663E-46D6-A1E7-4046A827F2C2}" srcOrd="2" destOrd="0" parTransId="{963384F0-AE33-43E0-8574-3F84E24E420F}" sibTransId="{00F355EB-0851-4A80-9F1A-DE618EC73E4F}"/>
    <dgm:cxn modelId="{A8AF102F-760A-4435-8645-1FA843D8820A}" type="presOf" srcId="{C28453F3-5960-4011-B804-5A5FAD5AA6AE}" destId="{244811EF-447A-4EB5-9226-4BDF823ED45C}" srcOrd="0" destOrd="0" presId="urn:microsoft.com/office/officeart/2005/8/layout/orgChart1"/>
    <dgm:cxn modelId="{5F30EB2F-FA0D-4BDC-B6BE-C062B1F08E67}" type="presOf" srcId="{20E7903D-7AC6-418A-B64B-B547D1461AB7}" destId="{F09C8D05-5D71-445D-9D7D-2B0691186B67}" srcOrd="0" destOrd="0" presId="urn:microsoft.com/office/officeart/2005/8/layout/orgChart1"/>
    <dgm:cxn modelId="{F98714E5-9B99-4DC6-B9D6-879755A075A0}" type="presOf" srcId="{FAB320CD-E3BC-49EA-AC7F-02C0170A7858}" destId="{3C1866E6-DC7B-479B-A993-5A7DE2E54ACA}" srcOrd="1" destOrd="0" presId="urn:microsoft.com/office/officeart/2005/8/layout/orgChart1"/>
    <dgm:cxn modelId="{1CF41291-F482-44B5-8CDC-23632F18292F}" type="presOf" srcId="{8059F5E9-D103-428B-8767-15C14355B4B4}" destId="{15890BBD-5D90-4CA0-BA91-839914DABF87}" srcOrd="0" destOrd="0" presId="urn:microsoft.com/office/officeart/2005/8/layout/orgChart1"/>
    <dgm:cxn modelId="{BE52BB31-66CC-4D76-BBC3-B8ED5F91666F}" type="presOf" srcId="{2735EB8B-6E3E-4F84-A83D-F75E17B18D58}" destId="{2EF98B24-E97D-4AF1-81A1-CD578C9E6F60}" srcOrd="1" destOrd="0" presId="urn:microsoft.com/office/officeart/2005/8/layout/orgChart1"/>
    <dgm:cxn modelId="{52842CBB-667D-4625-A7D4-C88D143EE3FD}" type="presOf" srcId="{A2AB58D9-CECC-49AF-8303-DB3462895B27}" destId="{B5543D87-DDBF-4A0B-9D32-0EE0FB649C90}" srcOrd="1" destOrd="0" presId="urn:microsoft.com/office/officeart/2005/8/layout/orgChart1"/>
    <dgm:cxn modelId="{4A6BDFD5-8589-4786-9F5D-74186E48730C}" type="presOf" srcId="{6F58C4C4-4682-4AF5-AF51-11FCFD8B06F9}" destId="{55745218-65BC-48D2-B2F0-03A90C32380C}" srcOrd="0" destOrd="0" presId="urn:microsoft.com/office/officeart/2005/8/layout/orgChart1"/>
    <dgm:cxn modelId="{48C74439-0F4A-4B9F-B002-DF1D60CDA25A}" srcId="{791F64B5-E277-4415-BBCC-A569CFAB3DD1}" destId="{A2AB58D9-CECC-49AF-8303-DB3462895B27}" srcOrd="0" destOrd="0" parTransId="{064F5FD2-BD76-4DE6-A0AA-BF6A02C45B14}" sibTransId="{28D437E6-EEE0-460E-BD51-6EBFACCBE00C}"/>
    <dgm:cxn modelId="{63E446E4-9ABF-41A3-BCD4-FADC22C8DDE1}" type="presOf" srcId="{79CE51C5-5D5D-4479-A78C-405E8F79B919}" destId="{ADD17736-6E54-4F17-B323-5C94BF7D489A}" srcOrd="0" destOrd="0" presId="urn:microsoft.com/office/officeart/2005/8/layout/orgChart1"/>
    <dgm:cxn modelId="{5FB04822-FCBC-4401-9E9A-85F96D3532DA}" srcId="{3264EE3F-663E-46D6-A1E7-4046A827F2C2}" destId="{791F64B5-E277-4415-BBCC-A569CFAB3DD1}" srcOrd="0" destOrd="0" parTransId="{CBFB8E51-D788-4767-B8D5-0FD0B8E3361C}" sibTransId="{97D5E5B3-A6DC-4AAD-B9D3-4E2CDF7D88CC}"/>
    <dgm:cxn modelId="{78876651-6108-4BC4-9091-8F5971AFD171}" type="presOf" srcId="{E98B864B-6A85-45EE-B19A-0443DACF28CF}" destId="{67B17349-38D3-4291-808B-1A97787931B6}" srcOrd="0" destOrd="0" presId="urn:microsoft.com/office/officeart/2005/8/layout/orgChart1"/>
    <dgm:cxn modelId="{CCAACDBF-9CB2-453C-BCD4-1FB265BD9FBE}" srcId="{C2C208D5-E80A-461C-9427-7951AE51D462}" destId="{A9BC349D-C1B4-4C29-AD90-56205639126F}" srcOrd="0" destOrd="0" parTransId="{5A70F082-8C1E-4D3E-9B54-1A12D6FE2B5A}" sibTransId="{A006A191-4EEA-428C-83BC-58131D23BE76}"/>
    <dgm:cxn modelId="{E37D7AE4-E2CD-47C4-B873-68E6E64C40DB}" type="presOf" srcId="{5A8D4C65-0CC0-4A6E-9D20-A411E87B938B}" destId="{319C89D6-D30F-4EBA-9605-0C209774C5F7}" srcOrd="1" destOrd="0" presId="urn:microsoft.com/office/officeart/2005/8/layout/orgChart1"/>
    <dgm:cxn modelId="{F60776F0-C897-4B7B-AFBD-392B6C188FBE}" type="presOf" srcId="{20E7903D-7AC6-418A-B64B-B547D1461AB7}" destId="{5A6AD923-CE71-4A74-A50F-24AC704B770C}" srcOrd="1" destOrd="0" presId="urn:microsoft.com/office/officeart/2005/8/layout/orgChart1"/>
    <dgm:cxn modelId="{55C39196-99D1-4054-8583-7C1942889225}" type="presOf" srcId="{CBFB8E51-D788-4767-B8D5-0FD0B8E3361C}" destId="{CE6AA3DB-69A6-46D0-918E-E64984BB5F45}" srcOrd="0" destOrd="0" presId="urn:microsoft.com/office/officeart/2005/8/layout/orgChart1"/>
    <dgm:cxn modelId="{2C0B64AA-FA83-4067-B8B2-C22C63089DF6}" type="presOf" srcId="{BD2DE670-9877-4726-93B5-9B91BFD08AF7}" destId="{77E7F668-455F-4A3C-82F7-A407F7217AA5}" srcOrd="1" destOrd="0" presId="urn:microsoft.com/office/officeart/2005/8/layout/orgChart1"/>
    <dgm:cxn modelId="{627480B6-DB31-45E2-930C-C4DDB8293E01}" type="presOf" srcId="{C2C208D5-E80A-461C-9427-7951AE51D462}" destId="{D2619DD6-5F47-47C2-A913-2BAD17902E15}" srcOrd="0" destOrd="0" presId="urn:microsoft.com/office/officeart/2005/8/layout/orgChart1"/>
    <dgm:cxn modelId="{473B66E9-442F-4CFE-AD65-02FBB0E6B0B0}" type="presOf" srcId="{2CDDDA80-1925-456D-A0E6-42CC4A99D74B}" destId="{42DAF034-5040-4EE3-A870-48310BB3B693}" srcOrd="1" destOrd="0" presId="urn:microsoft.com/office/officeart/2005/8/layout/orgChart1"/>
    <dgm:cxn modelId="{5C09B23B-AC88-40EA-A778-E54A554FC998}" type="presOf" srcId="{6F58C4C4-4682-4AF5-AF51-11FCFD8B06F9}" destId="{28D447F6-BFC7-4312-B33E-95DD0FF89AB7}" srcOrd="1" destOrd="0" presId="urn:microsoft.com/office/officeart/2005/8/layout/orgChart1"/>
    <dgm:cxn modelId="{D6C79DAC-D2AE-4B3B-808A-F5E50704AFC3}" type="presOf" srcId="{9448DE01-A0C1-4CC2-9EED-270B7C414768}" destId="{6529A8FB-5F3C-4398-A821-69123E1A3E84}" srcOrd="0" destOrd="0" presId="urn:microsoft.com/office/officeart/2005/8/layout/orgChart1"/>
    <dgm:cxn modelId="{1EA87F20-4728-40F4-BB55-92BB009FECD7}" srcId="{856F2C55-4448-4F6B-95F0-D592EABEBEBB}" destId="{6F58C4C4-4682-4AF5-AF51-11FCFD8B06F9}" srcOrd="1" destOrd="0" parTransId="{FBDB5863-0721-420A-936D-DBC1B3381EB3}" sibTransId="{753D96B4-0E5F-4C63-92FE-BDE0380FC372}"/>
    <dgm:cxn modelId="{3221D047-D86A-4313-B31D-2714BA3CDBF9}" srcId="{856F2C55-4448-4F6B-95F0-D592EABEBEBB}" destId="{BD2DE670-9877-4726-93B5-9B91BFD08AF7}" srcOrd="0" destOrd="0" parTransId="{C28453F3-5960-4011-B804-5A5FAD5AA6AE}" sibTransId="{22C84AE5-EF53-4239-9A08-B4A7EAC0E5B2}"/>
    <dgm:cxn modelId="{31B27560-BED5-4019-B45B-2E8D34942218}" type="presOf" srcId="{A9BC349D-C1B4-4C29-AD90-56205639126F}" destId="{1A0A63E8-2562-4A29-851A-3BCA0B4531D8}" srcOrd="1" destOrd="0" presId="urn:microsoft.com/office/officeart/2005/8/layout/orgChart1"/>
    <dgm:cxn modelId="{3061377D-8286-439B-A7ED-DDC77A9B1DF5}" type="presOf" srcId="{FDB2C071-435D-4D1C-8F77-FC4454714D5B}" destId="{3F78C7E9-8C1A-496B-B615-AA354F48147F}" srcOrd="0" destOrd="0" presId="urn:microsoft.com/office/officeart/2005/8/layout/orgChart1"/>
    <dgm:cxn modelId="{4448C0E2-7624-4382-AC86-D48DD742B8E5}" type="presOf" srcId="{642E41A3-ACBE-4531-96D6-5BA56C27D6AD}" destId="{F56CE21C-6024-4F93-845E-594422EB68F9}" srcOrd="0" destOrd="0" presId="urn:microsoft.com/office/officeart/2005/8/layout/orgChart1"/>
    <dgm:cxn modelId="{FED597CE-E216-4186-A329-56282EFFEBB0}" srcId="{FDB2C071-435D-4D1C-8F77-FC4454714D5B}" destId="{FAB320CD-E3BC-49EA-AC7F-02C0170A7858}" srcOrd="0" destOrd="0" parTransId="{FC4C9409-26A2-4AA8-A57C-8AD32B5A99A1}" sibTransId="{38A61C70-C0CF-4F5E-A8C6-43338024524C}"/>
    <dgm:cxn modelId="{58A69948-0C8B-48DC-B179-63259E4F7E77}" srcId="{6F58C4C4-4682-4AF5-AF51-11FCFD8B06F9}" destId="{C2C208D5-E80A-461C-9427-7951AE51D462}" srcOrd="0" destOrd="0" parTransId="{A5746995-87C9-4EAD-805D-9B1FAE923BEA}" sibTransId="{CB388F46-016A-4BE0-8411-C130885BFEC6}"/>
    <dgm:cxn modelId="{60844068-9338-48E7-9B36-6DB2E7CD7293}" type="presOf" srcId="{963384F0-AE33-43E0-8574-3F84E24E420F}" destId="{BE784260-6D2E-478B-90BD-5BE3F05D90C0}" srcOrd="0" destOrd="0" presId="urn:microsoft.com/office/officeart/2005/8/layout/orgChart1"/>
    <dgm:cxn modelId="{B3CB8E34-DA80-491D-ABAD-6D098C6F4453}" type="presOf" srcId="{FAB320CD-E3BC-49EA-AC7F-02C0170A7858}" destId="{C771F06F-F879-4F06-8ACF-03CA736560FD}" srcOrd="0" destOrd="0" presId="urn:microsoft.com/office/officeart/2005/8/layout/orgChart1"/>
    <dgm:cxn modelId="{439B580A-2CC1-401C-A2AD-A2399179284E}" srcId="{BD2DE670-9877-4726-93B5-9B91BFD08AF7}" destId="{2CDDDA80-1925-456D-A0E6-42CC4A99D74B}" srcOrd="1" destOrd="0" parTransId="{8059F5E9-D103-428B-8767-15C14355B4B4}" sibTransId="{CE3250D9-E99B-4040-BDC8-0AC398547111}"/>
    <dgm:cxn modelId="{74EDA9BF-4E28-43BA-BBFB-D76A911E6E61}" srcId="{BD2DE670-9877-4726-93B5-9B91BFD08AF7}" destId="{FDB2C071-435D-4D1C-8F77-FC4454714D5B}" srcOrd="0" destOrd="0" parTransId="{E98B864B-6A85-45EE-B19A-0443DACF28CF}" sibTransId="{0ECB3E50-99CA-42D2-9887-3BD199B5042F}"/>
    <dgm:cxn modelId="{2908966D-9E7F-47B9-A178-5BB2FC1F3752}" type="presOf" srcId="{856F2C55-4448-4F6B-95F0-D592EABEBEBB}" destId="{1C0A936A-F58F-4373-B91C-ACF2E6F95954}" srcOrd="1" destOrd="0" presId="urn:microsoft.com/office/officeart/2005/8/layout/orgChart1"/>
    <dgm:cxn modelId="{827A667A-1773-4CFD-8F6F-E5B5CFD4BF19}" type="presOf" srcId="{064F5FD2-BD76-4DE6-A0AA-BF6A02C45B14}" destId="{35B502A4-4134-4087-AF06-87AE684BFA8E}" srcOrd="0" destOrd="0" presId="urn:microsoft.com/office/officeart/2005/8/layout/orgChart1"/>
    <dgm:cxn modelId="{E4110A50-AF7B-40A3-8BA2-62EC5288D529}" type="presOf" srcId="{2CDDDA80-1925-456D-A0E6-42CC4A99D74B}" destId="{403D528B-F155-431D-8B6F-B846FEE9ABD9}" srcOrd="0" destOrd="0" presId="urn:microsoft.com/office/officeart/2005/8/layout/orgChart1"/>
    <dgm:cxn modelId="{6AC7D534-0766-4A52-9747-50CE0A9331B6}" type="presOf" srcId="{791F64B5-E277-4415-BBCC-A569CFAB3DD1}" destId="{FAF0DAD3-C8A0-4730-A4CC-BCF4864EFDF2}" srcOrd="0" destOrd="0" presId="urn:microsoft.com/office/officeart/2005/8/layout/orgChart1"/>
    <dgm:cxn modelId="{2E62CCD8-D691-4402-81BC-F42AD4492325}" srcId="{2735EB8B-6E3E-4F84-A83D-F75E17B18D58}" destId="{5A8D4C65-0CC0-4A6E-9D20-A411E87B938B}" srcOrd="0" destOrd="0" parTransId="{79CE51C5-5D5D-4479-A78C-405E8F79B919}" sibTransId="{B40F5E0F-A9B7-4C77-A594-22CFFF581CEA}"/>
    <dgm:cxn modelId="{DDBF27AC-9691-40F8-8FFD-83F96BD6D805}" type="presOf" srcId="{5A70F082-8C1E-4D3E-9B54-1A12D6FE2B5A}" destId="{EC27DE98-63AD-4578-BA96-CC4864F1E58A}" srcOrd="0" destOrd="0" presId="urn:microsoft.com/office/officeart/2005/8/layout/orgChart1"/>
    <dgm:cxn modelId="{390DD5EA-492B-4FAC-AB23-5C89F457F5D6}" type="presOf" srcId="{FDB2C071-435D-4D1C-8F77-FC4454714D5B}" destId="{765C8FA8-7607-4F70-95E3-266909ED3A23}" srcOrd="1" destOrd="0" presId="urn:microsoft.com/office/officeart/2005/8/layout/orgChart1"/>
    <dgm:cxn modelId="{059BC729-3922-441C-B5FF-DAECF7E798C5}" type="presOf" srcId="{2735EB8B-6E3E-4F84-A83D-F75E17B18D58}" destId="{41442017-3DE0-4FAF-8E7B-2ABD991F158B}" srcOrd="0" destOrd="0" presId="urn:microsoft.com/office/officeart/2005/8/layout/orgChart1"/>
    <dgm:cxn modelId="{5EF85793-F11D-4393-826F-2B3D583A1DEA}" type="presOf" srcId="{5A8D4C65-0CC0-4A6E-9D20-A411E87B938B}" destId="{385005AE-96E8-4F44-8092-FC6B9E978B47}" srcOrd="0" destOrd="0" presId="urn:microsoft.com/office/officeart/2005/8/layout/orgChart1"/>
    <dgm:cxn modelId="{2EDBDB1A-71E7-4A47-9373-C4CAC5891675}" type="presOf" srcId="{3264EE3F-663E-46D6-A1E7-4046A827F2C2}" destId="{F174FAD2-59F4-472D-AC66-E3F603F6704C}" srcOrd="1" destOrd="0" presId="urn:microsoft.com/office/officeart/2005/8/layout/orgChart1"/>
    <dgm:cxn modelId="{47C27C17-AD20-4D99-B361-CAE80603D412}" type="presOf" srcId="{A2AB58D9-CECC-49AF-8303-DB3462895B27}" destId="{E9A3CAEF-F57E-4363-A579-538A8163D613}" srcOrd="0" destOrd="0" presId="urn:microsoft.com/office/officeart/2005/8/layout/orgChart1"/>
    <dgm:cxn modelId="{471DF8AC-65C7-4455-AAE5-2F1B3101C795}" srcId="{C2C208D5-E80A-461C-9427-7951AE51D462}" destId="{20E7903D-7AC6-418A-B64B-B547D1461AB7}" srcOrd="1" destOrd="0" parTransId="{642E41A3-ACBE-4531-96D6-5BA56C27D6AD}" sibTransId="{9BB89B17-1A34-42D1-8C9C-EEEF095B7E86}"/>
    <dgm:cxn modelId="{77ABF0DE-FC34-4089-A9D0-9DEF254081D5}" type="presOf" srcId="{791F64B5-E277-4415-BBCC-A569CFAB3DD1}" destId="{A34FEF74-7237-41C8-8190-923A46D984A9}" srcOrd="1" destOrd="0" presId="urn:microsoft.com/office/officeart/2005/8/layout/orgChart1"/>
    <dgm:cxn modelId="{5CF693CD-F8B2-4AAC-898C-A1674E0860A1}" type="presOf" srcId="{BD2DE670-9877-4726-93B5-9B91BFD08AF7}" destId="{CF85D0F4-FD39-45E2-94F5-56136CDE2166}" srcOrd="0" destOrd="0" presId="urn:microsoft.com/office/officeart/2005/8/layout/orgChart1"/>
    <dgm:cxn modelId="{1381D510-9C9F-4D6A-8ECC-D6229FE0C7B7}" type="presOf" srcId="{C2C208D5-E80A-461C-9427-7951AE51D462}" destId="{7FDB54DF-0275-43DC-B6CF-227FE9D87CB0}" srcOrd="1" destOrd="0" presId="urn:microsoft.com/office/officeart/2005/8/layout/orgChart1"/>
    <dgm:cxn modelId="{83D04D03-6087-45C7-9392-9DF1C72CECE7}" type="presOf" srcId="{FBDB5863-0721-420A-936D-DBC1B3381EB3}" destId="{16AB347A-AD29-4B64-8214-264A7E38C574}" srcOrd="0" destOrd="0" presId="urn:microsoft.com/office/officeart/2005/8/layout/orgChart1"/>
    <dgm:cxn modelId="{B3A6E7CB-DD4F-4BDA-B237-C0A512513551}" srcId="{9448DE01-A0C1-4CC2-9EED-270B7C414768}" destId="{856F2C55-4448-4F6B-95F0-D592EABEBEBB}" srcOrd="0" destOrd="0" parTransId="{B5C53492-B273-4404-9868-3967C0229674}" sibTransId="{9E124981-CDF1-4EC1-9DE2-4FCECEE458C7}"/>
    <dgm:cxn modelId="{83AEC0A3-E631-41BE-9773-CFE7BD7393C3}" type="presOf" srcId="{3264EE3F-663E-46D6-A1E7-4046A827F2C2}" destId="{EC4A7F62-32A4-4E29-BAAC-89719F4B9315}" srcOrd="0" destOrd="0" presId="urn:microsoft.com/office/officeart/2005/8/layout/orgChart1"/>
    <dgm:cxn modelId="{50C5CAC9-F266-4765-B0FA-D03C9DC7B28B}" srcId="{3264EE3F-663E-46D6-A1E7-4046A827F2C2}" destId="{2735EB8B-6E3E-4F84-A83D-F75E17B18D58}" srcOrd="1" destOrd="0" parTransId="{BD206FBE-C65C-4D5D-8621-722461B48F6C}" sibTransId="{3A0DA6BD-A835-4933-BC8A-C2FBA76F1497}"/>
    <dgm:cxn modelId="{6B774211-2049-46DA-BBED-676D56956E0B}" type="presParOf" srcId="{6529A8FB-5F3C-4398-A821-69123E1A3E84}" destId="{A5709963-9ED2-4C0E-9D4E-D330790E9327}" srcOrd="0" destOrd="0" presId="urn:microsoft.com/office/officeart/2005/8/layout/orgChart1"/>
    <dgm:cxn modelId="{A7D0A5A3-6DF2-4F67-83F4-D49FF56B6CBB}" type="presParOf" srcId="{A5709963-9ED2-4C0E-9D4E-D330790E9327}" destId="{7D8FCC92-30B7-411E-8C4B-A9EF8F9BF48A}" srcOrd="0" destOrd="0" presId="urn:microsoft.com/office/officeart/2005/8/layout/orgChart1"/>
    <dgm:cxn modelId="{C87B663B-D848-43ED-8F5E-F67C40AEC151}" type="presParOf" srcId="{7D8FCC92-30B7-411E-8C4B-A9EF8F9BF48A}" destId="{D5E019C6-1A95-42D9-8914-1624CA53C1E2}" srcOrd="0" destOrd="0" presId="urn:microsoft.com/office/officeart/2005/8/layout/orgChart1"/>
    <dgm:cxn modelId="{7FE4CE75-1524-4E52-8046-C16521A7C962}" type="presParOf" srcId="{7D8FCC92-30B7-411E-8C4B-A9EF8F9BF48A}" destId="{1C0A936A-F58F-4373-B91C-ACF2E6F95954}" srcOrd="1" destOrd="0" presId="urn:microsoft.com/office/officeart/2005/8/layout/orgChart1"/>
    <dgm:cxn modelId="{9144951F-712A-4849-B457-68D78D93743A}" type="presParOf" srcId="{A5709963-9ED2-4C0E-9D4E-D330790E9327}" destId="{A305FECA-ACBF-4E9C-8C4C-87B206E01C0B}" srcOrd="1" destOrd="0" presId="urn:microsoft.com/office/officeart/2005/8/layout/orgChart1"/>
    <dgm:cxn modelId="{DB35686D-B176-40A2-91FA-00313D661ADA}" type="presParOf" srcId="{A305FECA-ACBF-4E9C-8C4C-87B206E01C0B}" destId="{244811EF-447A-4EB5-9226-4BDF823ED45C}" srcOrd="0" destOrd="0" presId="urn:microsoft.com/office/officeart/2005/8/layout/orgChart1"/>
    <dgm:cxn modelId="{0404D6BF-993F-475A-96A4-CE577F9A574C}" type="presParOf" srcId="{A305FECA-ACBF-4E9C-8C4C-87B206E01C0B}" destId="{EA610703-E3D0-42B7-A7BB-2C2549173465}" srcOrd="1" destOrd="0" presId="urn:microsoft.com/office/officeart/2005/8/layout/orgChart1"/>
    <dgm:cxn modelId="{F40A913C-1CFF-4116-9C70-B2AB369AAED6}" type="presParOf" srcId="{EA610703-E3D0-42B7-A7BB-2C2549173465}" destId="{E8125DDD-342A-4D12-9470-10BEF1BB0E65}" srcOrd="0" destOrd="0" presId="urn:microsoft.com/office/officeart/2005/8/layout/orgChart1"/>
    <dgm:cxn modelId="{98BE0494-C95B-42C2-A78E-0A8612861F9B}" type="presParOf" srcId="{E8125DDD-342A-4D12-9470-10BEF1BB0E65}" destId="{CF85D0F4-FD39-45E2-94F5-56136CDE2166}" srcOrd="0" destOrd="0" presId="urn:microsoft.com/office/officeart/2005/8/layout/orgChart1"/>
    <dgm:cxn modelId="{EA499BAD-2C6C-4664-BC07-05C63E74BB1C}" type="presParOf" srcId="{E8125DDD-342A-4D12-9470-10BEF1BB0E65}" destId="{77E7F668-455F-4A3C-82F7-A407F7217AA5}" srcOrd="1" destOrd="0" presId="urn:microsoft.com/office/officeart/2005/8/layout/orgChart1"/>
    <dgm:cxn modelId="{6AE425E1-650D-49B8-9296-832D4EE8FE55}" type="presParOf" srcId="{EA610703-E3D0-42B7-A7BB-2C2549173465}" destId="{1CB077A6-50D7-4664-97C6-BE517681DCF3}" srcOrd="1" destOrd="0" presId="urn:microsoft.com/office/officeart/2005/8/layout/orgChart1"/>
    <dgm:cxn modelId="{410A5C36-9415-4135-9C3C-43C079FF4EDC}" type="presParOf" srcId="{1CB077A6-50D7-4664-97C6-BE517681DCF3}" destId="{67B17349-38D3-4291-808B-1A97787931B6}" srcOrd="0" destOrd="0" presId="urn:microsoft.com/office/officeart/2005/8/layout/orgChart1"/>
    <dgm:cxn modelId="{12830F8A-AC08-49E1-96B8-A5485DBE0BB3}" type="presParOf" srcId="{1CB077A6-50D7-4664-97C6-BE517681DCF3}" destId="{5E6E0484-5CBB-44E8-B2A3-31E7D061A0BF}" srcOrd="1" destOrd="0" presId="urn:microsoft.com/office/officeart/2005/8/layout/orgChart1"/>
    <dgm:cxn modelId="{E8691CA6-B6AD-4B92-B537-397130417F6E}" type="presParOf" srcId="{5E6E0484-5CBB-44E8-B2A3-31E7D061A0BF}" destId="{45477B29-400F-485C-9EC0-B757315990DC}" srcOrd="0" destOrd="0" presId="urn:microsoft.com/office/officeart/2005/8/layout/orgChart1"/>
    <dgm:cxn modelId="{FCD4C9C3-7FCA-47E4-BE69-6FD26ABF8A93}" type="presParOf" srcId="{45477B29-400F-485C-9EC0-B757315990DC}" destId="{3F78C7E9-8C1A-496B-B615-AA354F48147F}" srcOrd="0" destOrd="0" presId="urn:microsoft.com/office/officeart/2005/8/layout/orgChart1"/>
    <dgm:cxn modelId="{F2F524B5-F5BF-439C-AB64-39554C9269CB}" type="presParOf" srcId="{45477B29-400F-485C-9EC0-B757315990DC}" destId="{765C8FA8-7607-4F70-95E3-266909ED3A23}" srcOrd="1" destOrd="0" presId="urn:microsoft.com/office/officeart/2005/8/layout/orgChart1"/>
    <dgm:cxn modelId="{2CC35225-30A6-4770-BD0B-727F42C9B53F}" type="presParOf" srcId="{5E6E0484-5CBB-44E8-B2A3-31E7D061A0BF}" destId="{9EA9679C-E8FC-4749-AF05-5BF7E728B74D}" srcOrd="1" destOrd="0" presId="urn:microsoft.com/office/officeart/2005/8/layout/orgChart1"/>
    <dgm:cxn modelId="{5A381CBC-2FCD-407C-80B4-EDEC4BFBC212}" type="presParOf" srcId="{9EA9679C-E8FC-4749-AF05-5BF7E728B74D}" destId="{574038A9-0E5D-4923-9458-B626E6055F35}" srcOrd="0" destOrd="0" presId="urn:microsoft.com/office/officeart/2005/8/layout/orgChart1"/>
    <dgm:cxn modelId="{29608D64-6456-4DDC-9FE2-021B3B9EF218}" type="presParOf" srcId="{9EA9679C-E8FC-4749-AF05-5BF7E728B74D}" destId="{4F747D64-FF2A-46D8-8783-B1F4DAA62C09}" srcOrd="1" destOrd="0" presId="urn:microsoft.com/office/officeart/2005/8/layout/orgChart1"/>
    <dgm:cxn modelId="{74B84D40-93C9-4438-828B-8610F8EDAFCB}" type="presParOf" srcId="{4F747D64-FF2A-46D8-8783-B1F4DAA62C09}" destId="{CF76D045-9CA9-451F-B979-04F5E44D58C9}" srcOrd="0" destOrd="0" presId="urn:microsoft.com/office/officeart/2005/8/layout/orgChart1"/>
    <dgm:cxn modelId="{11066D84-9E15-4A52-A4FB-FDAB85E2EDD3}" type="presParOf" srcId="{CF76D045-9CA9-451F-B979-04F5E44D58C9}" destId="{C771F06F-F879-4F06-8ACF-03CA736560FD}" srcOrd="0" destOrd="0" presId="urn:microsoft.com/office/officeart/2005/8/layout/orgChart1"/>
    <dgm:cxn modelId="{334F21A8-4880-4222-B93A-81357C5A535A}" type="presParOf" srcId="{CF76D045-9CA9-451F-B979-04F5E44D58C9}" destId="{3C1866E6-DC7B-479B-A993-5A7DE2E54ACA}" srcOrd="1" destOrd="0" presId="urn:microsoft.com/office/officeart/2005/8/layout/orgChart1"/>
    <dgm:cxn modelId="{EAEE8B27-D9C3-466B-9326-0D202DF3F274}" type="presParOf" srcId="{4F747D64-FF2A-46D8-8783-B1F4DAA62C09}" destId="{D876A3C2-C99A-4E87-88EE-DCCF0C224E12}" srcOrd="1" destOrd="0" presId="urn:microsoft.com/office/officeart/2005/8/layout/orgChart1"/>
    <dgm:cxn modelId="{11FA2DB5-281B-440F-87B5-B1ACFFB1A61E}" type="presParOf" srcId="{4F747D64-FF2A-46D8-8783-B1F4DAA62C09}" destId="{49EFED36-B4BB-4DF6-ADEB-CC5458910EDF}" srcOrd="2" destOrd="0" presId="urn:microsoft.com/office/officeart/2005/8/layout/orgChart1"/>
    <dgm:cxn modelId="{34E88BB3-5207-47E9-ABE5-AD1FA3594C06}" type="presParOf" srcId="{5E6E0484-5CBB-44E8-B2A3-31E7D061A0BF}" destId="{A4C78407-B312-4583-BC2E-456F99496041}" srcOrd="2" destOrd="0" presId="urn:microsoft.com/office/officeart/2005/8/layout/orgChart1"/>
    <dgm:cxn modelId="{7BBF36D5-A1FF-4554-A4E2-DF1D0E005585}" type="presParOf" srcId="{1CB077A6-50D7-4664-97C6-BE517681DCF3}" destId="{15890BBD-5D90-4CA0-BA91-839914DABF87}" srcOrd="2" destOrd="0" presId="urn:microsoft.com/office/officeart/2005/8/layout/orgChart1"/>
    <dgm:cxn modelId="{D3794DBD-2722-492E-9E6C-9BFB7917E93A}" type="presParOf" srcId="{1CB077A6-50D7-4664-97C6-BE517681DCF3}" destId="{0EC444A6-BE3A-4380-93C2-3B2EBBAD8B64}" srcOrd="3" destOrd="0" presId="urn:microsoft.com/office/officeart/2005/8/layout/orgChart1"/>
    <dgm:cxn modelId="{DD986F39-AC37-4C9E-8E56-489445023C10}" type="presParOf" srcId="{0EC444A6-BE3A-4380-93C2-3B2EBBAD8B64}" destId="{EBD1F56E-060F-48C0-91A9-12FEA0E1D624}" srcOrd="0" destOrd="0" presId="urn:microsoft.com/office/officeart/2005/8/layout/orgChart1"/>
    <dgm:cxn modelId="{14C1CA2D-8490-45BC-8028-3E50CC1F6CD0}" type="presParOf" srcId="{EBD1F56E-060F-48C0-91A9-12FEA0E1D624}" destId="{403D528B-F155-431D-8B6F-B846FEE9ABD9}" srcOrd="0" destOrd="0" presId="urn:microsoft.com/office/officeart/2005/8/layout/orgChart1"/>
    <dgm:cxn modelId="{60763A42-6D32-442C-A592-A638A68FADAC}" type="presParOf" srcId="{EBD1F56E-060F-48C0-91A9-12FEA0E1D624}" destId="{42DAF034-5040-4EE3-A870-48310BB3B693}" srcOrd="1" destOrd="0" presId="urn:microsoft.com/office/officeart/2005/8/layout/orgChart1"/>
    <dgm:cxn modelId="{E02845AC-6141-4213-BB93-D5D0D8D81BA1}" type="presParOf" srcId="{0EC444A6-BE3A-4380-93C2-3B2EBBAD8B64}" destId="{BFEA3FBA-7E0D-4988-83DA-A7CAE8FB870E}" srcOrd="1" destOrd="0" presId="urn:microsoft.com/office/officeart/2005/8/layout/orgChart1"/>
    <dgm:cxn modelId="{1529F2CD-7CBB-4CB6-A94F-1277BD085975}" type="presParOf" srcId="{0EC444A6-BE3A-4380-93C2-3B2EBBAD8B64}" destId="{19076108-5B70-4EFB-B67B-57147918C07A}" srcOrd="2" destOrd="0" presId="urn:microsoft.com/office/officeart/2005/8/layout/orgChart1"/>
    <dgm:cxn modelId="{51723096-1A2B-4D3C-8891-A42236F7EACE}" type="presParOf" srcId="{EA610703-E3D0-42B7-A7BB-2C2549173465}" destId="{644F0B38-DBAF-4B10-975C-6ED7B27EC1CB}" srcOrd="2" destOrd="0" presId="urn:microsoft.com/office/officeart/2005/8/layout/orgChart1"/>
    <dgm:cxn modelId="{22512388-0AB8-4378-8DEE-923F3138631E}" type="presParOf" srcId="{A305FECA-ACBF-4E9C-8C4C-87B206E01C0B}" destId="{16AB347A-AD29-4B64-8214-264A7E38C574}" srcOrd="2" destOrd="0" presId="urn:microsoft.com/office/officeart/2005/8/layout/orgChart1"/>
    <dgm:cxn modelId="{B1193B0D-743F-464E-B2C3-49951A7C6092}" type="presParOf" srcId="{A305FECA-ACBF-4E9C-8C4C-87B206E01C0B}" destId="{E0B08884-6AD6-4C2F-9CB6-5E164F6114FC}" srcOrd="3" destOrd="0" presId="urn:microsoft.com/office/officeart/2005/8/layout/orgChart1"/>
    <dgm:cxn modelId="{296BF466-C5CB-47E3-8349-3685F0372B58}" type="presParOf" srcId="{E0B08884-6AD6-4C2F-9CB6-5E164F6114FC}" destId="{7B49EB1B-D5F6-416A-8981-415C45B609CA}" srcOrd="0" destOrd="0" presId="urn:microsoft.com/office/officeart/2005/8/layout/orgChart1"/>
    <dgm:cxn modelId="{CECC0258-AAEA-401F-8909-457832A90658}" type="presParOf" srcId="{7B49EB1B-D5F6-416A-8981-415C45B609CA}" destId="{55745218-65BC-48D2-B2F0-03A90C32380C}" srcOrd="0" destOrd="0" presId="urn:microsoft.com/office/officeart/2005/8/layout/orgChart1"/>
    <dgm:cxn modelId="{5930ABFB-AE83-4CA5-BAAA-A9A8D8A97910}" type="presParOf" srcId="{7B49EB1B-D5F6-416A-8981-415C45B609CA}" destId="{28D447F6-BFC7-4312-B33E-95DD0FF89AB7}" srcOrd="1" destOrd="0" presId="urn:microsoft.com/office/officeart/2005/8/layout/orgChart1"/>
    <dgm:cxn modelId="{6C744D59-ADA1-4573-A625-ED1F0435ED4C}" type="presParOf" srcId="{E0B08884-6AD6-4C2F-9CB6-5E164F6114FC}" destId="{6D0FF135-46DA-496C-9010-FEFEFA74EDA6}" srcOrd="1" destOrd="0" presId="urn:microsoft.com/office/officeart/2005/8/layout/orgChart1"/>
    <dgm:cxn modelId="{12793CA9-28D1-478B-A617-87E220396F73}" type="presParOf" srcId="{6D0FF135-46DA-496C-9010-FEFEFA74EDA6}" destId="{01F20541-23B0-4F85-9066-1E607E3F6074}" srcOrd="0" destOrd="0" presId="urn:microsoft.com/office/officeart/2005/8/layout/orgChart1"/>
    <dgm:cxn modelId="{C2693592-BC91-4F26-B423-E6A965EF7495}" type="presParOf" srcId="{6D0FF135-46DA-496C-9010-FEFEFA74EDA6}" destId="{C222D119-36C4-4E10-9A3D-FBEECC9B2B5F}" srcOrd="1" destOrd="0" presId="urn:microsoft.com/office/officeart/2005/8/layout/orgChart1"/>
    <dgm:cxn modelId="{B43DC3BD-6B08-41FD-9538-636ABA239A07}" type="presParOf" srcId="{C222D119-36C4-4E10-9A3D-FBEECC9B2B5F}" destId="{0E1F30F7-E1DF-4AEE-AFAB-D76288CC093A}" srcOrd="0" destOrd="0" presId="urn:microsoft.com/office/officeart/2005/8/layout/orgChart1"/>
    <dgm:cxn modelId="{EC1D183E-A72B-43F4-A13D-4FAB963FDDAA}" type="presParOf" srcId="{0E1F30F7-E1DF-4AEE-AFAB-D76288CC093A}" destId="{D2619DD6-5F47-47C2-A913-2BAD17902E15}" srcOrd="0" destOrd="0" presId="urn:microsoft.com/office/officeart/2005/8/layout/orgChart1"/>
    <dgm:cxn modelId="{BE07102B-C3C5-4E9D-8154-C05E4141E61D}" type="presParOf" srcId="{0E1F30F7-E1DF-4AEE-AFAB-D76288CC093A}" destId="{7FDB54DF-0275-43DC-B6CF-227FE9D87CB0}" srcOrd="1" destOrd="0" presId="urn:microsoft.com/office/officeart/2005/8/layout/orgChart1"/>
    <dgm:cxn modelId="{FECCEB20-B201-487E-81A6-F461290120D5}" type="presParOf" srcId="{C222D119-36C4-4E10-9A3D-FBEECC9B2B5F}" destId="{4E18E14C-6A4F-4881-8ABE-E55FFD53A4A6}" srcOrd="1" destOrd="0" presId="urn:microsoft.com/office/officeart/2005/8/layout/orgChart1"/>
    <dgm:cxn modelId="{54C620FC-A5C0-48FA-9836-834562D9DDB7}" type="presParOf" srcId="{4E18E14C-6A4F-4881-8ABE-E55FFD53A4A6}" destId="{EC27DE98-63AD-4578-BA96-CC4864F1E58A}" srcOrd="0" destOrd="0" presId="urn:microsoft.com/office/officeart/2005/8/layout/orgChart1"/>
    <dgm:cxn modelId="{65450880-667E-49A2-95CD-59F8C0BC5F9D}" type="presParOf" srcId="{4E18E14C-6A4F-4881-8ABE-E55FFD53A4A6}" destId="{5DB7BF60-83F5-4F3C-A15F-AC3C7A56C062}" srcOrd="1" destOrd="0" presId="urn:microsoft.com/office/officeart/2005/8/layout/orgChart1"/>
    <dgm:cxn modelId="{62FA09EC-D9C0-465C-B2BE-583B8E3A36AB}" type="presParOf" srcId="{5DB7BF60-83F5-4F3C-A15F-AC3C7A56C062}" destId="{824F7FDF-98E5-405D-A96E-AC4B75515193}" srcOrd="0" destOrd="0" presId="urn:microsoft.com/office/officeart/2005/8/layout/orgChart1"/>
    <dgm:cxn modelId="{2FD67775-2322-4209-B77C-803EE1CD4AF4}" type="presParOf" srcId="{824F7FDF-98E5-405D-A96E-AC4B75515193}" destId="{239ADB9D-1642-486F-9FFF-638C9973A86B}" srcOrd="0" destOrd="0" presId="urn:microsoft.com/office/officeart/2005/8/layout/orgChart1"/>
    <dgm:cxn modelId="{49910B26-70DC-4A70-B50C-238E2E665C26}" type="presParOf" srcId="{824F7FDF-98E5-405D-A96E-AC4B75515193}" destId="{1A0A63E8-2562-4A29-851A-3BCA0B4531D8}" srcOrd="1" destOrd="0" presId="urn:microsoft.com/office/officeart/2005/8/layout/orgChart1"/>
    <dgm:cxn modelId="{04C09278-3CD5-4185-A6FB-9BB3F07E8A5D}" type="presParOf" srcId="{5DB7BF60-83F5-4F3C-A15F-AC3C7A56C062}" destId="{DF1D2ADB-9B6F-48FA-9284-AA59D87A3902}" srcOrd="1" destOrd="0" presId="urn:microsoft.com/office/officeart/2005/8/layout/orgChart1"/>
    <dgm:cxn modelId="{4F814AEE-F412-44D2-9F7D-CA41EE0E2D40}" type="presParOf" srcId="{5DB7BF60-83F5-4F3C-A15F-AC3C7A56C062}" destId="{26674897-E62B-4BE8-BA87-59ACC9BA4AA7}" srcOrd="2" destOrd="0" presId="urn:microsoft.com/office/officeart/2005/8/layout/orgChart1"/>
    <dgm:cxn modelId="{9D5CD79C-BEAD-48BC-975C-476CC4509C8C}" type="presParOf" srcId="{4E18E14C-6A4F-4881-8ABE-E55FFD53A4A6}" destId="{F56CE21C-6024-4F93-845E-594422EB68F9}" srcOrd="2" destOrd="0" presId="urn:microsoft.com/office/officeart/2005/8/layout/orgChart1"/>
    <dgm:cxn modelId="{FFCA082B-89DC-467A-A6A4-E732DDCCECCE}" type="presParOf" srcId="{4E18E14C-6A4F-4881-8ABE-E55FFD53A4A6}" destId="{A75070E5-1C3A-4C51-A02A-C308307A4B94}" srcOrd="3" destOrd="0" presId="urn:microsoft.com/office/officeart/2005/8/layout/orgChart1"/>
    <dgm:cxn modelId="{2D9BE000-C52C-4490-940F-9A8F71434FFC}" type="presParOf" srcId="{A75070E5-1C3A-4C51-A02A-C308307A4B94}" destId="{A314125C-C0FA-4C0E-AD24-C8E4A0FE69FB}" srcOrd="0" destOrd="0" presId="urn:microsoft.com/office/officeart/2005/8/layout/orgChart1"/>
    <dgm:cxn modelId="{71648A0B-015B-4F75-8FD7-37ADFAF83F22}" type="presParOf" srcId="{A314125C-C0FA-4C0E-AD24-C8E4A0FE69FB}" destId="{F09C8D05-5D71-445D-9D7D-2B0691186B67}" srcOrd="0" destOrd="0" presId="urn:microsoft.com/office/officeart/2005/8/layout/orgChart1"/>
    <dgm:cxn modelId="{33CDDA97-4282-4FAB-B398-70F82C1E0AD4}" type="presParOf" srcId="{A314125C-C0FA-4C0E-AD24-C8E4A0FE69FB}" destId="{5A6AD923-CE71-4A74-A50F-24AC704B770C}" srcOrd="1" destOrd="0" presId="urn:microsoft.com/office/officeart/2005/8/layout/orgChart1"/>
    <dgm:cxn modelId="{342617CF-80DA-4218-A01C-0B71F4DEA336}" type="presParOf" srcId="{A75070E5-1C3A-4C51-A02A-C308307A4B94}" destId="{B89C2A48-F3D4-4E04-A57E-3C4D1C8C077A}" srcOrd="1" destOrd="0" presId="urn:microsoft.com/office/officeart/2005/8/layout/orgChart1"/>
    <dgm:cxn modelId="{B0177432-F26B-4C5B-B0DD-F067D299B1FC}" type="presParOf" srcId="{A75070E5-1C3A-4C51-A02A-C308307A4B94}" destId="{8970AAA3-97D1-4020-AF6C-49FF33A20A66}" srcOrd="2" destOrd="0" presId="urn:microsoft.com/office/officeart/2005/8/layout/orgChart1"/>
    <dgm:cxn modelId="{14CBD17B-229B-4109-908A-08008DD69651}" type="presParOf" srcId="{C222D119-36C4-4E10-9A3D-FBEECC9B2B5F}" destId="{8C61A191-4894-4ED1-A9BA-6669D5A59C67}" srcOrd="2" destOrd="0" presId="urn:microsoft.com/office/officeart/2005/8/layout/orgChart1"/>
    <dgm:cxn modelId="{1B08493B-3258-4414-AE76-AAD5583419DF}" type="presParOf" srcId="{E0B08884-6AD6-4C2F-9CB6-5E164F6114FC}" destId="{AC2C41DB-35EF-4183-93E6-04A61F7A208F}" srcOrd="2" destOrd="0" presId="urn:microsoft.com/office/officeart/2005/8/layout/orgChart1"/>
    <dgm:cxn modelId="{01B100E0-591D-4884-B84E-365D687388F5}" type="presParOf" srcId="{A305FECA-ACBF-4E9C-8C4C-87B206E01C0B}" destId="{BE784260-6D2E-478B-90BD-5BE3F05D90C0}" srcOrd="4" destOrd="0" presId="urn:microsoft.com/office/officeart/2005/8/layout/orgChart1"/>
    <dgm:cxn modelId="{BF3CB502-D5D1-4792-A8F4-1BCA3F9FAE73}" type="presParOf" srcId="{A305FECA-ACBF-4E9C-8C4C-87B206E01C0B}" destId="{E5B2EF17-0C1F-4BD9-9D17-2F93D3291385}" srcOrd="5" destOrd="0" presId="urn:microsoft.com/office/officeart/2005/8/layout/orgChart1"/>
    <dgm:cxn modelId="{60940FD1-9E6C-47D3-9657-E2E13676DB38}" type="presParOf" srcId="{E5B2EF17-0C1F-4BD9-9D17-2F93D3291385}" destId="{4B0ED423-C041-46F7-86DE-D026A317BE5D}" srcOrd="0" destOrd="0" presId="urn:microsoft.com/office/officeart/2005/8/layout/orgChart1"/>
    <dgm:cxn modelId="{6D4A78CB-4606-438E-8171-4832DF6E3FE3}" type="presParOf" srcId="{4B0ED423-C041-46F7-86DE-D026A317BE5D}" destId="{EC4A7F62-32A4-4E29-BAAC-89719F4B9315}" srcOrd="0" destOrd="0" presId="urn:microsoft.com/office/officeart/2005/8/layout/orgChart1"/>
    <dgm:cxn modelId="{54D00E8B-A0E5-4F1C-89CF-A18F191F7F93}" type="presParOf" srcId="{4B0ED423-C041-46F7-86DE-D026A317BE5D}" destId="{F174FAD2-59F4-472D-AC66-E3F603F6704C}" srcOrd="1" destOrd="0" presId="urn:microsoft.com/office/officeart/2005/8/layout/orgChart1"/>
    <dgm:cxn modelId="{5EE40093-60A3-4845-AABC-4CB0D46F1743}" type="presParOf" srcId="{E5B2EF17-0C1F-4BD9-9D17-2F93D3291385}" destId="{59866DDB-1CB8-4B73-9661-DAAC2BD598C6}" srcOrd="1" destOrd="0" presId="urn:microsoft.com/office/officeart/2005/8/layout/orgChart1"/>
    <dgm:cxn modelId="{5F3ADC77-B6F2-4BE4-B529-970A0AD7AB86}" type="presParOf" srcId="{59866DDB-1CB8-4B73-9661-DAAC2BD598C6}" destId="{CE6AA3DB-69A6-46D0-918E-E64984BB5F45}" srcOrd="0" destOrd="0" presId="urn:microsoft.com/office/officeart/2005/8/layout/orgChart1"/>
    <dgm:cxn modelId="{E11F4AA4-9065-4F72-80C5-DA1954404569}" type="presParOf" srcId="{59866DDB-1CB8-4B73-9661-DAAC2BD598C6}" destId="{E2BC969F-F2D8-4400-AC5C-34580F0A87D3}" srcOrd="1" destOrd="0" presId="urn:microsoft.com/office/officeart/2005/8/layout/orgChart1"/>
    <dgm:cxn modelId="{106AC493-CEBF-445F-B704-EDE77E166958}" type="presParOf" srcId="{E2BC969F-F2D8-4400-AC5C-34580F0A87D3}" destId="{27FE4651-0B58-40AB-9AA7-CEBC821C37BD}" srcOrd="0" destOrd="0" presId="urn:microsoft.com/office/officeart/2005/8/layout/orgChart1"/>
    <dgm:cxn modelId="{88929D5B-FDCA-442D-B4A1-C8467779499A}" type="presParOf" srcId="{27FE4651-0B58-40AB-9AA7-CEBC821C37BD}" destId="{FAF0DAD3-C8A0-4730-A4CC-BCF4864EFDF2}" srcOrd="0" destOrd="0" presId="urn:microsoft.com/office/officeart/2005/8/layout/orgChart1"/>
    <dgm:cxn modelId="{868C875F-A77C-4D2D-AA21-BA8D51551918}" type="presParOf" srcId="{27FE4651-0B58-40AB-9AA7-CEBC821C37BD}" destId="{A34FEF74-7237-41C8-8190-923A46D984A9}" srcOrd="1" destOrd="0" presId="urn:microsoft.com/office/officeart/2005/8/layout/orgChart1"/>
    <dgm:cxn modelId="{5A3C0BF7-7620-4239-ADE0-19803038DD4C}" type="presParOf" srcId="{E2BC969F-F2D8-4400-AC5C-34580F0A87D3}" destId="{58EBEE42-DDE4-4972-B7AC-ABE91056AD30}" srcOrd="1" destOrd="0" presId="urn:microsoft.com/office/officeart/2005/8/layout/orgChart1"/>
    <dgm:cxn modelId="{C4B7E46D-5426-4190-90B5-82C348B7BC13}" type="presParOf" srcId="{58EBEE42-DDE4-4972-B7AC-ABE91056AD30}" destId="{35B502A4-4134-4087-AF06-87AE684BFA8E}" srcOrd="0" destOrd="0" presId="urn:microsoft.com/office/officeart/2005/8/layout/orgChart1"/>
    <dgm:cxn modelId="{20C9C812-F4AD-4376-AEE5-59EF2D1FC059}" type="presParOf" srcId="{58EBEE42-DDE4-4972-B7AC-ABE91056AD30}" destId="{D29E94B1-73C0-4A28-89B4-8E8447F8FAE7}" srcOrd="1" destOrd="0" presId="urn:microsoft.com/office/officeart/2005/8/layout/orgChart1"/>
    <dgm:cxn modelId="{03664355-2E37-4819-AD42-A28DA70F2196}" type="presParOf" srcId="{D29E94B1-73C0-4A28-89B4-8E8447F8FAE7}" destId="{27A0E658-B268-4F92-A2CA-4D96A71D646D}" srcOrd="0" destOrd="0" presId="urn:microsoft.com/office/officeart/2005/8/layout/orgChart1"/>
    <dgm:cxn modelId="{70298AE8-055F-4D06-B372-17A6D937907F}" type="presParOf" srcId="{27A0E658-B268-4F92-A2CA-4D96A71D646D}" destId="{E9A3CAEF-F57E-4363-A579-538A8163D613}" srcOrd="0" destOrd="0" presId="urn:microsoft.com/office/officeart/2005/8/layout/orgChart1"/>
    <dgm:cxn modelId="{8CF9DA83-EB62-4088-B194-09DCDABE54C5}" type="presParOf" srcId="{27A0E658-B268-4F92-A2CA-4D96A71D646D}" destId="{B5543D87-DDBF-4A0B-9D32-0EE0FB649C90}" srcOrd="1" destOrd="0" presId="urn:microsoft.com/office/officeart/2005/8/layout/orgChart1"/>
    <dgm:cxn modelId="{B580EC03-AB8C-4F7C-8766-E51D69A1431E}" type="presParOf" srcId="{D29E94B1-73C0-4A28-89B4-8E8447F8FAE7}" destId="{C43A3E50-4AA5-4687-AA70-B3054DDDABA8}" srcOrd="1" destOrd="0" presId="urn:microsoft.com/office/officeart/2005/8/layout/orgChart1"/>
    <dgm:cxn modelId="{43B367E3-F2B1-49DC-B5FA-1AE05390948E}" type="presParOf" srcId="{D29E94B1-73C0-4A28-89B4-8E8447F8FAE7}" destId="{12E1678C-2C52-4A9A-9A9A-6D23012D64DF}" srcOrd="2" destOrd="0" presId="urn:microsoft.com/office/officeart/2005/8/layout/orgChart1"/>
    <dgm:cxn modelId="{F0A122F4-AFF6-4BAF-8069-220A42C729C8}" type="presParOf" srcId="{E2BC969F-F2D8-4400-AC5C-34580F0A87D3}" destId="{F64884E9-A48A-43BE-99EC-7ACEC7CD5EAD}" srcOrd="2" destOrd="0" presId="urn:microsoft.com/office/officeart/2005/8/layout/orgChart1"/>
    <dgm:cxn modelId="{B49DDE91-2666-43E8-AE05-BD20F24DF8C3}" type="presParOf" srcId="{59866DDB-1CB8-4B73-9661-DAAC2BD598C6}" destId="{F782D936-2B5F-4FDA-A2CA-9F8BF2DFFF25}" srcOrd="2" destOrd="0" presId="urn:microsoft.com/office/officeart/2005/8/layout/orgChart1"/>
    <dgm:cxn modelId="{89E7A7D5-8F79-4EF8-990F-E330439D81A5}" type="presParOf" srcId="{59866DDB-1CB8-4B73-9661-DAAC2BD598C6}" destId="{A4D80F32-484D-4899-BE16-AE8AB8F3A8AA}" srcOrd="3" destOrd="0" presId="urn:microsoft.com/office/officeart/2005/8/layout/orgChart1"/>
    <dgm:cxn modelId="{29BF4EF6-4F11-4387-94D3-79147F083A2B}" type="presParOf" srcId="{A4D80F32-484D-4899-BE16-AE8AB8F3A8AA}" destId="{5BB631BA-F0FA-46EE-86A0-8CFC6DAEE03D}" srcOrd="0" destOrd="0" presId="urn:microsoft.com/office/officeart/2005/8/layout/orgChart1"/>
    <dgm:cxn modelId="{504E5017-79A6-49DF-9580-0B51B88BBB54}" type="presParOf" srcId="{5BB631BA-F0FA-46EE-86A0-8CFC6DAEE03D}" destId="{41442017-3DE0-4FAF-8E7B-2ABD991F158B}" srcOrd="0" destOrd="0" presId="urn:microsoft.com/office/officeart/2005/8/layout/orgChart1"/>
    <dgm:cxn modelId="{6225B8D9-844E-4769-8B0A-ACCB76C5B015}" type="presParOf" srcId="{5BB631BA-F0FA-46EE-86A0-8CFC6DAEE03D}" destId="{2EF98B24-E97D-4AF1-81A1-CD578C9E6F60}" srcOrd="1" destOrd="0" presId="urn:microsoft.com/office/officeart/2005/8/layout/orgChart1"/>
    <dgm:cxn modelId="{E4712292-0867-458A-AA9E-927234A91918}" type="presParOf" srcId="{A4D80F32-484D-4899-BE16-AE8AB8F3A8AA}" destId="{B4C38DA2-9D22-4B85-B8FF-31507A17E999}" srcOrd="1" destOrd="0" presId="urn:microsoft.com/office/officeart/2005/8/layout/orgChart1"/>
    <dgm:cxn modelId="{CF788176-2F42-4A87-A4AE-D4FB0182D374}" type="presParOf" srcId="{B4C38DA2-9D22-4B85-B8FF-31507A17E999}" destId="{ADD17736-6E54-4F17-B323-5C94BF7D489A}" srcOrd="0" destOrd="0" presId="urn:microsoft.com/office/officeart/2005/8/layout/orgChart1"/>
    <dgm:cxn modelId="{3268ACC5-B802-45AD-BED4-9458E7C864DF}" type="presParOf" srcId="{B4C38DA2-9D22-4B85-B8FF-31507A17E999}" destId="{ED683441-B04F-4DE3-A815-A951E8F671CA}" srcOrd="1" destOrd="0" presId="urn:microsoft.com/office/officeart/2005/8/layout/orgChart1"/>
    <dgm:cxn modelId="{08219B61-AF32-41DF-80F9-5AF1769910C1}" type="presParOf" srcId="{ED683441-B04F-4DE3-A815-A951E8F671CA}" destId="{E4B6CB99-8053-47FF-AE0C-41AF0AB24EEB}" srcOrd="0" destOrd="0" presId="urn:microsoft.com/office/officeart/2005/8/layout/orgChart1"/>
    <dgm:cxn modelId="{D4CC9FCC-DDB2-4C82-BA5F-9B673932AE67}" type="presParOf" srcId="{E4B6CB99-8053-47FF-AE0C-41AF0AB24EEB}" destId="{385005AE-96E8-4F44-8092-FC6B9E978B47}" srcOrd="0" destOrd="0" presId="urn:microsoft.com/office/officeart/2005/8/layout/orgChart1"/>
    <dgm:cxn modelId="{E24FCB26-40EB-43F6-813D-622D2994E2DF}" type="presParOf" srcId="{E4B6CB99-8053-47FF-AE0C-41AF0AB24EEB}" destId="{319C89D6-D30F-4EBA-9605-0C209774C5F7}" srcOrd="1" destOrd="0" presId="urn:microsoft.com/office/officeart/2005/8/layout/orgChart1"/>
    <dgm:cxn modelId="{87B44B51-EBD1-4994-8845-2BA770EA3A47}" type="presParOf" srcId="{ED683441-B04F-4DE3-A815-A951E8F671CA}" destId="{ACD61C57-822E-4555-A36E-84DF781F6BEF}" srcOrd="1" destOrd="0" presId="urn:microsoft.com/office/officeart/2005/8/layout/orgChart1"/>
    <dgm:cxn modelId="{F8BE8BB2-501E-4963-928B-2EB260F57D26}" type="presParOf" srcId="{ED683441-B04F-4DE3-A815-A951E8F671CA}" destId="{432125E1-20E2-4B22-89C8-411307CD581F}" srcOrd="2" destOrd="0" presId="urn:microsoft.com/office/officeart/2005/8/layout/orgChart1"/>
    <dgm:cxn modelId="{AAD0ACCF-BC23-464D-95A5-8813EC7C369C}" type="presParOf" srcId="{A4D80F32-484D-4899-BE16-AE8AB8F3A8AA}" destId="{0CC08BF3-91B7-466C-8BD9-528D14766AE4}" srcOrd="2" destOrd="0" presId="urn:microsoft.com/office/officeart/2005/8/layout/orgChart1"/>
    <dgm:cxn modelId="{A9DA1632-74FE-405B-B93E-9927BC948910}" type="presParOf" srcId="{E5B2EF17-0C1F-4BD9-9D17-2F93D3291385}" destId="{4F4A465F-96E6-4791-B74C-20BBA4DE527B}" srcOrd="2" destOrd="0" presId="urn:microsoft.com/office/officeart/2005/8/layout/orgChart1"/>
    <dgm:cxn modelId="{3D6B3C3D-96D6-44E5-83FE-6DE6411C3E23}" type="presParOf" srcId="{A5709963-9ED2-4C0E-9D4E-D330790E9327}" destId="{2192160F-6382-4F66-A293-B5F6A8A685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17736-6E54-4F17-B323-5C94BF7D489A}">
      <dsp:nvSpPr>
        <dsp:cNvPr id="0" name=""/>
        <dsp:cNvSpPr/>
      </dsp:nvSpPr>
      <dsp:spPr>
        <a:xfrm>
          <a:off x="13105257" y="5591221"/>
          <a:ext cx="397904" cy="122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40"/>
              </a:lnTo>
              <a:lnTo>
                <a:pt x="397904" y="1220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2D936-2B5F-4FDA-A2CA-9F8BF2DFFF25}">
      <dsp:nvSpPr>
        <dsp:cNvPr id="0" name=""/>
        <dsp:cNvSpPr/>
      </dsp:nvSpPr>
      <dsp:spPr>
        <a:xfrm>
          <a:off x="12561454" y="3707807"/>
          <a:ext cx="1604881" cy="55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33"/>
              </a:lnTo>
              <a:lnTo>
                <a:pt x="1604881" y="278533"/>
              </a:lnTo>
              <a:lnTo>
                <a:pt x="1604881" y="5570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502A4-4134-4087-AF06-87AE684BFA8E}">
      <dsp:nvSpPr>
        <dsp:cNvPr id="0" name=""/>
        <dsp:cNvSpPr/>
      </dsp:nvSpPr>
      <dsp:spPr>
        <a:xfrm>
          <a:off x="9895494" y="5591221"/>
          <a:ext cx="397904" cy="122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40"/>
              </a:lnTo>
              <a:lnTo>
                <a:pt x="397904" y="1220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AA3DB-69A6-46D0-918E-E64984BB5F45}">
      <dsp:nvSpPr>
        <dsp:cNvPr id="0" name=""/>
        <dsp:cNvSpPr/>
      </dsp:nvSpPr>
      <dsp:spPr>
        <a:xfrm>
          <a:off x="10956573" y="3707807"/>
          <a:ext cx="1604881" cy="557066"/>
        </a:xfrm>
        <a:custGeom>
          <a:avLst/>
          <a:gdLst/>
          <a:ahLst/>
          <a:cxnLst/>
          <a:rect l="0" t="0" r="0" b="0"/>
          <a:pathLst>
            <a:path>
              <a:moveTo>
                <a:pt x="1604881" y="0"/>
              </a:moveTo>
              <a:lnTo>
                <a:pt x="1604881" y="278533"/>
              </a:lnTo>
              <a:lnTo>
                <a:pt x="0" y="278533"/>
              </a:lnTo>
              <a:lnTo>
                <a:pt x="0" y="5570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84260-6D2E-478B-90BD-5BE3F05D90C0}">
      <dsp:nvSpPr>
        <dsp:cNvPr id="0" name=""/>
        <dsp:cNvSpPr/>
      </dsp:nvSpPr>
      <dsp:spPr>
        <a:xfrm>
          <a:off x="7746810" y="1824392"/>
          <a:ext cx="4814644" cy="55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33"/>
              </a:lnTo>
              <a:lnTo>
                <a:pt x="4814644" y="278533"/>
              </a:lnTo>
              <a:lnTo>
                <a:pt x="4814644" y="5570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CE21C-6024-4F93-845E-594422EB68F9}">
      <dsp:nvSpPr>
        <dsp:cNvPr id="0" name=""/>
        <dsp:cNvSpPr/>
      </dsp:nvSpPr>
      <dsp:spPr>
        <a:xfrm>
          <a:off x="6685731" y="5591221"/>
          <a:ext cx="397904" cy="310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654"/>
              </a:lnTo>
              <a:lnTo>
                <a:pt x="397904" y="31036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7DE98-63AD-4578-BA96-CC4864F1E58A}">
      <dsp:nvSpPr>
        <dsp:cNvPr id="0" name=""/>
        <dsp:cNvSpPr/>
      </dsp:nvSpPr>
      <dsp:spPr>
        <a:xfrm>
          <a:off x="6685731" y="5591221"/>
          <a:ext cx="397904" cy="122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40"/>
              </a:lnTo>
              <a:lnTo>
                <a:pt x="397904" y="1220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20541-23B0-4F85-9066-1E607E3F6074}">
      <dsp:nvSpPr>
        <dsp:cNvPr id="0" name=""/>
        <dsp:cNvSpPr/>
      </dsp:nvSpPr>
      <dsp:spPr>
        <a:xfrm>
          <a:off x="7701090" y="3707807"/>
          <a:ext cx="91440" cy="557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0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347A-AD29-4B64-8214-264A7E38C574}">
      <dsp:nvSpPr>
        <dsp:cNvPr id="0" name=""/>
        <dsp:cNvSpPr/>
      </dsp:nvSpPr>
      <dsp:spPr>
        <a:xfrm>
          <a:off x="7701090" y="1824392"/>
          <a:ext cx="91440" cy="557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0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90BBD-5D90-4CA0-BA91-839914DABF87}">
      <dsp:nvSpPr>
        <dsp:cNvPr id="0" name=""/>
        <dsp:cNvSpPr/>
      </dsp:nvSpPr>
      <dsp:spPr>
        <a:xfrm>
          <a:off x="2932166" y="3707807"/>
          <a:ext cx="1604881" cy="55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33"/>
              </a:lnTo>
              <a:lnTo>
                <a:pt x="1604881" y="278533"/>
              </a:lnTo>
              <a:lnTo>
                <a:pt x="1604881" y="5570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38A9-0E5D-4923-9458-B626E6055F35}">
      <dsp:nvSpPr>
        <dsp:cNvPr id="0" name=""/>
        <dsp:cNvSpPr/>
      </dsp:nvSpPr>
      <dsp:spPr>
        <a:xfrm>
          <a:off x="266206" y="5591221"/>
          <a:ext cx="397904" cy="122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40"/>
              </a:lnTo>
              <a:lnTo>
                <a:pt x="397904" y="12202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7349-38D3-4291-808B-1A97787931B6}">
      <dsp:nvSpPr>
        <dsp:cNvPr id="0" name=""/>
        <dsp:cNvSpPr/>
      </dsp:nvSpPr>
      <dsp:spPr>
        <a:xfrm>
          <a:off x="1327285" y="3707807"/>
          <a:ext cx="1604881" cy="557066"/>
        </a:xfrm>
        <a:custGeom>
          <a:avLst/>
          <a:gdLst/>
          <a:ahLst/>
          <a:cxnLst/>
          <a:rect l="0" t="0" r="0" b="0"/>
          <a:pathLst>
            <a:path>
              <a:moveTo>
                <a:pt x="1604881" y="0"/>
              </a:moveTo>
              <a:lnTo>
                <a:pt x="1604881" y="278533"/>
              </a:lnTo>
              <a:lnTo>
                <a:pt x="0" y="278533"/>
              </a:lnTo>
              <a:lnTo>
                <a:pt x="0" y="5570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811EF-447A-4EB5-9226-4BDF823ED45C}">
      <dsp:nvSpPr>
        <dsp:cNvPr id="0" name=""/>
        <dsp:cNvSpPr/>
      </dsp:nvSpPr>
      <dsp:spPr>
        <a:xfrm>
          <a:off x="2932166" y="1824392"/>
          <a:ext cx="4814644" cy="557066"/>
        </a:xfrm>
        <a:custGeom>
          <a:avLst/>
          <a:gdLst/>
          <a:ahLst/>
          <a:cxnLst/>
          <a:rect l="0" t="0" r="0" b="0"/>
          <a:pathLst>
            <a:path>
              <a:moveTo>
                <a:pt x="4814644" y="0"/>
              </a:moveTo>
              <a:lnTo>
                <a:pt x="4814644" y="278533"/>
              </a:lnTo>
              <a:lnTo>
                <a:pt x="0" y="278533"/>
              </a:lnTo>
              <a:lnTo>
                <a:pt x="0" y="5570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019C6-1A95-42D9-8914-1624CA53C1E2}">
      <dsp:nvSpPr>
        <dsp:cNvPr id="0" name=""/>
        <dsp:cNvSpPr/>
      </dsp:nvSpPr>
      <dsp:spPr>
        <a:xfrm>
          <a:off x="6420462" y="498044"/>
          <a:ext cx="2652696" cy="132634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1" kern="1200" dirty="0" smtClean="0"/>
            <a:t>Problema</a:t>
          </a:r>
          <a:endParaRPr lang="es-ES" sz="3400" b="1" kern="1200" dirty="0"/>
        </a:p>
      </dsp:txBody>
      <dsp:txXfrm>
        <a:off x="6420462" y="498044"/>
        <a:ext cx="2652696" cy="1326348"/>
      </dsp:txXfrm>
    </dsp:sp>
    <dsp:sp modelId="{CF85D0F4-FD39-45E2-94F5-56136CDE2166}">
      <dsp:nvSpPr>
        <dsp:cNvPr id="0" name=""/>
        <dsp:cNvSpPr/>
      </dsp:nvSpPr>
      <dsp:spPr>
        <a:xfrm>
          <a:off x="1605818" y="2381458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err="1" smtClean="0"/>
            <a:t>Subproblema</a:t>
          </a:r>
          <a:endParaRPr lang="es-ES" sz="3400" kern="1200" dirty="0"/>
        </a:p>
      </dsp:txBody>
      <dsp:txXfrm>
        <a:off x="1605818" y="2381458"/>
        <a:ext cx="2652696" cy="1326348"/>
      </dsp:txXfrm>
    </dsp:sp>
    <dsp:sp modelId="{3F78C7E9-8C1A-496B-B615-AA354F48147F}">
      <dsp:nvSpPr>
        <dsp:cNvPr id="0" name=""/>
        <dsp:cNvSpPr/>
      </dsp:nvSpPr>
      <dsp:spPr>
        <a:xfrm>
          <a:off x="936" y="4264873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936" y="4264873"/>
        <a:ext cx="2652696" cy="1326348"/>
      </dsp:txXfrm>
    </dsp:sp>
    <dsp:sp modelId="{C771F06F-F879-4F06-8ACF-03CA736560FD}">
      <dsp:nvSpPr>
        <dsp:cNvPr id="0" name=""/>
        <dsp:cNvSpPr/>
      </dsp:nvSpPr>
      <dsp:spPr>
        <a:xfrm>
          <a:off x="664110" y="6148287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664110" y="6148287"/>
        <a:ext cx="2652696" cy="1326348"/>
      </dsp:txXfrm>
    </dsp:sp>
    <dsp:sp modelId="{403D528B-F155-431D-8B6F-B846FEE9ABD9}">
      <dsp:nvSpPr>
        <dsp:cNvPr id="0" name=""/>
        <dsp:cNvSpPr/>
      </dsp:nvSpPr>
      <dsp:spPr>
        <a:xfrm>
          <a:off x="3210699" y="4264873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Sub.</a:t>
          </a:r>
          <a:endParaRPr lang="es-ES" sz="3400" kern="1200" dirty="0"/>
        </a:p>
      </dsp:txBody>
      <dsp:txXfrm>
        <a:off x="3210699" y="4264873"/>
        <a:ext cx="2652696" cy="1326348"/>
      </dsp:txXfrm>
    </dsp:sp>
    <dsp:sp modelId="{55745218-65BC-48D2-B2F0-03A90C32380C}">
      <dsp:nvSpPr>
        <dsp:cNvPr id="0" name=""/>
        <dsp:cNvSpPr/>
      </dsp:nvSpPr>
      <dsp:spPr>
        <a:xfrm>
          <a:off x="6420462" y="2381458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err="1" smtClean="0"/>
            <a:t>Subproblema</a:t>
          </a:r>
          <a:endParaRPr lang="es-ES" sz="3400" kern="1200" dirty="0"/>
        </a:p>
      </dsp:txBody>
      <dsp:txXfrm>
        <a:off x="6420462" y="2381458"/>
        <a:ext cx="2652696" cy="1326348"/>
      </dsp:txXfrm>
    </dsp:sp>
    <dsp:sp modelId="{D2619DD6-5F47-47C2-A913-2BAD17902E15}">
      <dsp:nvSpPr>
        <dsp:cNvPr id="0" name=""/>
        <dsp:cNvSpPr/>
      </dsp:nvSpPr>
      <dsp:spPr>
        <a:xfrm>
          <a:off x="6420462" y="4264873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6420462" y="4264873"/>
        <a:ext cx="2652696" cy="1326348"/>
      </dsp:txXfrm>
    </dsp:sp>
    <dsp:sp modelId="{239ADB9D-1642-486F-9FFF-638C9973A86B}">
      <dsp:nvSpPr>
        <dsp:cNvPr id="0" name=""/>
        <dsp:cNvSpPr/>
      </dsp:nvSpPr>
      <dsp:spPr>
        <a:xfrm>
          <a:off x="7083636" y="6148287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7083636" y="6148287"/>
        <a:ext cx="2652696" cy="1326348"/>
      </dsp:txXfrm>
    </dsp:sp>
    <dsp:sp modelId="{F09C8D05-5D71-445D-9D7D-2B0691186B67}">
      <dsp:nvSpPr>
        <dsp:cNvPr id="0" name=""/>
        <dsp:cNvSpPr/>
      </dsp:nvSpPr>
      <dsp:spPr>
        <a:xfrm>
          <a:off x="7083636" y="8031702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7083636" y="8031702"/>
        <a:ext cx="2652696" cy="1326348"/>
      </dsp:txXfrm>
    </dsp:sp>
    <dsp:sp modelId="{EC4A7F62-32A4-4E29-BAAC-89719F4B9315}">
      <dsp:nvSpPr>
        <dsp:cNvPr id="0" name=""/>
        <dsp:cNvSpPr/>
      </dsp:nvSpPr>
      <dsp:spPr>
        <a:xfrm>
          <a:off x="11235106" y="2381458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err="1" smtClean="0"/>
            <a:t>Subproblema</a:t>
          </a:r>
          <a:endParaRPr lang="es-ES" sz="3400" kern="1200" dirty="0"/>
        </a:p>
      </dsp:txBody>
      <dsp:txXfrm>
        <a:off x="11235106" y="2381458"/>
        <a:ext cx="2652696" cy="1326348"/>
      </dsp:txXfrm>
    </dsp:sp>
    <dsp:sp modelId="{FAF0DAD3-C8A0-4730-A4CC-BCF4864EFDF2}">
      <dsp:nvSpPr>
        <dsp:cNvPr id="0" name=""/>
        <dsp:cNvSpPr/>
      </dsp:nvSpPr>
      <dsp:spPr>
        <a:xfrm>
          <a:off x="9630224" y="4264873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9630224" y="4264873"/>
        <a:ext cx="2652696" cy="1326348"/>
      </dsp:txXfrm>
    </dsp:sp>
    <dsp:sp modelId="{E9A3CAEF-F57E-4363-A579-538A8163D613}">
      <dsp:nvSpPr>
        <dsp:cNvPr id="0" name=""/>
        <dsp:cNvSpPr/>
      </dsp:nvSpPr>
      <dsp:spPr>
        <a:xfrm>
          <a:off x="10293399" y="6148287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10293399" y="6148287"/>
        <a:ext cx="2652696" cy="1326348"/>
      </dsp:txXfrm>
    </dsp:sp>
    <dsp:sp modelId="{41442017-3DE0-4FAF-8E7B-2ABD991F158B}">
      <dsp:nvSpPr>
        <dsp:cNvPr id="0" name=""/>
        <dsp:cNvSpPr/>
      </dsp:nvSpPr>
      <dsp:spPr>
        <a:xfrm>
          <a:off x="12839987" y="4264873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12839987" y="4264873"/>
        <a:ext cx="2652696" cy="1326348"/>
      </dsp:txXfrm>
    </dsp:sp>
    <dsp:sp modelId="{385005AE-96E8-4F44-8092-FC6B9E978B47}">
      <dsp:nvSpPr>
        <dsp:cNvPr id="0" name=""/>
        <dsp:cNvSpPr/>
      </dsp:nvSpPr>
      <dsp:spPr>
        <a:xfrm>
          <a:off x="13503161" y="6148287"/>
          <a:ext cx="2652696" cy="1326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Sub</a:t>
          </a:r>
          <a:endParaRPr lang="es-ES" sz="3400" kern="1200" dirty="0"/>
        </a:p>
      </dsp:txBody>
      <dsp:txXfrm>
        <a:off x="13503161" y="6148287"/>
        <a:ext cx="2652696" cy="13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Análisis</a:t>
            </a:r>
            <a:r>
              <a:rPr lang="es-PE" baseline="0" dirty="0" smtClean="0"/>
              <a:t> descendente, Divide y vencerás y Refinamiento sucesivo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Para estructurar un programa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Para estructurar un programa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Para estructurar un programa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Para estructurar un programa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1086" y="7150492"/>
            <a:ext cx="4863492" cy="3136508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62286" y="8473870"/>
            <a:ext cx="13753528" cy="118975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0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Bal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涙形 2"/>
          <p:cNvSpPr/>
          <p:nvPr userDrawn="1"/>
        </p:nvSpPr>
        <p:spPr>
          <a:xfrm rot="5226544">
            <a:off x="3944329" y="45165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涙形 3"/>
          <p:cNvSpPr/>
          <p:nvPr userDrawn="1"/>
        </p:nvSpPr>
        <p:spPr>
          <a:xfrm rot="11130698">
            <a:off x="11652523" y="88413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涙形 4"/>
          <p:cNvSpPr/>
          <p:nvPr userDrawn="1"/>
        </p:nvSpPr>
        <p:spPr>
          <a:xfrm rot="1800000">
            <a:off x="2633274" y="463338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14265780">
            <a:off x="12795332" y="5216238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195021" y="1038980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881748" y="5131093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1900997" y="1471462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043806" y="5803564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3131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31657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3165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31657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32001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2216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925177" y="46298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958034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225609" y="462981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959777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558409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858841" y="511481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5611606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68476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42342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8143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5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7976000" y="1249736"/>
            <a:ext cx="7632300" cy="2320588"/>
            <a:chOff x="7976000" y="767136"/>
            <a:chExt cx="7632300" cy="2320588"/>
          </a:xfrm>
        </p:grpSpPr>
        <p:sp>
          <p:nvSpPr>
            <p:cNvPr id="52" name="円弧 51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>
              <a:stCxn id="52" idx="0"/>
            </p:cNvCxnSpPr>
            <p:nvPr userDrawn="1"/>
          </p:nvCxnSpPr>
          <p:spPr>
            <a:xfrm>
              <a:off x="9956746" y="1106978"/>
              <a:ext cx="565155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 userDrawn="1"/>
        </p:nvGrpSpPr>
        <p:grpSpPr>
          <a:xfrm flipH="1">
            <a:off x="520700" y="2712080"/>
            <a:ext cx="7012790" cy="2320588"/>
            <a:chOff x="7976000" y="767136"/>
            <a:chExt cx="7012790" cy="2320588"/>
          </a:xfrm>
        </p:grpSpPr>
        <p:sp>
          <p:nvSpPr>
            <p:cNvPr id="70" name="円弧 6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>
              <a:stCxn id="70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 userDrawn="1"/>
        </p:nvGrpSpPr>
        <p:grpSpPr>
          <a:xfrm flipH="1">
            <a:off x="520700" y="5870763"/>
            <a:ext cx="7012790" cy="2320588"/>
            <a:chOff x="7976000" y="767136"/>
            <a:chExt cx="7012790" cy="2320588"/>
          </a:xfrm>
        </p:grpSpPr>
        <p:sp>
          <p:nvSpPr>
            <p:cNvPr id="77" name="円弧 76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/>
            <p:cNvCxnSpPr>
              <a:stCxn id="77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 userDrawn="1"/>
        </p:nvGrpSpPr>
        <p:grpSpPr>
          <a:xfrm flipH="1" flipV="1">
            <a:off x="2476500" y="7426333"/>
            <a:ext cx="7787490" cy="2320588"/>
            <a:chOff x="7976000" y="767136"/>
            <a:chExt cx="7787490" cy="2320588"/>
          </a:xfrm>
        </p:grpSpPr>
        <p:sp>
          <p:nvSpPr>
            <p:cNvPr id="80" name="円弧 7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stCxn id="80" idx="0"/>
            </p:cNvCxnSpPr>
            <p:nvPr userDrawn="1"/>
          </p:nvCxnSpPr>
          <p:spPr>
            <a:xfrm flipV="1">
              <a:off x="9956746" y="1106978"/>
              <a:ext cx="58067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288949" y="803286"/>
            <a:ext cx="7809250" cy="8435669"/>
            <a:chOff x="4946954" y="348420"/>
            <a:chExt cx="8413408" cy="9088290"/>
          </a:xfrm>
        </p:grpSpPr>
        <p:sp>
          <p:nvSpPr>
            <p:cNvPr id="5" name="涙形 4"/>
            <p:cNvSpPr/>
            <p:nvPr userDrawn="1"/>
          </p:nvSpPr>
          <p:spPr>
            <a:xfrm rot="8100000">
              <a:off x="7680555" y="348420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 rot="4500000">
              <a:off x="4946954" y="188938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涙形 6"/>
            <p:cNvSpPr/>
            <p:nvPr userDrawn="1"/>
          </p:nvSpPr>
          <p:spPr>
            <a:xfrm rot="900000">
              <a:off x="4946954" y="499472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 userDrawn="1"/>
          </p:nvSpPr>
          <p:spPr>
            <a:xfrm rot="18900000">
              <a:off x="7703047" y="6512996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涙形 8"/>
            <p:cNvSpPr/>
            <p:nvPr userDrawn="1"/>
          </p:nvSpPr>
          <p:spPr>
            <a:xfrm rot="15300000">
              <a:off x="10436648" y="497203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 userDrawn="1"/>
          </p:nvSpPr>
          <p:spPr>
            <a:xfrm rot="11700000">
              <a:off x="10436648" y="186669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48249" y="1228065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095502" y="4789931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95502" y="4210502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95502" y="6628665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96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14212397" y="-1371"/>
            <a:ext cx="4095455" cy="2350390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20950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041205" y="2495277"/>
            <a:ext cx="6193030" cy="6193030"/>
            <a:chOff x="4450556" y="450850"/>
            <a:chExt cx="9385300" cy="9385300"/>
          </a:xfrm>
        </p:grpSpPr>
        <p:sp>
          <p:nvSpPr>
            <p:cNvPr id="32" name="円/楕円 31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円/楕円 32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" y="2803240"/>
            <a:ext cx="18279220" cy="4899329"/>
          </a:xfrm>
          <a:custGeom>
            <a:avLst/>
            <a:gdLst/>
            <a:ahLst/>
            <a:cxnLst/>
            <a:rect l="l" t="t" r="r" b="b"/>
            <a:pathLst>
              <a:path w="18279220" h="4899329">
                <a:moveTo>
                  <a:pt x="5814596" y="4758098"/>
                </a:moveTo>
                <a:lnTo>
                  <a:pt x="18279220" y="4758098"/>
                </a:lnTo>
                <a:lnTo>
                  <a:pt x="18279220" y="4899329"/>
                </a:lnTo>
                <a:lnTo>
                  <a:pt x="5814596" y="4899329"/>
                </a:lnTo>
                <a:close/>
                <a:moveTo>
                  <a:pt x="12878622" y="0"/>
                </a:moveTo>
                <a:cubicBezTo>
                  <a:pt x="13571433" y="0"/>
                  <a:pt x="14134305" y="559284"/>
                  <a:pt x="14138736" y="1252080"/>
                </a:cubicBezTo>
                <a:cubicBezTo>
                  <a:pt x="14143162" y="1944076"/>
                  <a:pt x="13588778" y="2510006"/>
                  <a:pt x="12897140" y="2520026"/>
                </a:cubicBezTo>
                <a:lnTo>
                  <a:pt x="12897140" y="2520280"/>
                </a:lnTo>
                <a:lnTo>
                  <a:pt x="5798523" y="2520280"/>
                </a:lnTo>
                <a:lnTo>
                  <a:pt x="5798551" y="2522469"/>
                </a:lnTo>
                <a:cubicBezTo>
                  <a:pt x="5184591" y="2530323"/>
                  <a:pt x="4692121" y="3032335"/>
                  <a:pt x="4696048" y="3646333"/>
                </a:cubicBezTo>
                <a:cubicBezTo>
                  <a:pt x="4699975" y="4260331"/>
                  <a:pt x="5198827" y="4756002"/>
                  <a:pt x="5812837" y="4756002"/>
                </a:cubicBezTo>
                <a:lnTo>
                  <a:pt x="5812837" y="4899329"/>
                </a:lnTo>
                <a:cubicBezTo>
                  <a:pt x="5120026" y="4899329"/>
                  <a:pt x="4557154" y="4340045"/>
                  <a:pt x="4552723" y="3647249"/>
                </a:cubicBezTo>
                <a:cubicBezTo>
                  <a:pt x="4548296" y="2955081"/>
                  <a:pt x="5102957" y="2389041"/>
                  <a:pt x="5794836" y="2379271"/>
                </a:cubicBezTo>
                <a:lnTo>
                  <a:pt x="5794836" y="2379049"/>
                </a:lnTo>
                <a:lnTo>
                  <a:pt x="12892936" y="2379049"/>
                </a:lnTo>
                <a:lnTo>
                  <a:pt x="12892908" y="2376860"/>
                </a:lnTo>
                <a:cubicBezTo>
                  <a:pt x="13506868" y="2369006"/>
                  <a:pt x="13999338" y="1866994"/>
                  <a:pt x="13995411" y="1252996"/>
                </a:cubicBezTo>
                <a:cubicBezTo>
                  <a:pt x="13991484" y="638998"/>
                  <a:pt x="13492632" y="143327"/>
                  <a:pt x="12878622" y="143327"/>
                </a:cubicBezTo>
                <a:close/>
                <a:moveTo>
                  <a:pt x="0" y="0"/>
                </a:moveTo>
                <a:lnTo>
                  <a:pt x="12878621" y="0"/>
                </a:lnTo>
                <a:lnTo>
                  <a:pt x="12878621" y="135015"/>
                </a:lnTo>
                <a:lnTo>
                  <a:pt x="0" y="1350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16743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37693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73271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85784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606734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73271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468131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9593256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802756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68130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62292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/楕円 51"/>
          <p:cNvSpPr/>
          <p:nvPr userDrawn="1"/>
        </p:nvSpPr>
        <p:spPr>
          <a:xfrm>
            <a:off x="774805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795755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2292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31333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円/楕円 55"/>
          <p:cNvSpPr/>
          <p:nvPr userDrawn="1"/>
        </p:nvSpPr>
        <p:spPr>
          <a:xfrm>
            <a:off x="1143846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164796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1333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4048752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5173877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15383377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4048751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3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円/楕円 102"/>
          <p:cNvSpPr/>
          <p:nvPr userDrawn="1"/>
        </p:nvSpPr>
        <p:spPr>
          <a:xfrm>
            <a:off x="4023054" y="5726081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 userDrawn="1"/>
        </p:nvSpPr>
        <p:spPr>
          <a:xfrm>
            <a:off x="7872755" y="6385186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 userDrawn="1"/>
        </p:nvSpPr>
        <p:spPr>
          <a:xfrm>
            <a:off x="9482906" y="3818529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 userDrawn="1"/>
        </p:nvSpPr>
        <p:spPr>
          <a:xfrm>
            <a:off x="11714086" y="5767828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 userDrawn="1"/>
        </p:nvSpPr>
        <p:spPr>
          <a:xfrm>
            <a:off x="5948968" y="4630257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リーフォーム 116"/>
          <p:cNvSpPr/>
          <p:nvPr userDrawn="1"/>
        </p:nvSpPr>
        <p:spPr>
          <a:xfrm>
            <a:off x="5214551" y="2965622"/>
            <a:ext cx="853068" cy="1729946"/>
          </a:xfrm>
          <a:custGeom>
            <a:avLst/>
            <a:gdLst>
              <a:gd name="connsiteX0" fmla="*/ 803190 w 853068"/>
              <a:gd name="connsiteY0" fmla="*/ 2384854 h 2384854"/>
              <a:gd name="connsiteX1" fmla="*/ 766119 w 853068"/>
              <a:gd name="connsiteY1" fmla="*/ 877329 h 2384854"/>
              <a:gd name="connsiteX2" fmla="*/ 0 w 853068"/>
              <a:gd name="connsiteY2" fmla="*/ 0 h 238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68" h="2384854">
                <a:moveTo>
                  <a:pt x="803190" y="2384854"/>
                </a:moveTo>
                <a:cubicBezTo>
                  <a:pt x="851587" y="1829829"/>
                  <a:pt x="899984" y="1274805"/>
                  <a:pt x="766119" y="877329"/>
                </a:cubicBezTo>
                <a:cubicBezTo>
                  <a:pt x="632254" y="479853"/>
                  <a:pt x="316127" y="239926"/>
                  <a:pt x="0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/>
          <p:cNvSpPr/>
          <p:nvPr userDrawn="1"/>
        </p:nvSpPr>
        <p:spPr>
          <a:xfrm>
            <a:off x="9564130" y="2323070"/>
            <a:ext cx="1952367" cy="1544595"/>
          </a:xfrm>
          <a:custGeom>
            <a:avLst/>
            <a:gdLst>
              <a:gd name="connsiteX0" fmla="*/ 0 w 1952367"/>
              <a:gd name="connsiteY0" fmla="*/ 1544595 h 1544595"/>
              <a:gd name="connsiteX1" fmla="*/ 642551 w 1952367"/>
              <a:gd name="connsiteY1" fmla="*/ 308919 h 1544595"/>
              <a:gd name="connsiteX2" fmla="*/ 1952367 w 1952367"/>
              <a:gd name="connsiteY2" fmla="*/ 0 h 15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367" h="1544595">
                <a:moveTo>
                  <a:pt x="0" y="1544595"/>
                </a:moveTo>
                <a:cubicBezTo>
                  <a:pt x="158578" y="1055473"/>
                  <a:pt x="317157" y="566351"/>
                  <a:pt x="642551" y="308919"/>
                </a:cubicBezTo>
                <a:cubicBezTo>
                  <a:pt x="967945" y="51487"/>
                  <a:pt x="1460156" y="25743"/>
                  <a:pt x="1952367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 userDrawn="1"/>
        </p:nvSpPr>
        <p:spPr>
          <a:xfrm>
            <a:off x="1977081" y="5807676"/>
            <a:ext cx="2075935" cy="1359243"/>
          </a:xfrm>
          <a:custGeom>
            <a:avLst/>
            <a:gdLst>
              <a:gd name="connsiteX0" fmla="*/ 2075935 w 2075935"/>
              <a:gd name="connsiteY0" fmla="*/ 0 h 1359243"/>
              <a:gd name="connsiteX1" fmla="*/ 778476 w 2075935"/>
              <a:gd name="connsiteY1" fmla="*/ 358346 h 1359243"/>
              <a:gd name="connsiteX2" fmla="*/ 0 w 2075935"/>
              <a:gd name="connsiteY2" fmla="*/ 1359243 h 13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935" h="1359243">
                <a:moveTo>
                  <a:pt x="2075935" y="0"/>
                </a:moveTo>
                <a:cubicBezTo>
                  <a:pt x="1600200" y="65903"/>
                  <a:pt x="1124465" y="131806"/>
                  <a:pt x="778476" y="358346"/>
                </a:cubicBezTo>
                <a:cubicBezTo>
                  <a:pt x="432487" y="584886"/>
                  <a:pt x="216243" y="972064"/>
                  <a:pt x="0" y="1359243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 userDrawn="1"/>
        </p:nvSpPr>
        <p:spPr>
          <a:xfrm>
            <a:off x="7970108" y="6524368"/>
            <a:ext cx="1334530" cy="1075037"/>
          </a:xfrm>
          <a:custGeom>
            <a:avLst/>
            <a:gdLst>
              <a:gd name="connsiteX0" fmla="*/ 0 w 1334530"/>
              <a:gd name="connsiteY0" fmla="*/ 0 h 1075037"/>
              <a:gd name="connsiteX1" fmla="*/ 494270 w 1334530"/>
              <a:gd name="connsiteY1" fmla="*/ 790832 h 1075037"/>
              <a:gd name="connsiteX2" fmla="*/ 1334530 w 1334530"/>
              <a:gd name="connsiteY2" fmla="*/ 1075037 h 107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530" h="1075037">
                <a:moveTo>
                  <a:pt x="0" y="0"/>
                </a:moveTo>
                <a:cubicBezTo>
                  <a:pt x="135924" y="305829"/>
                  <a:pt x="271848" y="611659"/>
                  <a:pt x="494270" y="790832"/>
                </a:cubicBezTo>
                <a:cubicBezTo>
                  <a:pt x="716692" y="970005"/>
                  <a:pt x="1025611" y="1022521"/>
                  <a:pt x="1334530" y="1075037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リーフォーム 124"/>
          <p:cNvSpPr/>
          <p:nvPr userDrawn="1"/>
        </p:nvSpPr>
        <p:spPr>
          <a:xfrm>
            <a:off x="11813059" y="5075269"/>
            <a:ext cx="1223319" cy="757120"/>
          </a:xfrm>
          <a:custGeom>
            <a:avLst/>
            <a:gdLst>
              <a:gd name="connsiteX0" fmla="*/ 0 w 1223319"/>
              <a:gd name="connsiteY0" fmla="*/ 757120 h 757120"/>
              <a:gd name="connsiteX1" fmla="*/ 593125 w 1223319"/>
              <a:gd name="connsiteY1" fmla="*/ 114569 h 757120"/>
              <a:gd name="connsiteX2" fmla="*/ 1223319 w 1223319"/>
              <a:gd name="connsiteY2" fmla="*/ 3358 h 75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319" h="757120">
                <a:moveTo>
                  <a:pt x="0" y="757120"/>
                </a:moveTo>
                <a:cubicBezTo>
                  <a:pt x="194619" y="498658"/>
                  <a:pt x="389239" y="240196"/>
                  <a:pt x="593125" y="114569"/>
                </a:cubicBezTo>
                <a:cubicBezTo>
                  <a:pt x="797011" y="-11058"/>
                  <a:pt x="1010165" y="-3850"/>
                  <a:pt x="1223319" y="3358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807391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67432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807391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67432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807391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67432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94686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54727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94686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54727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94686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54727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83568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43609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83568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43609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83568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43609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65859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65859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65859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2629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9853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2629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9853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2629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9853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93255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16809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93255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16809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93255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16809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77249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200803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77249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200803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77249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200803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684623" y="2033869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363786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412236" y="212497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697601" y="1913757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152052" y="2856034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989737" y="3646262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62634" y="317278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22184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6"/>
            <a:ext cx="1770720" cy="51196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3" cy="5217046"/>
          </a:xfrm>
          <a:prstGeom prst="rect">
            <a:avLst/>
          </a:prstGeom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30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6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8191500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8509924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80"/>
          <a:stretch/>
        </p:blipFill>
        <p:spPr>
          <a:xfrm>
            <a:off x="5256213" y="7168725"/>
            <a:ext cx="7772400" cy="3118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53990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53990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4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17" name="円/楕円 16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26" name="円/楕円 25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15173518" y="64876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6088605"/>
            <a:ext cx="8682531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stCxn id="5" idx="4"/>
          </p:cNvCxnSpPr>
          <p:nvPr userDrawn="1"/>
        </p:nvCxnSpPr>
        <p:spPr>
          <a:xfrm flipH="1">
            <a:off x="9142412" y="1363080"/>
            <a:ext cx="1" cy="892392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43" name="円/楕円 42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3369287" y="2325331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6820092" y="373506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0285477" y="517522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13795867" y="661538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涙形 1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涙形 4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23" name="涙形 2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涙形 2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8" name="涙形 27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涙形 28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涙形 2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涙形 30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33" name="涙形 3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涙形 3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涙形 3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6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8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5089" y="147945"/>
            <a:ext cx="11116235" cy="1358729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1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67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8" Type="http://schemas.openxmlformats.org/officeDocument/2006/relationships/slideLayout" Target="../slideLayouts/slideLayout25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75.xml"/><Relationship Id="rId51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854" r:id="rId3"/>
    <p:sldLayoutId id="2147483809" r:id="rId4"/>
    <p:sldLayoutId id="2147483810" r:id="rId5"/>
    <p:sldLayoutId id="2147483831" r:id="rId6"/>
    <p:sldLayoutId id="2147483842" r:id="rId7"/>
    <p:sldLayoutId id="2147483829" r:id="rId8"/>
    <p:sldLayoutId id="2147483864" r:id="rId9"/>
    <p:sldLayoutId id="2147483862" r:id="rId10"/>
    <p:sldLayoutId id="2147483858" r:id="rId11"/>
    <p:sldLayoutId id="2147483859" r:id="rId12"/>
    <p:sldLayoutId id="2147483846" r:id="rId13"/>
    <p:sldLayoutId id="2147483847" r:id="rId14"/>
    <p:sldLayoutId id="2147483848" r:id="rId15"/>
    <p:sldLayoutId id="2147483860" r:id="rId16"/>
    <p:sldLayoutId id="214748385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852" r:id="rId3"/>
    <p:sldLayoutId id="2147483766" r:id="rId4"/>
    <p:sldLayoutId id="2147483760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41" r:id="rId19"/>
    <p:sldLayoutId id="2147483776" r:id="rId20"/>
    <p:sldLayoutId id="2147483778" r:id="rId21"/>
    <p:sldLayoutId id="2147483793" r:id="rId22"/>
    <p:sldLayoutId id="2147483791" r:id="rId23"/>
    <p:sldLayoutId id="2147483792" r:id="rId24"/>
    <p:sldLayoutId id="2147483808" r:id="rId25"/>
    <p:sldLayoutId id="2147483806" r:id="rId26"/>
    <p:sldLayoutId id="2147483845" r:id="rId27"/>
    <p:sldLayoutId id="2147483799" r:id="rId28"/>
    <p:sldLayoutId id="2147483800" r:id="rId29"/>
    <p:sldLayoutId id="2147483801" r:id="rId30"/>
    <p:sldLayoutId id="2147483802" r:id="rId31"/>
    <p:sldLayoutId id="2147483804" r:id="rId32"/>
    <p:sldLayoutId id="2147483805" r:id="rId33"/>
    <p:sldLayoutId id="2147483807" r:id="rId34"/>
    <p:sldLayoutId id="2147483811" r:id="rId35"/>
    <p:sldLayoutId id="2147483812" r:id="rId36"/>
    <p:sldLayoutId id="2147483819" r:id="rId37"/>
    <p:sldLayoutId id="2147483834" r:id="rId38"/>
    <p:sldLayoutId id="2147483820" r:id="rId39"/>
    <p:sldLayoutId id="2147483832" r:id="rId40"/>
    <p:sldLayoutId id="2147483833" r:id="rId41"/>
    <p:sldLayoutId id="2147483821" r:id="rId42"/>
    <p:sldLayoutId id="2147483840" r:id="rId43"/>
    <p:sldLayoutId id="2147483841" r:id="rId44"/>
    <p:sldLayoutId id="2147483850" r:id="rId45"/>
    <p:sldLayoutId id="2147483863" r:id="rId46"/>
    <p:sldLayoutId id="2147483828" r:id="rId47"/>
    <p:sldLayoutId id="2147483826" r:id="rId48"/>
    <p:sldLayoutId id="2147483830" r:id="rId49"/>
    <p:sldLayoutId id="2147483827" r:id="rId5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727" r:id="rId6"/>
    <p:sldLayoutId id="2147483746" r:id="rId7"/>
    <p:sldLayoutId id="2147483824" r:id="rId8"/>
    <p:sldLayoutId id="2147483747" r:id="rId9"/>
    <p:sldLayoutId id="2147483728" r:id="rId10"/>
    <p:sldLayoutId id="2147483729" r:id="rId11"/>
    <p:sldLayoutId id="2147483749" r:id="rId12"/>
    <p:sldLayoutId id="2147483754" r:id="rId13"/>
    <p:sldLayoutId id="2147483756" r:id="rId14"/>
    <p:sldLayoutId id="2147483757" r:id="rId15"/>
    <p:sldLayoutId id="2147483759" r:id="rId16"/>
    <p:sldLayoutId id="2147483761" r:id="rId17"/>
    <p:sldLayoutId id="2147483837" r:id="rId18"/>
    <p:sldLayoutId id="2147483762" r:id="rId19"/>
    <p:sldLayoutId id="2147483764" r:id="rId20"/>
    <p:sldLayoutId id="2147483773" r:id="rId21"/>
    <p:sldLayoutId id="2147483777" r:id="rId22"/>
    <p:sldLayoutId id="2147483775" r:id="rId23"/>
    <p:sldLayoutId id="2147483767" r:id="rId24"/>
    <p:sldLayoutId id="2147483763" r:id="rId25"/>
    <p:sldLayoutId id="2147483769" r:id="rId26"/>
    <p:sldLayoutId id="2147483816" r:id="rId27"/>
    <p:sldLayoutId id="2147483843" r:id="rId28"/>
    <p:sldLayoutId id="2147483770" r:id="rId29"/>
    <p:sldLayoutId id="2147483771" r:id="rId30"/>
    <p:sldLayoutId id="2147483774" r:id="rId31"/>
    <p:sldLayoutId id="2147483772" r:id="rId32"/>
    <p:sldLayoutId id="2147483779" r:id="rId33"/>
    <p:sldLayoutId id="2147483796" r:id="rId34"/>
    <p:sldLayoutId id="2147483797" r:id="rId35"/>
    <p:sldLayoutId id="2147483813" r:id="rId36"/>
    <p:sldLayoutId id="2147483794" r:id="rId37"/>
    <p:sldLayoutId id="2147483768" r:id="rId38"/>
    <p:sldLayoutId id="2147483795" r:id="rId39"/>
    <p:sldLayoutId id="2147483836" r:id="rId40"/>
    <p:sldLayoutId id="2147483803" r:id="rId41"/>
    <p:sldLayoutId id="2147483798" r:id="rId42"/>
    <p:sldLayoutId id="2147483814" r:id="rId43"/>
    <p:sldLayoutId id="2147483815" r:id="rId44"/>
    <p:sldLayoutId id="2147483825" r:id="rId45"/>
    <p:sldLayoutId id="2147483818" r:id="rId46"/>
    <p:sldLayoutId id="2147483835" r:id="rId47"/>
    <p:sldLayoutId id="2147483849" r:id="rId48"/>
    <p:sldLayoutId id="2147483839" r:id="rId49"/>
    <p:sldLayoutId id="2147483838" r:id="rId50"/>
    <p:sldLayoutId id="2147483865" r:id="rId5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2842506" y="2758235"/>
            <a:ext cx="12421379" cy="1664619"/>
          </a:xfrm>
        </p:spPr>
        <p:txBody>
          <a:bodyPr/>
          <a:lstStyle/>
          <a:p>
            <a:r>
              <a:rPr kumimoji="1" lang="en-US" altLang="ja-JP" sz="5400" b="1" dirty="0" smtClean="0"/>
              <a:t>Técnicas de programación</a:t>
            </a:r>
            <a:endParaRPr kumimoji="1" lang="ja-JP" altLang="en-US" sz="6600" b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14314" y="4738455"/>
            <a:ext cx="16057784" cy="900100"/>
          </a:xfrm>
        </p:spPr>
        <p:txBody>
          <a:bodyPr/>
          <a:lstStyle/>
          <a:p>
            <a:r>
              <a:rPr kumimoji="1" lang="es-MX" altLang="ja-JP" dirty="0" smtClean="0"/>
              <a:t>Ciclo V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kumimoji="1" lang="en-US" altLang="ja-JP" dirty="0"/>
              <a:t>Roy Marco Yali Samaniego</a:t>
            </a:r>
            <a:endParaRPr kumimoji="1" lang="ja-JP" altLang="en-US" dirty="0"/>
          </a:p>
          <a:p>
            <a:r>
              <a:rPr kumimoji="1" lang="es-PE" altLang="ja-JP" dirty="0"/>
              <a:t>Ingeniero </a:t>
            </a:r>
            <a:r>
              <a:rPr kumimoji="1" lang="es-PE" altLang="ja-JP" dirty="0" smtClean="0"/>
              <a:t>Geógrafo</a:t>
            </a:r>
            <a:endParaRPr kumimoji="1" lang="es-PE" altLang="ja-JP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D4557-BDD3-4665-B2F6-93A68823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14" y="3028140"/>
            <a:ext cx="1542858" cy="1800000"/>
          </a:xfrm>
          <a:prstGeom prst="rect">
            <a:avLst/>
          </a:prstGeom>
        </p:spPr>
      </p:pic>
      <p:pic>
        <p:nvPicPr>
          <p:cNvPr id="8" name="Picture 2" descr="http://static.wixstatic.com/media/5e2778_17931db40f884deea893699d53dba38d~mv2.png/v1/fill/w_168,h_168,al_c,lg_1/5e2778_17931db40f884deea893699d53dba38d~mv2.png">
            <a:extLst>
              <a:ext uri="{FF2B5EF4-FFF2-40B4-BE49-F238E27FC236}">
                <a16:creationId xmlns:a16="http://schemas.microsoft.com/office/drawing/2014/main" id="{3C482F64-3CAB-442B-A0A2-530D9534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885" y="302813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プレースホルダ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" b="538"/>
          <a:stretch>
            <a:fillRect/>
          </a:stretch>
        </p:blipFill>
        <p:spPr>
          <a:xfrm>
            <a:off x="3967663" y="8707863"/>
            <a:ext cx="765020" cy="765020"/>
          </a:xfrm>
          <a:prstGeom prst="rect">
            <a:avLst/>
          </a:prstGeom>
        </p:spPr>
      </p:pic>
      <p:sp>
        <p:nvSpPr>
          <p:cNvPr id="10" name="テキスト プレースホルダー 13"/>
          <p:cNvSpPr txBox="1">
            <a:spLocks/>
          </p:cNvSpPr>
          <p:nvPr/>
        </p:nvSpPr>
        <p:spPr>
          <a:xfrm>
            <a:off x="2842506" y="9472948"/>
            <a:ext cx="3015335" cy="495055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ryali93</a:t>
            </a:r>
            <a:endParaRPr kumimoji="1" lang="ja-JP" altLang="en-US" dirty="0"/>
          </a:p>
        </p:txBody>
      </p:sp>
      <p:pic>
        <p:nvPicPr>
          <p:cNvPr id="16" name="図プレースホルダ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8016" y="8707863"/>
            <a:ext cx="765020" cy="765020"/>
          </a:xfrm>
          <a:prstGeom prst="rect">
            <a:avLst/>
          </a:prstGeom>
        </p:spPr>
      </p:pic>
      <p:sp>
        <p:nvSpPr>
          <p:cNvPr id="17" name="テキスト プレースホルダー 15"/>
          <p:cNvSpPr txBox="1">
            <a:spLocks/>
          </p:cNvSpPr>
          <p:nvPr/>
        </p:nvSpPr>
        <p:spPr>
          <a:xfrm>
            <a:off x="6022859" y="9472948"/>
            <a:ext cx="3015335" cy="495055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sz="2400" baseline="0"/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8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8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en-US" altLang="ja-JP" dirty="0"/>
              <a:t>@ryali93</a:t>
            </a:r>
            <a:endParaRPr lang="ja-JP" altLang="en-US" dirty="0"/>
          </a:p>
        </p:txBody>
      </p:sp>
      <p:pic>
        <p:nvPicPr>
          <p:cNvPr id="18" name="図プレースホルダ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28369" y="8707863"/>
            <a:ext cx="765020" cy="765020"/>
          </a:xfrm>
          <a:prstGeom prst="rect">
            <a:avLst/>
          </a:prstGeom>
        </p:spPr>
      </p:pic>
      <p:sp>
        <p:nvSpPr>
          <p:cNvPr id="19" name="テキスト プレースホルダー 17"/>
          <p:cNvSpPr txBox="1">
            <a:spLocks/>
          </p:cNvSpPr>
          <p:nvPr/>
        </p:nvSpPr>
        <p:spPr>
          <a:xfrm>
            <a:off x="9203212" y="9472948"/>
            <a:ext cx="3015335" cy="495055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sz="2400" baseline="0"/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8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8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en-US" altLang="ja-JP" dirty="0" smtClean="0"/>
              <a:t>ryali93@gmail.com</a:t>
            </a:r>
            <a:endParaRPr lang="ja-JP" altLang="en-US" dirty="0"/>
          </a:p>
        </p:txBody>
      </p:sp>
      <p:pic>
        <p:nvPicPr>
          <p:cNvPr id="20" name="図プレースホルダ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8723" y="8707863"/>
            <a:ext cx="765020" cy="765020"/>
          </a:xfrm>
          <a:prstGeom prst="rect">
            <a:avLst/>
          </a:prstGeom>
        </p:spPr>
      </p:pic>
      <p:sp>
        <p:nvSpPr>
          <p:cNvPr id="21" name="テキスト プレースホルダー 22"/>
          <p:cNvSpPr txBox="1">
            <a:spLocks/>
          </p:cNvSpPr>
          <p:nvPr/>
        </p:nvSpPr>
        <p:spPr>
          <a:xfrm>
            <a:off x="12383566" y="9472948"/>
            <a:ext cx="3015335" cy="495055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sz="2400" baseline="0"/>
            </a:lvl1pPr>
            <a:lvl2pPr marL="1326612" indent="-510235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2040941" indent="-408188">
              <a:spcBef>
                <a:spcPct val="20000"/>
              </a:spcBef>
              <a:buFont typeface="Arial" panose="020B0604020202020204" pitchFamily="34" charset="0"/>
              <a:buChar char="•"/>
              <a:defRPr sz="2800"/>
            </a:lvl3pPr>
            <a:lvl4pPr marL="2857317" indent="-408188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4pPr>
            <a:lvl5pPr marL="3673693" indent="-408188">
              <a:spcBef>
                <a:spcPct val="20000"/>
              </a:spcBef>
              <a:buFont typeface="Arial" panose="020B0604020202020204" pitchFamily="34" charset="0"/>
              <a:buChar char="»"/>
              <a:defRPr sz="2800"/>
            </a:lvl5pPr>
            <a:lvl6pPr marL="4490070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6pPr>
            <a:lvl7pPr marL="5306446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7pPr>
            <a:lvl8pPr marL="6122822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8pPr>
            <a:lvl9pPr marL="6939199" indent="-408188">
              <a:spcBef>
                <a:spcPct val="20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en-US" altLang="ja-JP" dirty="0"/>
              <a:t>+51 953 527 306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タイトル 4"/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pPr algn="ctr"/>
            <a:r>
              <a:rPr kumimoji="1" lang="en-US" altLang="ja-JP" b="1" dirty="0" err="1" smtClean="0"/>
              <a:t>Procedimientos</a:t>
            </a:r>
            <a:endParaRPr kumimoji="1" lang="ja-JP" altLang="en-US" b="1" dirty="0"/>
          </a:p>
        </p:txBody>
      </p:sp>
      <p:cxnSp>
        <p:nvCxnSpPr>
          <p:cNvPr id="14" name="Conector recto de flecha 13"/>
          <p:cNvCxnSpPr>
            <a:endCxn id="15" idx="0"/>
          </p:cNvCxnSpPr>
          <p:nvPr/>
        </p:nvCxnSpPr>
        <p:spPr>
          <a:xfrm flipH="1">
            <a:off x="8714592" y="1595950"/>
            <a:ext cx="1" cy="36004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194311" y="1955990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Subprogramas</a:t>
            </a:r>
            <a:endParaRPr lang="es-PE" sz="4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252996" y="7316436"/>
            <a:ext cx="6075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Cero o más de un valor</a:t>
            </a:r>
            <a:endParaRPr lang="es-PE" sz="44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693155" y="6181576"/>
            <a:ext cx="0" cy="897139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59" y="4427801"/>
            <a:ext cx="1615799" cy="1615799"/>
          </a:xfrm>
          <a:prstGeom prst="rect">
            <a:avLst/>
          </a:prstGeom>
        </p:spPr>
      </p:pic>
      <p:cxnSp>
        <p:nvCxnSpPr>
          <p:cNvPr id="29" name="Conector recto de flecha 28"/>
          <p:cNvCxnSpPr>
            <a:stCxn id="15" idx="2"/>
            <a:endCxn id="30" idx="0"/>
          </p:cNvCxnSpPr>
          <p:nvPr/>
        </p:nvCxnSpPr>
        <p:spPr>
          <a:xfrm flipH="1">
            <a:off x="8693156" y="2725431"/>
            <a:ext cx="21436" cy="658518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172875" y="3383949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Tareas</a:t>
            </a:r>
            <a:endParaRPr lang="es-PE" sz="4400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7316436"/>
            <a:ext cx="903601" cy="90360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2122426" y="4153390"/>
            <a:ext cx="3184635" cy="153017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b="1" dirty="0" smtClean="0"/>
              <a:t>Claridad</a:t>
            </a:r>
            <a:endParaRPr kumimoji="1" lang="es-PE" b="1" dirty="0"/>
          </a:p>
        </p:txBody>
      </p:sp>
      <p:sp>
        <p:nvSpPr>
          <p:cNvPr id="20" name="Elipse 19"/>
          <p:cNvSpPr/>
          <p:nvPr/>
        </p:nvSpPr>
        <p:spPr>
          <a:xfrm>
            <a:off x="12169256" y="4378910"/>
            <a:ext cx="3623971" cy="153017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b="1" dirty="0" smtClean="0"/>
              <a:t>Generalidad</a:t>
            </a:r>
            <a:endParaRPr kumimoji="1" lang="es-PE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-12384" y="9517559"/>
            <a:ext cx="10505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* No utilizan la palabra reservada </a:t>
            </a:r>
            <a:r>
              <a:rPr lang="es-PE" sz="4400" b="1" dirty="0" err="1" smtClean="0"/>
              <a:t>return</a:t>
            </a:r>
            <a:endParaRPr lang="es-PE" sz="4400" b="1" dirty="0"/>
          </a:p>
        </p:txBody>
      </p:sp>
    </p:spTree>
    <p:extLst>
      <p:ext uri="{BB962C8B-B14F-4D97-AF65-F5344CB8AC3E}">
        <p14:creationId xmlns:p14="http://schemas.microsoft.com/office/powerpoint/2010/main" val="7103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タイトル 4"/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pPr algn="just"/>
            <a:r>
              <a:rPr kumimoji="1" lang="en-US" altLang="ja-JP" b="1" dirty="0" err="1" smtClean="0"/>
              <a:t>Ejemplo</a:t>
            </a:r>
            <a:r>
              <a:rPr kumimoji="1" lang="en-US" altLang="ja-JP" b="1" dirty="0" smtClean="0"/>
              <a:t> 1:</a:t>
            </a:r>
            <a:endParaRPr kumimoji="1" lang="ja-JP" altLang="en-US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112536" y="2358725"/>
            <a:ext cx="2385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Accion</a:t>
            </a:r>
            <a:endParaRPr lang="es-PE" sz="4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17781" y="2353611"/>
            <a:ext cx="3330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smtClean="0"/>
              <a:t>Rectángulo</a:t>
            </a:r>
            <a:endParaRPr lang="es-PE" sz="4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558141" y="2358725"/>
            <a:ext cx="693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smtClean="0"/>
              <a:t>(longitud, ancho, </a:t>
            </a:r>
            <a:r>
              <a:rPr lang="es-PE" sz="4200" dirty="0" err="1" smtClean="0"/>
              <a:t>var</a:t>
            </a:r>
            <a:r>
              <a:rPr lang="es-PE" sz="4200" dirty="0" smtClean="0"/>
              <a:t> área, </a:t>
            </a:r>
            <a:r>
              <a:rPr lang="es-PE" sz="4200" dirty="0" err="1" smtClean="0"/>
              <a:t>var</a:t>
            </a:r>
            <a:r>
              <a:rPr lang="es-PE" sz="4200" dirty="0" smtClean="0"/>
              <a:t> </a:t>
            </a:r>
            <a:r>
              <a:rPr lang="es-PE" sz="4200" dirty="0" err="1" smtClean="0"/>
              <a:t>perimetro</a:t>
            </a:r>
            <a:r>
              <a:rPr lang="es-PE" sz="4200" dirty="0" smtClean="0"/>
              <a:t>)</a:t>
            </a:r>
            <a:endParaRPr lang="es-PE" sz="4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329824" y="3852504"/>
            <a:ext cx="669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area</a:t>
            </a:r>
            <a:r>
              <a:rPr lang="es-PE" sz="4200" dirty="0" smtClean="0"/>
              <a:t> := longitud * ancho</a:t>
            </a:r>
            <a:endParaRPr lang="es-PE" sz="4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301300" y="4878666"/>
            <a:ext cx="9107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perimetro</a:t>
            </a:r>
            <a:r>
              <a:rPr lang="es-PE" sz="4200" dirty="0" smtClean="0"/>
              <a:t> := 2 * (longitud + anchura)</a:t>
            </a:r>
            <a:endParaRPr lang="es-PE" sz="4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112536" y="5980011"/>
            <a:ext cx="3285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fin_accion</a:t>
            </a:r>
            <a:endParaRPr lang="es-PE" sz="4200" dirty="0"/>
          </a:p>
        </p:txBody>
      </p:sp>
    </p:spTree>
    <p:extLst>
      <p:ext uri="{BB962C8B-B14F-4D97-AF65-F5344CB8AC3E}">
        <p14:creationId xmlns:p14="http://schemas.microsoft.com/office/powerpoint/2010/main" val="29234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タイトル 4"/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pPr algn="just"/>
            <a:r>
              <a:rPr kumimoji="1" lang="en-US" altLang="ja-JP" b="1" dirty="0" err="1" smtClean="0"/>
              <a:t>Ejemplo</a:t>
            </a:r>
            <a:r>
              <a:rPr kumimoji="1" lang="en-US" altLang="ja-JP" b="1" dirty="0" smtClean="0"/>
              <a:t> 1:</a:t>
            </a:r>
            <a:endParaRPr kumimoji="1" lang="ja-JP" altLang="en-US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112536" y="2358725"/>
            <a:ext cx="2385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Accion</a:t>
            </a:r>
            <a:endParaRPr lang="es-PE" sz="4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17781" y="2353611"/>
            <a:ext cx="3330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smtClean="0"/>
              <a:t>Rectángulo</a:t>
            </a:r>
            <a:endParaRPr lang="es-PE" sz="4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558141" y="2358725"/>
            <a:ext cx="693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smtClean="0"/>
              <a:t>(longitud, ancho, </a:t>
            </a:r>
            <a:r>
              <a:rPr lang="es-PE" sz="4200" dirty="0" err="1" smtClean="0"/>
              <a:t>var</a:t>
            </a:r>
            <a:r>
              <a:rPr lang="es-PE" sz="4200" dirty="0" smtClean="0"/>
              <a:t> área, </a:t>
            </a:r>
            <a:r>
              <a:rPr lang="es-PE" sz="4200" dirty="0" err="1" smtClean="0"/>
              <a:t>var</a:t>
            </a:r>
            <a:r>
              <a:rPr lang="es-PE" sz="4200" dirty="0" smtClean="0"/>
              <a:t> </a:t>
            </a:r>
            <a:r>
              <a:rPr lang="es-PE" sz="4200" dirty="0" err="1" smtClean="0"/>
              <a:t>perimetro</a:t>
            </a:r>
            <a:r>
              <a:rPr lang="es-PE" sz="4200" dirty="0" smtClean="0"/>
              <a:t>)</a:t>
            </a:r>
            <a:endParaRPr lang="es-PE" sz="4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329824" y="3852504"/>
            <a:ext cx="669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area</a:t>
            </a:r>
            <a:r>
              <a:rPr lang="es-PE" sz="4200" dirty="0" smtClean="0"/>
              <a:t> := longitud * ancho</a:t>
            </a:r>
            <a:endParaRPr lang="es-PE" sz="4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301300" y="4878666"/>
            <a:ext cx="9107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perimetro</a:t>
            </a:r>
            <a:r>
              <a:rPr lang="es-PE" sz="4200" dirty="0" smtClean="0"/>
              <a:t> := 2 * (longitud + anchura)</a:t>
            </a:r>
            <a:endParaRPr lang="es-PE" sz="4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112536" y="5980011"/>
            <a:ext cx="3285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err="1" smtClean="0"/>
              <a:t>fin_accion</a:t>
            </a:r>
            <a:endParaRPr lang="es-PE" sz="4200" dirty="0"/>
          </a:p>
        </p:txBody>
      </p:sp>
    </p:spTree>
    <p:extLst>
      <p:ext uri="{BB962C8B-B14F-4D97-AF65-F5344CB8AC3E}">
        <p14:creationId xmlns:p14="http://schemas.microsoft.com/office/powerpoint/2010/main" val="21906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en-US" altLang="ja-JP" b="1" dirty="0" err="1" smtClean="0"/>
              <a:t>Conducta</a:t>
            </a:r>
            <a:r>
              <a:rPr kumimoji="1" lang="en-US" altLang="ja-JP" b="1" dirty="0" smtClean="0"/>
              <a:t> de </a:t>
            </a:r>
            <a:r>
              <a:rPr kumimoji="1" lang="en-US" altLang="ja-JP" b="1" dirty="0" err="1" smtClean="0"/>
              <a:t>programacion</a:t>
            </a:r>
            <a:endParaRPr kumimoji="1" lang="ja-JP" altLang="en-US" b="1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1096312" y="2173170"/>
            <a:ext cx="16057784" cy="51305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800" dirty="0" smtClean="0"/>
              <a:t>Analizar y definir un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800" dirty="0" smtClean="0"/>
              <a:t>Elaborar un diseño del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800" dirty="0" smtClean="0"/>
              <a:t>Establecer los requerimientos y la estructura del programa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800" dirty="0" smtClean="0"/>
              <a:t>Comenzar la codificación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2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/>
              <a:t>Programación estructurada</a:t>
            </a:r>
            <a:endParaRPr kumimoji="1" lang="ja-JP" altLang="en-US" b="1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8669587" y="1453090"/>
            <a:ext cx="1" cy="855095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149307" y="2353190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Flujo lógico</a:t>
            </a:r>
            <a:endParaRPr lang="es-PE" sz="4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022526" y="5454179"/>
            <a:ext cx="3825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Secuenciales</a:t>
            </a:r>
            <a:endParaRPr lang="es-PE" sz="4400" dirty="0"/>
          </a:p>
        </p:txBody>
      </p:sp>
      <p:cxnSp>
        <p:nvCxnSpPr>
          <p:cNvPr id="35" name="Conector recto de flecha 34"/>
          <p:cNvCxnSpPr/>
          <p:nvPr/>
        </p:nvCxnSpPr>
        <p:spPr>
          <a:xfrm flipH="1">
            <a:off x="5227771" y="4689949"/>
            <a:ext cx="1080120" cy="63007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11393456" y="4689949"/>
            <a:ext cx="990110" cy="76423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067531" y="7168725"/>
            <a:ext cx="3330370" cy="153017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b="1" dirty="0" smtClean="0"/>
              <a:t>Fácil de leer</a:t>
            </a:r>
            <a:endParaRPr kumimoji="1" lang="es-PE" b="1" dirty="0"/>
          </a:p>
        </p:txBody>
      </p:sp>
      <p:sp>
        <p:nvSpPr>
          <p:cNvPr id="40" name="Elipse 39"/>
          <p:cNvSpPr/>
          <p:nvPr/>
        </p:nvSpPr>
        <p:spPr>
          <a:xfrm>
            <a:off x="10538361" y="7179197"/>
            <a:ext cx="3420380" cy="153017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b="1" dirty="0" smtClean="0"/>
              <a:t>Fácil de modificar</a:t>
            </a:r>
            <a:endParaRPr kumimoji="1" lang="es-PE" b="1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497801" y="3788994"/>
            <a:ext cx="6345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Estructuras de control</a:t>
            </a:r>
            <a:endParaRPr lang="es-PE" sz="4400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8693155" y="3028265"/>
            <a:ext cx="1" cy="855095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072976" y="5458535"/>
            <a:ext cx="3825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Repetitivas</a:t>
            </a:r>
            <a:endParaRPr lang="es-PE" sz="4400" dirty="0"/>
          </a:p>
        </p:txBody>
      </p:sp>
      <p:cxnSp>
        <p:nvCxnSpPr>
          <p:cNvPr id="47" name="Conector recto de flecha 46"/>
          <p:cNvCxnSpPr/>
          <p:nvPr/>
        </p:nvCxnSpPr>
        <p:spPr>
          <a:xfrm flipH="1">
            <a:off x="8693156" y="4558435"/>
            <a:ext cx="1" cy="855095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err="1" smtClean="0"/>
              <a:t>Estructura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secuencial</a:t>
            </a:r>
            <a:endParaRPr kumimoji="1" lang="ja-JP" altLang="en-US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7210" y="1539158"/>
            <a:ext cx="61206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Instrucciones una después de la otra</a:t>
            </a:r>
            <a:endParaRPr lang="es-PE" sz="4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7072976" y="1731906"/>
            <a:ext cx="3375375" cy="1253802"/>
          </a:xfrm>
          <a:prstGeom prst="round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b="1" dirty="0" smtClean="0"/>
              <a:t>Inicio</a:t>
            </a:r>
            <a:endParaRPr kumimoji="1" lang="es-PE" sz="4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062160" y="3394643"/>
            <a:ext cx="3375375" cy="12538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dirty="0" smtClean="0"/>
              <a:t>Instrucción1</a:t>
            </a:r>
            <a:endParaRPr kumimoji="1" lang="es-PE" sz="44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062157" y="5008485"/>
            <a:ext cx="3375375" cy="12538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dirty="0" smtClean="0"/>
              <a:t>Instrucción2</a:t>
            </a:r>
            <a:endParaRPr kumimoji="1" lang="es-PE" sz="44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7062158" y="6673670"/>
            <a:ext cx="3375375" cy="12538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dirty="0" smtClean="0"/>
              <a:t>Instrucción3</a:t>
            </a:r>
            <a:endParaRPr kumimoji="1" lang="es-PE" sz="4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7062158" y="8337565"/>
            <a:ext cx="3375375" cy="1253802"/>
          </a:xfrm>
          <a:prstGeom prst="round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b="1" dirty="0" smtClean="0"/>
              <a:t>Fin</a:t>
            </a:r>
            <a:endParaRPr kumimoji="1" lang="es-PE" sz="4400" b="1" dirty="0"/>
          </a:p>
        </p:txBody>
      </p:sp>
      <p:cxnSp>
        <p:nvCxnSpPr>
          <p:cNvPr id="7" name="Conector recto de flecha 6"/>
          <p:cNvCxnSpPr>
            <a:stCxn id="3" idx="2"/>
            <a:endCxn id="18" idx="0"/>
          </p:cNvCxnSpPr>
          <p:nvPr/>
        </p:nvCxnSpPr>
        <p:spPr>
          <a:xfrm flipH="1">
            <a:off x="8749848" y="2985708"/>
            <a:ext cx="10816" cy="408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8783166" y="4648445"/>
            <a:ext cx="10816" cy="408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8783166" y="6264735"/>
            <a:ext cx="10816" cy="408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8828171" y="7929920"/>
            <a:ext cx="10816" cy="408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err="1" smtClean="0"/>
              <a:t>Estructura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selectiva</a:t>
            </a:r>
            <a:endParaRPr kumimoji="1" lang="ja-JP" altLang="en-US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7210" y="1539158"/>
            <a:ext cx="61206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Evalúa una condición y en función de la misma se realiza una instrucción u otra</a:t>
            </a:r>
            <a:endParaRPr lang="es-PE" sz="4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9188212" y="2170252"/>
            <a:ext cx="3375375" cy="1253802"/>
          </a:xfrm>
          <a:prstGeom prst="round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b="1" dirty="0" smtClean="0"/>
              <a:t>Inicio</a:t>
            </a:r>
            <a:endParaRPr kumimoji="1" lang="es-PE" sz="4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177393" y="5671856"/>
            <a:ext cx="3375375" cy="12538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dirty="0" smtClean="0"/>
              <a:t>Instrucción2</a:t>
            </a:r>
            <a:endParaRPr kumimoji="1" lang="es-PE" sz="4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9159696" y="7708785"/>
            <a:ext cx="3375375" cy="1253802"/>
          </a:xfrm>
          <a:prstGeom prst="round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b="1" dirty="0" smtClean="0"/>
              <a:t>Fin</a:t>
            </a:r>
            <a:endParaRPr kumimoji="1" lang="es-PE" sz="4400" b="1" dirty="0"/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 flipH="1">
            <a:off x="10865084" y="3424054"/>
            <a:ext cx="10816" cy="408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" idx="2"/>
            <a:endCxn id="19" idx="0"/>
          </p:cNvCxnSpPr>
          <p:nvPr/>
        </p:nvCxnSpPr>
        <p:spPr>
          <a:xfrm>
            <a:off x="10853397" y="5084343"/>
            <a:ext cx="11684" cy="587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9" idx="2"/>
          </p:cNvCxnSpPr>
          <p:nvPr/>
        </p:nvCxnSpPr>
        <p:spPr>
          <a:xfrm>
            <a:off x="10865081" y="6925658"/>
            <a:ext cx="5411" cy="783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ecisión 1"/>
          <p:cNvSpPr/>
          <p:nvPr/>
        </p:nvSpPr>
        <p:spPr>
          <a:xfrm>
            <a:off x="8648152" y="3802136"/>
            <a:ext cx="4410489" cy="1282207"/>
          </a:xfrm>
          <a:prstGeom prst="flowChartDecision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dirty="0" smtClean="0"/>
              <a:t>Condición</a:t>
            </a:r>
            <a:endParaRPr kumimoji="1" lang="es-PE" dirty="0"/>
          </a:p>
        </p:txBody>
      </p:sp>
      <p:cxnSp>
        <p:nvCxnSpPr>
          <p:cNvPr id="12" name="Conector angular 11"/>
          <p:cNvCxnSpPr>
            <a:stCxn id="2" idx="1"/>
          </p:cNvCxnSpPr>
          <p:nvPr/>
        </p:nvCxnSpPr>
        <p:spPr>
          <a:xfrm rot="10800000" flipH="1" flipV="1">
            <a:off x="8648151" y="4443239"/>
            <a:ext cx="2199231" cy="2873981"/>
          </a:xfrm>
          <a:prstGeom prst="bentConnector4">
            <a:avLst>
              <a:gd name="adj1" fmla="val -29534"/>
              <a:gd name="adj2" fmla="val 10054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0888800" y="4993378"/>
            <a:ext cx="1080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Si</a:t>
            </a:r>
            <a:endParaRPr lang="es-PE" sz="4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923640" y="3673798"/>
            <a:ext cx="1080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No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7402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err="1" smtClean="0"/>
              <a:t>Estructura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repetitiva</a:t>
            </a:r>
            <a:endParaRPr kumimoji="1" lang="ja-JP" altLang="en-US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7210" y="1539158"/>
            <a:ext cx="61206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Ejecución de una determinada instrucción mientras se cumple una condición</a:t>
            </a:r>
            <a:endParaRPr lang="es-PE" sz="44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188212" y="5143500"/>
            <a:ext cx="3375375" cy="125380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4400" dirty="0" smtClean="0"/>
              <a:t>Operación</a:t>
            </a:r>
            <a:endParaRPr kumimoji="1" lang="es-PE" sz="4400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10865084" y="1678115"/>
            <a:ext cx="10816" cy="723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" idx="2"/>
          </p:cNvCxnSpPr>
          <p:nvPr/>
        </p:nvCxnSpPr>
        <p:spPr>
          <a:xfrm>
            <a:off x="10853397" y="4243400"/>
            <a:ext cx="22503" cy="900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ecisión 1"/>
          <p:cNvSpPr/>
          <p:nvPr/>
        </p:nvSpPr>
        <p:spPr>
          <a:xfrm>
            <a:off x="8648152" y="2371232"/>
            <a:ext cx="4410489" cy="1872168"/>
          </a:xfrm>
          <a:prstGeom prst="flowChartDecision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sz="3500" dirty="0" smtClean="0"/>
              <a:t>Condición</a:t>
            </a:r>
            <a:endParaRPr kumimoji="1" lang="es-PE" sz="35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887149" y="4339925"/>
            <a:ext cx="3026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Verdadero</a:t>
            </a:r>
            <a:endParaRPr lang="es-PE" sz="4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3193656" y="2554820"/>
            <a:ext cx="3026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Falso</a:t>
            </a:r>
            <a:endParaRPr lang="es-PE" sz="4400" dirty="0"/>
          </a:p>
        </p:txBody>
      </p:sp>
      <p:cxnSp>
        <p:nvCxnSpPr>
          <p:cNvPr id="10" name="Conector angular 9"/>
          <p:cNvCxnSpPr>
            <a:stCxn id="19" idx="2"/>
            <a:endCxn id="2" idx="1"/>
          </p:cNvCxnSpPr>
          <p:nvPr/>
        </p:nvCxnSpPr>
        <p:spPr>
          <a:xfrm rot="5400000" flipH="1">
            <a:off x="8217033" y="3738435"/>
            <a:ext cx="3089986" cy="2227748"/>
          </a:xfrm>
          <a:prstGeom prst="bentConnector4">
            <a:avLst>
              <a:gd name="adj1" fmla="val -39339"/>
              <a:gd name="adj2" fmla="val 162383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2" idx="3"/>
          </p:cNvCxnSpPr>
          <p:nvPr/>
        </p:nvCxnSpPr>
        <p:spPr>
          <a:xfrm flipH="1">
            <a:off x="10886737" y="3307316"/>
            <a:ext cx="2171904" cy="6021649"/>
          </a:xfrm>
          <a:prstGeom prst="bentConnector4">
            <a:avLst>
              <a:gd name="adj1" fmla="val -82699"/>
              <a:gd name="adj2" fmla="val 85733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b="1" dirty="0" smtClean="0"/>
              <a:t>Programación </a:t>
            </a:r>
            <a:r>
              <a:rPr kumimoji="1" lang="en-US" altLang="ja-JP" b="1" dirty="0"/>
              <a:t>modular</a:t>
            </a:r>
            <a:endParaRPr kumimoji="1" lang="ja-JP" altLang="en-US" b="1" dirty="0"/>
          </a:p>
        </p:txBody>
      </p:sp>
      <p:cxnSp>
        <p:nvCxnSpPr>
          <p:cNvPr id="30" name="Conector recto de flecha 29"/>
          <p:cNvCxnSpPr>
            <a:endCxn id="31" idx="0"/>
          </p:cNvCxnSpPr>
          <p:nvPr/>
        </p:nvCxnSpPr>
        <p:spPr>
          <a:xfrm>
            <a:off x="8669588" y="1701084"/>
            <a:ext cx="0" cy="1278675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149307" y="2979759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Divide el programa</a:t>
            </a:r>
            <a:endParaRPr lang="es-PE" sz="4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472576" y="4625554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Módulos</a:t>
            </a:r>
            <a:endParaRPr lang="es-PE" sz="4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0043306" y="4625554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Subprogramas</a:t>
            </a:r>
            <a:endParaRPr lang="es-PE" sz="4400" dirty="0"/>
          </a:p>
        </p:txBody>
      </p:sp>
      <p:cxnSp>
        <p:nvCxnSpPr>
          <p:cNvPr id="35" name="Conector recto de flecha 34"/>
          <p:cNvCxnSpPr/>
          <p:nvPr/>
        </p:nvCxnSpPr>
        <p:spPr>
          <a:xfrm flipH="1">
            <a:off x="5317781" y="3861324"/>
            <a:ext cx="1620180" cy="63007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10043306" y="3861324"/>
            <a:ext cx="990110" cy="76423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067531" y="5942045"/>
            <a:ext cx="2925325" cy="153017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b="1" dirty="0" smtClean="0"/>
              <a:t>Legible</a:t>
            </a:r>
            <a:endParaRPr kumimoji="1" lang="es-PE" b="1" dirty="0"/>
          </a:p>
        </p:txBody>
      </p:sp>
      <p:sp>
        <p:nvSpPr>
          <p:cNvPr id="40" name="Elipse 39"/>
          <p:cNvSpPr/>
          <p:nvPr/>
        </p:nvSpPr>
        <p:spPr>
          <a:xfrm>
            <a:off x="10538361" y="5922958"/>
            <a:ext cx="3060340" cy="153017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b="1" dirty="0" smtClean="0"/>
              <a:t>Manejable</a:t>
            </a:r>
            <a:endParaRPr kumimoji="1" lang="es-PE" b="1" dirty="0"/>
          </a:p>
        </p:txBody>
      </p:sp>
    </p:spTree>
    <p:extLst>
      <p:ext uri="{BB962C8B-B14F-4D97-AF65-F5344CB8AC3E}">
        <p14:creationId xmlns:p14="http://schemas.microsoft.com/office/powerpoint/2010/main" val="1920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98098019"/>
              </p:ext>
            </p:extLst>
          </p:nvPr>
        </p:nvGraphicFramePr>
        <p:xfrm>
          <a:off x="817280" y="282960"/>
          <a:ext cx="16156795" cy="9856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Conector recto de flecha 14"/>
          <p:cNvCxnSpPr/>
          <p:nvPr/>
        </p:nvCxnSpPr>
        <p:spPr>
          <a:xfrm>
            <a:off x="1582366" y="3523320"/>
            <a:ext cx="225025" cy="3150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1582366" y="3523320"/>
            <a:ext cx="360040" cy="130514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582366" y="3523320"/>
            <a:ext cx="2835315" cy="11701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59763" y="2799664"/>
            <a:ext cx="2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Módulos</a:t>
            </a:r>
            <a:endParaRPr lang="es-PE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5713936" y="2799663"/>
            <a:ext cx="220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Módulos</a:t>
            </a:r>
            <a:endParaRPr lang="es-PE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16434016" y="3384438"/>
            <a:ext cx="168767" cy="328923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15511414" y="3384438"/>
            <a:ext cx="1057617" cy="13826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12653596" y="3384438"/>
            <a:ext cx="3915435" cy="13826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12968631" y="3384438"/>
            <a:ext cx="3634152" cy="328923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echa derecha 36"/>
          <p:cNvSpPr/>
          <p:nvPr/>
        </p:nvSpPr>
        <p:spPr>
          <a:xfrm>
            <a:off x="3292557" y="282960"/>
            <a:ext cx="3420380" cy="2025225"/>
          </a:xfrm>
          <a:prstGeom prst="rightArrow">
            <a:avLst>
              <a:gd name="adj1" fmla="val 72025"/>
              <a:gd name="adj2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s-PE" dirty="0" smtClean="0">
                <a:solidFill>
                  <a:schemeClr val="bg1">
                    <a:lumMod val="95000"/>
                  </a:schemeClr>
                </a:solidFill>
              </a:rPr>
              <a:t>Problema Complejo Original</a:t>
            </a:r>
            <a:endParaRPr kumimoji="1" lang="es-PE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 flipH="1">
            <a:off x="6630035" y="5029054"/>
            <a:ext cx="600459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>
            <a:off x="6630034" y="5458535"/>
            <a:ext cx="600459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608413" y="4307186"/>
            <a:ext cx="292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0000"/>
                </a:solidFill>
              </a:rPr>
              <a:t>Comunicación</a:t>
            </a:r>
            <a:endParaRPr lang="es-P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タイトル 4"/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pPr algn="ctr"/>
            <a:r>
              <a:rPr kumimoji="1" lang="en-US" altLang="ja-JP" b="1" dirty="0" err="1" smtClean="0"/>
              <a:t>Funciones</a:t>
            </a:r>
            <a:endParaRPr kumimoji="1" lang="ja-JP" altLang="en-US" b="1" dirty="0"/>
          </a:p>
        </p:txBody>
      </p:sp>
      <p:cxnSp>
        <p:nvCxnSpPr>
          <p:cNvPr id="14" name="Conector recto de flecha 13"/>
          <p:cNvCxnSpPr>
            <a:endCxn id="15" idx="0"/>
          </p:cNvCxnSpPr>
          <p:nvPr/>
        </p:nvCxnSpPr>
        <p:spPr>
          <a:xfrm flipH="1">
            <a:off x="8714592" y="1595950"/>
            <a:ext cx="1" cy="36004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194311" y="1955990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Subprogramas</a:t>
            </a:r>
            <a:endParaRPr lang="es-PE" sz="4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517580" y="6850189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Un resultado</a:t>
            </a:r>
            <a:endParaRPr lang="es-PE" sz="4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583365" y="6850189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/>
              <a:t>Un valor</a:t>
            </a:r>
            <a:endParaRPr lang="es-PE" sz="4400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5362785" y="6085959"/>
            <a:ext cx="1620180" cy="63007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10088310" y="6085959"/>
            <a:ext cx="990110" cy="76423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59" y="4427801"/>
            <a:ext cx="1615799" cy="1615799"/>
          </a:xfrm>
          <a:prstGeom prst="rect">
            <a:avLst/>
          </a:prstGeom>
        </p:spPr>
      </p:pic>
      <p:cxnSp>
        <p:nvCxnSpPr>
          <p:cNvPr id="29" name="Conector recto de flecha 28"/>
          <p:cNvCxnSpPr>
            <a:stCxn id="15" idx="2"/>
            <a:endCxn id="30" idx="0"/>
          </p:cNvCxnSpPr>
          <p:nvPr/>
        </p:nvCxnSpPr>
        <p:spPr>
          <a:xfrm flipH="1">
            <a:off x="8693156" y="2725431"/>
            <a:ext cx="21436" cy="658518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172875" y="3383949"/>
            <a:ext cx="5040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/>
              <a:t>Tareas</a:t>
            </a:r>
            <a:endParaRPr lang="es-PE" sz="4400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19" y="6783108"/>
            <a:ext cx="903601" cy="903601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148" y="6850189"/>
            <a:ext cx="903601" cy="90360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2105281" y="3576170"/>
            <a:ext cx="3184635" cy="153017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b="1" dirty="0" smtClean="0"/>
              <a:t>Operación nueva</a:t>
            </a:r>
            <a:endParaRPr kumimoji="1" lang="es-PE" b="1" dirty="0"/>
          </a:p>
        </p:txBody>
      </p:sp>
    </p:spTree>
    <p:extLst>
      <p:ext uri="{BB962C8B-B14F-4D97-AF65-F5344CB8AC3E}">
        <p14:creationId xmlns:p14="http://schemas.microsoft.com/office/powerpoint/2010/main" val="41215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タイトル 4"/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pPr algn="ctr"/>
            <a:r>
              <a:rPr kumimoji="1" lang="en-US" altLang="ja-JP" b="1" dirty="0" err="1" smtClean="0"/>
              <a:t>Resultado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devuelto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smtClean="0">
                <a:sym typeface="Wingdings" panose="05000000000000000000" pitchFamily="2" charset="2"/>
              </a:rPr>
              <a:t> </a:t>
            </a:r>
            <a:r>
              <a:rPr kumimoji="1" lang="en-US" altLang="ja-JP" b="1" dirty="0" smtClean="0"/>
              <a:t>Return</a:t>
            </a:r>
            <a:endParaRPr kumimoji="1" lang="ja-JP" altLang="en-US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7222" y="1813130"/>
            <a:ext cx="3780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/>
              <a:t>FUNCIÓN: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822726" y="2577876"/>
            <a:ext cx="2385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u="sng" dirty="0" smtClean="0"/>
              <a:t>Tipo</a:t>
            </a:r>
            <a:endParaRPr lang="es-PE" sz="4200" u="sng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442906" y="2577876"/>
            <a:ext cx="2385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u="sng" dirty="0" smtClean="0"/>
              <a:t>Nombre</a:t>
            </a:r>
            <a:endParaRPr lang="es-PE" sz="4200" u="sng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48151" y="2559631"/>
            <a:ext cx="567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200" dirty="0" smtClean="0"/>
              <a:t>(</a:t>
            </a:r>
            <a:r>
              <a:rPr lang="es-PE" sz="4200" u="sng" dirty="0" smtClean="0"/>
              <a:t>Lista de parámetros</a:t>
            </a:r>
            <a:r>
              <a:rPr lang="es-PE" sz="4200" dirty="0" smtClean="0"/>
              <a:t>)</a:t>
            </a:r>
            <a:endParaRPr lang="es-PE" sz="4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407791" y="3334784"/>
            <a:ext cx="54456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sz="42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s-PE" sz="4200" dirty="0"/>
              <a:t> </a:t>
            </a:r>
            <a:r>
              <a:rPr lang="es-PE" sz="4200" dirty="0" smtClean="0"/>
              <a:t>    </a:t>
            </a:r>
            <a:r>
              <a:rPr lang="es-PE" sz="4200" u="sng" dirty="0" smtClean="0"/>
              <a:t>Declaraciones</a:t>
            </a:r>
          </a:p>
          <a:p>
            <a:pPr>
              <a:lnSpc>
                <a:spcPct val="150000"/>
              </a:lnSpc>
            </a:pPr>
            <a:r>
              <a:rPr lang="es-PE" sz="4200" dirty="0" smtClean="0"/>
              <a:t>     </a:t>
            </a:r>
            <a:r>
              <a:rPr lang="es-PE" sz="4200" u="sng" dirty="0" smtClean="0"/>
              <a:t>Instrucciones</a:t>
            </a:r>
          </a:p>
          <a:p>
            <a:pPr>
              <a:lnSpc>
                <a:spcPct val="150000"/>
              </a:lnSpc>
            </a:pPr>
            <a:r>
              <a:rPr lang="es-PE" sz="4200" dirty="0"/>
              <a:t> </a:t>
            </a:r>
            <a:r>
              <a:rPr lang="es-PE" sz="4200" dirty="0" smtClean="0"/>
              <a:t>    </a:t>
            </a:r>
            <a:r>
              <a:rPr lang="es-PE" sz="4200" dirty="0" err="1" smtClean="0"/>
              <a:t>return</a:t>
            </a:r>
            <a:r>
              <a:rPr lang="es-PE" sz="4200" dirty="0" smtClean="0"/>
              <a:t> Valor;</a:t>
            </a:r>
          </a:p>
          <a:p>
            <a:pPr>
              <a:lnSpc>
                <a:spcPct val="150000"/>
              </a:lnSpc>
            </a:pPr>
            <a:r>
              <a:rPr lang="es-PE" sz="4200" dirty="0"/>
              <a:t>}</a:t>
            </a:r>
          </a:p>
        </p:txBody>
      </p:sp>
      <p:sp>
        <p:nvSpPr>
          <p:cNvPr id="9" name="Llamada rectangular 8"/>
          <p:cNvSpPr/>
          <p:nvPr/>
        </p:nvSpPr>
        <p:spPr>
          <a:xfrm>
            <a:off x="1492356" y="3703339"/>
            <a:ext cx="2250249" cy="1485165"/>
          </a:xfrm>
          <a:prstGeom prst="wedgeRectCallout">
            <a:avLst>
              <a:gd name="adj1" fmla="val 104621"/>
              <a:gd name="adj2" fmla="val -87880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dirty="0" smtClean="0"/>
              <a:t>Tipo de dato de salida</a:t>
            </a:r>
            <a:endParaRPr kumimoji="1" lang="es-PE" dirty="0"/>
          </a:p>
        </p:txBody>
      </p:sp>
      <p:sp>
        <p:nvSpPr>
          <p:cNvPr id="27" name="Llamada rectangular 26"/>
          <p:cNvSpPr/>
          <p:nvPr/>
        </p:nvSpPr>
        <p:spPr>
          <a:xfrm>
            <a:off x="10358341" y="3680681"/>
            <a:ext cx="2250249" cy="1485165"/>
          </a:xfrm>
          <a:prstGeom prst="wedgeRectCallout">
            <a:avLst>
              <a:gd name="adj1" fmla="val -141772"/>
              <a:gd name="adj2" fmla="val -712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dirty="0" smtClean="0"/>
              <a:t>Nombre de la función</a:t>
            </a:r>
            <a:endParaRPr kumimoji="1" lang="es-PE" dirty="0"/>
          </a:p>
        </p:txBody>
      </p:sp>
      <p:sp>
        <p:nvSpPr>
          <p:cNvPr id="28" name="Llamada rectangular 27"/>
          <p:cNvSpPr/>
          <p:nvPr/>
        </p:nvSpPr>
        <p:spPr>
          <a:xfrm>
            <a:off x="13553697" y="3523320"/>
            <a:ext cx="2250249" cy="1485165"/>
          </a:xfrm>
          <a:prstGeom prst="wedgeRectCallout">
            <a:avLst>
              <a:gd name="adj1" fmla="val -58566"/>
              <a:gd name="adj2" fmla="val -69311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s-PE" dirty="0" smtClean="0"/>
              <a:t>Variables separadas por comas</a:t>
            </a:r>
            <a:endParaRPr kumimoji="1" lang="es-PE" dirty="0"/>
          </a:p>
        </p:txBody>
      </p:sp>
    </p:spTree>
    <p:extLst>
      <p:ext uri="{BB962C8B-B14F-4D97-AF65-F5344CB8AC3E}">
        <p14:creationId xmlns:p14="http://schemas.microsoft.com/office/powerpoint/2010/main" val="32682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Decoration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42765</TotalTime>
  <Words>309</Words>
  <Application>Microsoft Office PowerPoint</Application>
  <PresentationFormat>Personalizado</PresentationFormat>
  <Paragraphs>128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Calibri</vt:lpstr>
      <vt:lpstr>Roboto Condensed Light</vt:lpstr>
      <vt:lpstr>Roboto Light</vt:lpstr>
      <vt:lpstr>Spica Neue</vt:lpstr>
      <vt:lpstr>Spica Neue Light</vt:lpstr>
      <vt:lpstr>Wingdings</vt:lpstr>
      <vt:lpstr>No Decoration</vt:lpstr>
      <vt:lpstr>Contents</vt:lpstr>
      <vt:lpstr>1_Contents</vt:lpstr>
      <vt:lpstr>Técnicas de programación</vt:lpstr>
      <vt:lpstr>Programación estructurada</vt:lpstr>
      <vt:lpstr>Estructura secuencial</vt:lpstr>
      <vt:lpstr>Estructura selectiva</vt:lpstr>
      <vt:lpstr>Estructura repetitiva</vt:lpstr>
      <vt:lpstr>Programación modular</vt:lpstr>
      <vt:lpstr>Presentación de PowerPoint</vt:lpstr>
      <vt:lpstr>Funciones</vt:lpstr>
      <vt:lpstr>Resultado devuelto  Return</vt:lpstr>
      <vt:lpstr>Procedimientos</vt:lpstr>
      <vt:lpstr>Ejemplo 1:</vt:lpstr>
      <vt:lpstr>Ejemplo 1:</vt:lpstr>
      <vt:lpstr>Conducta de programacion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Roy Yali Samaniego</cp:lastModifiedBy>
  <cp:revision>647</cp:revision>
  <dcterms:created xsi:type="dcterms:W3CDTF">2015-01-09T17:56:04Z</dcterms:created>
  <dcterms:modified xsi:type="dcterms:W3CDTF">2019-04-10T06:38:35Z</dcterms:modified>
</cp:coreProperties>
</file>