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4d05eca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4d05eca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7650" y="54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3600"/>
              <a:t>Uso de la web por personas con disfuncionalidad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950950"/>
            <a:ext cx="85206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2400">
                <a:solidFill>
                  <a:srgbClr val="000000"/>
                </a:solidFill>
              </a:rPr>
              <a:t>Asignatura: Usabilidad y </a:t>
            </a:r>
            <a:r>
              <a:rPr lang="cy" sz="2400">
                <a:solidFill>
                  <a:srgbClr val="000000"/>
                </a:solidFill>
              </a:rPr>
              <a:t>accesibilidad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</a:rPr>
              <a:t>Grupo 10: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</a:rPr>
              <a:t>Néstor </a:t>
            </a:r>
            <a:r>
              <a:rPr lang="cy" sz="1800">
                <a:solidFill>
                  <a:srgbClr val="000000"/>
                </a:solidFill>
              </a:rPr>
              <a:t>Torres Díaz - alu0101021768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</a:rPr>
              <a:t>Edgar Figueroa González - alu0101043838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y" sz="1800">
                <a:solidFill>
                  <a:srgbClr val="000000"/>
                </a:solidFill>
              </a:rPr>
              <a:t>José Javier Caraballo Cova - alu0101023663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y" sz="2400">
                <a:solidFill>
                  <a:srgbClr val="000000"/>
                </a:solidFill>
              </a:rPr>
              <a:t>			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150" y="2370925"/>
            <a:ext cx="4070526" cy="22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283500" y="158350"/>
            <a:ext cx="2577000" cy="1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/>
              <a:t>ChromeVox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18075" y="772800"/>
            <a:ext cx="83232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y" sz="2400">
                <a:solidFill>
                  <a:srgbClr val="000000"/>
                </a:solidFill>
              </a:rPr>
              <a:t>Es una extensión para Google Chrome que indica mediante voz lo que sucede en la pantalla del navegador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1600"/>
            <a:ext cx="3131100" cy="29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500" y="1729200"/>
            <a:ext cx="5128524" cy="33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204375" y="215375"/>
            <a:ext cx="44214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3600"/>
              <a:t>		     Lynx</a:t>
            </a:r>
            <a:endParaRPr sz="36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729250" y="930025"/>
            <a:ext cx="67905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y" sz="2400">
                <a:solidFill>
                  <a:srgbClr val="000000"/>
                </a:solidFill>
              </a:rPr>
              <a:t>Es un navegador web en modo texto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25" y="1558250"/>
            <a:ext cx="8244124" cy="342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417250" y="178475"/>
            <a:ext cx="43095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/>
              <a:t>Disfuncionalidad visual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29525" y="1570950"/>
            <a:ext cx="3300900" cy="20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2400">
                <a:solidFill>
                  <a:srgbClr val="000000"/>
                </a:solidFill>
              </a:rPr>
              <a:t>Tipos: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cy" sz="2400">
                <a:solidFill>
                  <a:srgbClr val="000000"/>
                </a:solidFill>
              </a:rPr>
              <a:t>Ceguera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cy" sz="2400">
                <a:solidFill>
                  <a:srgbClr val="000000"/>
                </a:solidFill>
              </a:rPr>
              <a:t>Baja visión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cy" sz="2400">
                <a:solidFill>
                  <a:srgbClr val="000000"/>
                </a:solidFill>
              </a:rPr>
              <a:t>Daltonismo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475" y="1165700"/>
            <a:ext cx="6001774" cy="35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166350" y="380050"/>
            <a:ext cx="45630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/>
              <a:t>Disfuncionalidad Auditiva</a:t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214825" y="1380900"/>
            <a:ext cx="4095900" cy="20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2400">
                <a:solidFill>
                  <a:srgbClr val="000000"/>
                </a:solidFill>
              </a:rPr>
              <a:t>Grados de pérdida auditiva: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cy" sz="2400">
                <a:solidFill>
                  <a:srgbClr val="000000"/>
                </a:solidFill>
              </a:rPr>
              <a:t>Leve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cy" sz="2400">
                <a:solidFill>
                  <a:srgbClr val="000000"/>
                </a:solidFill>
              </a:rPr>
              <a:t>Severa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cy" sz="2400">
                <a:solidFill>
                  <a:srgbClr val="000000"/>
                </a:solidFill>
              </a:rPr>
              <a:t>Moderada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cy" sz="2400">
                <a:solidFill>
                  <a:srgbClr val="000000"/>
                </a:solidFill>
              </a:rPr>
              <a:t>Profunda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65500" y="4495425"/>
            <a:ext cx="4045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y">
                <a:solidFill>
                  <a:schemeClr val="accent3"/>
                </a:solidFill>
              </a:rPr>
              <a:t>.</a:t>
            </a:r>
            <a:endParaRPr i="1">
              <a:solidFill>
                <a:schemeClr val="accent3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572000" y="1443338"/>
            <a:ext cx="45102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2400">
                <a:latin typeface="Lato"/>
                <a:ea typeface="Lato"/>
                <a:cs typeface="Lato"/>
                <a:sym typeface="Lato"/>
              </a:rPr>
              <a:t> 		    </a:t>
            </a:r>
            <a:r>
              <a:rPr b="1" i="1" lang="cy" sz="2400">
                <a:latin typeface="Lato"/>
                <a:ea typeface="Lato"/>
                <a:cs typeface="Lato"/>
                <a:sym typeface="Lato"/>
              </a:rPr>
              <a:t>¿Soluciones?</a:t>
            </a:r>
            <a:endParaRPr b="1" i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2400">
                <a:latin typeface="Lato"/>
                <a:ea typeface="Lato"/>
                <a:cs typeface="Lato"/>
                <a:sym typeface="Lato"/>
              </a:rPr>
              <a:t>Habilitar subtítulos en los vídeos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2400">
                <a:latin typeface="Lato"/>
                <a:ea typeface="Lato"/>
                <a:cs typeface="Lato"/>
                <a:sym typeface="Lato"/>
              </a:rPr>
              <a:t>Transcripción de audios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381725" y="221700"/>
            <a:ext cx="42060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/>
              <a:t>Disfuncionalidad motriz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902000" y="1058100"/>
            <a:ext cx="49029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2400">
                <a:solidFill>
                  <a:srgbClr val="000000"/>
                </a:solidFill>
              </a:rPr>
              <a:t>Tecnologías: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cy" sz="2400">
                <a:solidFill>
                  <a:srgbClr val="000000"/>
                </a:solidFill>
              </a:rPr>
              <a:t>Palo de la boca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cy" sz="2400">
                <a:solidFill>
                  <a:srgbClr val="000000"/>
                </a:solidFill>
              </a:rPr>
              <a:t>Varita de la cabeza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cy" sz="2400">
                <a:solidFill>
                  <a:srgbClr val="000000"/>
                </a:solidFill>
              </a:rPr>
              <a:t>Teclado adaptativo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➔"/>
            </a:pPr>
            <a:r>
              <a:rPr lang="cy" sz="2400">
                <a:solidFill>
                  <a:srgbClr val="000000"/>
                </a:solidFill>
              </a:rPr>
              <a:t>Software de reconocimiento de voz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100"/>
            <a:ext cx="3584525" cy="37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242375" y="329375"/>
            <a:ext cx="43959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/>
              <a:t>Disfuncionalidad cognitiva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66925" y="1383625"/>
            <a:ext cx="43179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2400">
                <a:solidFill>
                  <a:srgbClr val="000000"/>
                </a:solidFill>
              </a:rPr>
              <a:t>Tipos de disfuncionalidad: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cy" sz="2400">
                <a:solidFill>
                  <a:srgbClr val="000000"/>
                </a:solidFill>
              </a:rPr>
              <a:t>Memoria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cy" sz="2400">
                <a:solidFill>
                  <a:srgbClr val="000000"/>
                </a:solidFill>
              </a:rPr>
              <a:t>Dislexia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cy" sz="2400">
                <a:solidFill>
                  <a:srgbClr val="000000"/>
                </a:solidFill>
              </a:rPr>
              <a:t>Atención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cy" sz="2400">
                <a:solidFill>
                  <a:srgbClr val="000000"/>
                </a:solidFill>
              </a:rPr>
              <a:t>Comprensión visual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cy" sz="2400">
                <a:solidFill>
                  <a:srgbClr val="000000"/>
                </a:solidFill>
              </a:rPr>
              <a:t>Resolución de problemas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cy" sz="2400">
                <a:solidFill>
                  <a:srgbClr val="000000"/>
                </a:solidFill>
              </a:rPr>
              <a:t>Discalculia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825" y="1055975"/>
            <a:ext cx="4506775" cy="38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