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7.jp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8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2677163" y="-908649"/>
            <a:ext cx="6025980" cy="12104299"/>
            <a:chOff x="0" y="0"/>
            <a:chExt cx="8034640" cy="16139064"/>
          </a:xfrm>
        </p:grpSpPr>
        <p:sp>
          <p:nvSpPr>
            <p:cNvPr id="85" name="Google Shape;85;p13"/>
            <p:cNvSpPr/>
            <p:nvPr/>
          </p:nvSpPr>
          <p:spPr>
            <a:xfrm>
              <a:off x="0" y="7816932"/>
              <a:ext cx="8034640" cy="8322132"/>
            </a:xfrm>
            <a:custGeom>
              <a:rect b="b" l="l" r="r" t="t"/>
              <a:pathLst>
                <a:path extrusionOk="0"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1"/>
                  </a:lnTo>
                  <a:lnTo>
                    <a:pt x="0" y="8322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937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0" y="0"/>
              <a:ext cx="8034640" cy="8322132"/>
            </a:xfrm>
            <a:custGeom>
              <a:rect b="b" l="l" r="r" t="t"/>
              <a:pathLst>
                <a:path extrusionOk="0"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2"/>
                  </a:lnTo>
                  <a:lnTo>
                    <a:pt x="0" y="83221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937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7" name="Google Shape;87;p13"/>
          <p:cNvGrpSpPr/>
          <p:nvPr/>
        </p:nvGrpSpPr>
        <p:grpSpPr>
          <a:xfrm>
            <a:off x="4040975" y="1876060"/>
            <a:ext cx="7926527" cy="5069741"/>
            <a:chOff x="0" y="133350"/>
            <a:chExt cx="10568703" cy="6759655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0" y="133350"/>
              <a:ext cx="10568703" cy="54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Presentación</a:t>
              </a:r>
              <a:endParaRPr/>
            </a:p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Dual 2DAW</a:t>
              </a:r>
              <a:endParaRPr/>
            </a:p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23-24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5856897"/>
              <a:ext cx="10568703" cy="1036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789709" y="1883904"/>
            <a:ext cx="637025" cy="637025"/>
            <a:chOff x="0" y="0"/>
            <a:chExt cx="812800" cy="8128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92" name="Google Shape;9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0" y="0"/>
            <a:ext cx="1789709" cy="1883904"/>
            <a:chOff x="0" y="0"/>
            <a:chExt cx="2283547" cy="2403734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2283547" cy="2403734"/>
            </a:xfrm>
            <a:custGeom>
              <a:rect b="b" l="l" r="r" t="t"/>
              <a:pathLst>
                <a:path extrusionOk="0" h="2403734" w="2283547">
                  <a:moveTo>
                    <a:pt x="0" y="0"/>
                  </a:moveTo>
                  <a:lnTo>
                    <a:pt x="2283547" y="0"/>
                  </a:lnTo>
                  <a:lnTo>
                    <a:pt x="2283547" y="2403734"/>
                  </a:lnTo>
                  <a:lnTo>
                    <a:pt x="0" y="2403734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0"/>
              <a:ext cx="2283547" cy="2403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 rot="859021">
            <a:off x="12945113" y="-357764"/>
            <a:ext cx="8247125" cy="12550307"/>
            <a:chOff x="0" y="0"/>
            <a:chExt cx="10522771" cy="16013339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10522771" cy="16013339"/>
            </a:xfrm>
            <a:custGeom>
              <a:rect b="b" l="l" r="r" t="t"/>
              <a:pathLst>
                <a:path extrusionOk="0" h="16013339" w="10522771">
                  <a:moveTo>
                    <a:pt x="0" y="0"/>
                  </a:moveTo>
                  <a:lnTo>
                    <a:pt x="10522771" y="0"/>
                  </a:lnTo>
                  <a:lnTo>
                    <a:pt x="10522771" y="16013339"/>
                  </a:lnTo>
                  <a:lnTo>
                    <a:pt x="0" y="16013339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0" y="0"/>
              <a:ext cx="10522771" cy="16013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" name="Google Shape;99;p13"/>
          <p:cNvCxnSpPr/>
          <p:nvPr/>
        </p:nvCxnSpPr>
        <p:spPr>
          <a:xfrm flipH="1">
            <a:off x="-255778" y="8510889"/>
            <a:ext cx="11315801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14643114" y="8862982"/>
            <a:ext cx="2645284" cy="622420"/>
          </a:xfrm>
          <a:custGeom>
            <a:rect b="b" l="l" r="r" t="t"/>
            <a:pathLst>
              <a:path extrusionOk="0" h="622420" w="2645284">
                <a:moveTo>
                  <a:pt x="0" y="0"/>
                </a:moveTo>
                <a:lnTo>
                  <a:pt x="2645283" y="0"/>
                </a:lnTo>
                <a:lnTo>
                  <a:pt x="2645283" y="622419"/>
                </a:lnTo>
                <a:lnTo>
                  <a:pt x="0" y="622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p13"/>
          <p:cNvGrpSpPr/>
          <p:nvPr/>
        </p:nvGrpSpPr>
        <p:grpSpPr>
          <a:xfrm>
            <a:off x="4040975" y="7589840"/>
            <a:ext cx="2763744" cy="582165"/>
            <a:chOff x="0" y="-9525"/>
            <a:chExt cx="3684992" cy="776220"/>
          </a:xfrm>
        </p:grpSpPr>
        <p:sp>
          <p:nvSpPr>
            <p:cNvPr id="102" name="Google Shape;102;p13"/>
            <p:cNvSpPr txBox="1"/>
            <p:nvPr/>
          </p:nvSpPr>
          <p:spPr>
            <a:xfrm>
              <a:off x="0" y="-9525"/>
              <a:ext cx="3684992" cy="365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Realizado por:</a:t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0" y="401062"/>
              <a:ext cx="3684992" cy="365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José Manuel Carazo Puga</a:t>
              </a: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14643114" y="1127690"/>
            <a:ext cx="2963292" cy="834095"/>
            <a:chOff x="0" y="0"/>
            <a:chExt cx="3951056" cy="1112127"/>
          </a:xfrm>
        </p:grpSpPr>
        <p:sp>
          <p:nvSpPr>
            <p:cNvPr id="105" name="Google Shape;105;p13"/>
            <p:cNvSpPr txBox="1"/>
            <p:nvPr/>
          </p:nvSpPr>
          <p:spPr>
            <a:xfrm>
              <a:off x="0" y="0"/>
              <a:ext cx="3951056" cy="47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3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13" u="none" cap="none" strike="noStrike">
                  <a:solidFill>
                    <a:srgbClr val="F6EFEF"/>
                  </a:solidFill>
                  <a:latin typeface="Open Sans"/>
                  <a:ea typeface="Open Sans"/>
                  <a:cs typeface="Open Sans"/>
                  <a:sym typeface="Open Sans"/>
                </a:rPr>
                <a:t>Periodo</a:t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633176"/>
              <a:ext cx="3951056" cy="47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3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13" u="none" cap="none" strike="noStrike">
                  <a:solidFill>
                    <a:srgbClr val="F6EFEF"/>
                  </a:solidFill>
                  <a:latin typeface="Open Sans"/>
                  <a:ea typeface="Open Sans"/>
                  <a:cs typeface="Open Sans"/>
                  <a:sym typeface="Open Sans"/>
                </a:rPr>
                <a:t>Enero - Marzo 2024</a:t>
              </a: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4040975" y="8869089"/>
            <a:ext cx="3658070" cy="616312"/>
            <a:chOff x="0" y="-9525"/>
            <a:chExt cx="4877427" cy="821749"/>
          </a:xfrm>
        </p:grpSpPr>
        <p:sp>
          <p:nvSpPr>
            <p:cNvPr id="108" name="Google Shape;108;p13"/>
            <p:cNvSpPr txBox="1"/>
            <p:nvPr/>
          </p:nvSpPr>
          <p:spPr>
            <a:xfrm>
              <a:off x="0" y="-9525"/>
              <a:ext cx="4877427" cy="365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Desarrollo de aplicaciones web</a:t>
              </a: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0" y="446591"/>
              <a:ext cx="4877427" cy="365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3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1028700" y="1133475"/>
            <a:ext cx="12662917" cy="10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50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028700" y="3609784"/>
            <a:ext cx="5780857" cy="3093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Properly Software se encarga de la creación de software ERP el cual permite facilitar la gestión empresarial de forma mas eficiente y sencilla para la empresa, las empresas mas socilitadas en nuestro software son del sector de instalaciones, mantenimiento, reformas, servicios técnicos y hasta la administración de pagos de la empresa, en el cual nos vamos a centrar en dicha presentación.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433097" y="3609784"/>
            <a:ext cx="5780857" cy="2751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También contamos con distintos tipo de software como por ejemplo Reporte móvil, toda la información en el móvil y el parte llega a la oficina, instalaciones, permite gestionar tu empresa de instalación, mantenimientos, nos permite controlas las revisiones de mantenimiento y también contamos con software de cara a la facturación y contabilidad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20984" r="20984" t="0"/>
          <a:stretch/>
        </p:blipFill>
        <p:spPr>
          <a:xfrm>
            <a:off x="14310742" y="0"/>
            <a:ext cx="3977258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4"/>
          <p:cNvGrpSpPr/>
          <p:nvPr/>
        </p:nvGrpSpPr>
        <p:grpSpPr>
          <a:xfrm>
            <a:off x="2567820" y="9659500"/>
            <a:ext cx="2073496" cy="637025"/>
            <a:chOff x="0" y="0"/>
            <a:chExt cx="2645640" cy="812800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2645640" cy="812800"/>
            </a:xfrm>
            <a:custGeom>
              <a:rect b="b" l="l" r="r" t="t"/>
              <a:pathLst>
                <a:path extrusionOk="0"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20" name="Google Shape;120;p14"/>
            <p:cNvSpPr txBox="1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971805" y="2221695"/>
            <a:ext cx="4834564" cy="637025"/>
            <a:chOff x="0" y="0"/>
            <a:chExt cx="6446085" cy="849366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0" y="0"/>
              <a:ext cx="6446085" cy="849366"/>
              <a:chOff x="0" y="0"/>
              <a:chExt cx="6168575" cy="8128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0" y="0"/>
                <a:ext cx="6168575" cy="812800"/>
              </a:xfrm>
              <a:custGeom>
                <a:rect b="b" l="l" r="r" t="t"/>
                <a:pathLst>
                  <a:path extrusionOk="0" h="812800" w="6168575">
                    <a:moveTo>
                      <a:pt x="0" y="0"/>
                    </a:moveTo>
                    <a:lnTo>
                      <a:pt x="6168575" y="0"/>
                    </a:lnTo>
                    <a:lnTo>
                      <a:pt x="616857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181AF"/>
              </a:solidFill>
              <a:ln>
                <a:noFill/>
              </a:ln>
            </p:spPr>
          </p:sp>
          <p:sp>
            <p:nvSpPr>
              <p:cNvPr id="124" name="Google Shape;124;p14"/>
              <p:cNvSpPr txBox="1"/>
              <p:nvPr/>
            </p:nvSpPr>
            <p:spPr>
              <a:xfrm>
                <a:off x="0" y="0"/>
                <a:ext cx="6168575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6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87249" y="185207"/>
              <a:ext cx="6184988" cy="47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3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13" u="none" cap="none" strike="noStrike">
                  <a:solidFill>
                    <a:srgbClr val="F2F2F2"/>
                  </a:solidFill>
                  <a:latin typeface="Open Sans"/>
                  <a:ea typeface="Open Sans"/>
                  <a:cs typeface="Open Sans"/>
                  <a:sym typeface="Open Sans"/>
                </a:rPr>
                <a:t>Properly Software SL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5"/>
          <p:cNvGrpSpPr/>
          <p:nvPr/>
        </p:nvGrpSpPr>
        <p:grpSpPr>
          <a:xfrm>
            <a:off x="1318546" y="5083657"/>
            <a:ext cx="333375" cy="333375"/>
            <a:chOff x="0" y="0"/>
            <a:chExt cx="812800" cy="812800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5299996" y="5083657"/>
            <a:ext cx="333375" cy="333375"/>
            <a:chOff x="0" y="0"/>
            <a:chExt cx="812800" cy="812800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35" name="Google Shape;135;p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9281446" y="5042934"/>
            <a:ext cx="333375" cy="333375"/>
            <a:chOff x="0" y="0"/>
            <a:chExt cx="812800" cy="81280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38" name="Google Shape;138;p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9" name="Google Shape;139;p15"/>
          <p:cNvCxnSpPr/>
          <p:nvPr/>
        </p:nvCxnSpPr>
        <p:spPr>
          <a:xfrm flipH="1" rot="10800000">
            <a:off x="1109865" y="5228671"/>
            <a:ext cx="13078451" cy="34931"/>
          </a:xfrm>
          <a:prstGeom prst="straightConnector1">
            <a:avLst/>
          </a:prstGeom>
          <a:noFill/>
          <a:ln cap="rnd" cmpd="sng" w="38100">
            <a:solidFill>
              <a:srgbClr val="0181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" name="Google Shape;140;p15"/>
          <p:cNvGrpSpPr/>
          <p:nvPr/>
        </p:nvGrpSpPr>
        <p:grpSpPr>
          <a:xfrm rot="5400000">
            <a:off x="14385439" y="4842158"/>
            <a:ext cx="376721" cy="770968"/>
            <a:chOff x="0" y="0"/>
            <a:chExt cx="812800" cy="1663412"/>
          </a:xfrm>
        </p:grpSpPr>
        <p:sp>
          <p:nvSpPr>
            <p:cNvPr id="141" name="Google Shape;141;p15"/>
            <p:cNvSpPr/>
            <p:nvPr/>
          </p:nvSpPr>
          <p:spPr>
            <a:xfrm>
              <a:off x="0" y="0"/>
              <a:ext cx="812800" cy="1663412"/>
            </a:xfrm>
            <a:custGeom>
              <a:rect b="b" l="l" r="r" t="t"/>
              <a:pathLst>
                <a:path extrusionOk="0" h="1663412" w="812800">
                  <a:moveTo>
                    <a:pt x="406400" y="0"/>
                  </a:moveTo>
                  <a:lnTo>
                    <a:pt x="812800" y="1663412"/>
                  </a:lnTo>
                  <a:lnTo>
                    <a:pt x="0" y="166341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42" name="Google Shape;142;p15"/>
            <p:cNvSpPr txBox="1"/>
            <p:nvPr/>
          </p:nvSpPr>
          <p:spPr>
            <a:xfrm>
              <a:off x="127000" y="743723"/>
              <a:ext cx="558800" cy="800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5309521" y="6102049"/>
            <a:ext cx="3109912" cy="1061644"/>
            <a:chOff x="0" y="-9525"/>
            <a:chExt cx="819072" cy="279610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0"/>
              <a:ext cx="819072" cy="270085"/>
            </a:xfrm>
            <a:custGeom>
              <a:rect b="b" l="l" r="r" t="t"/>
              <a:pathLst>
                <a:path extrusionOk="0" h="270085" w="819072">
                  <a:moveTo>
                    <a:pt x="0" y="0"/>
                  </a:moveTo>
                  <a:lnTo>
                    <a:pt x="819072" y="0"/>
                  </a:lnTo>
                  <a:lnTo>
                    <a:pt x="819072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145" name="Google Shape;145;p15"/>
            <p:cNvSpPr txBox="1"/>
            <p:nvPr/>
          </p:nvSpPr>
          <p:spPr>
            <a:xfrm>
              <a:off x="0" y="-9525"/>
              <a:ext cx="819072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2</a:t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13266659" y="6102049"/>
            <a:ext cx="3109912" cy="1061644"/>
            <a:chOff x="0" y="-9525"/>
            <a:chExt cx="819072" cy="279610"/>
          </a:xfrm>
        </p:grpSpPr>
        <p:sp>
          <p:nvSpPr>
            <p:cNvPr id="147" name="Google Shape;147;p15"/>
            <p:cNvSpPr/>
            <p:nvPr/>
          </p:nvSpPr>
          <p:spPr>
            <a:xfrm>
              <a:off x="0" y="0"/>
              <a:ext cx="819072" cy="270085"/>
            </a:xfrm>
            <a:custGeom>
              <a:rect b="b" l="l" r="r" t="t"/>
              <a:pathLst>
                <a:path extrusionOk="0" h="270085" w="819072">
                  <a:moveTo>
                    <a:pt x="0" y="0"/>
                  </a:moveTo>
                  <a:lnTo>
                    <a:pt x="819072" y="0"/>
                  </a:lnTo>
                  <a:lnTo>
                    <a:pt x="819072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148" name="Google Shape;148;p15"/>
            <p:cNvSpPr txBox="1"/>
            <p:nvPr/>
          </p:nvSpPr>
          <p:spPr>
            <a:xfrm>
              <a:off x="0" y="-9525"/>
              <a:ext cx="819072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4</a:t>
              </a: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1332834" y="6102049"/>
            <a:ext cx="3113675" cy="1061644"/>
            <a:chOff x="0" y="-9525"/>
            <a:chExt cx="820063" cy="279610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0"/>
              <a:ext cx="820063" cy="270085"/>
            </a:xfrm>
            <a:custGeom>
              <a:rect b="b" l="l" r="r" t="t"/>
              <a:pathLst>
                <a:path extrusionOk="0" h="270085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51" name="Google Shape;151;p15"/>
            <p:cNvSpPr txBox="1"/>
            <p:nvPr/>
          </p:nvSpPr>
          <p:spPr>
            <a:xfrm>
              <a:off x="0" y="-9525"/>
              <a:ext cx="820063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1</a:t>
              </a:r>
              <a:endParaRPr/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9286209" y="6102049"/>
            <a:ext cx="3113675" cy="1061644"/>
            <a:chOff x="0" y="-9525"/>
            <a:chExt cx="820063" cy="279610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0"/>
              <a:ext cx="820063" cy="270085"/>
            </a:xfrm>
            <a:custGeom>
              <a:rect b="b" l="l" r="r" t="t"/>
              <a:pathLst>
                <a:path extrusionOk="0" h="270085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54" name="Google Shape;154;p15"/>
            <p:cNvSpPr txBox="1"/>
            <p:nvPr/>
          </p:nvSpPr>
          <p:spPr>
            <a:xfrm>
              <a:off x="0" y="-9525"/>
              <a:ext cx="820063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3</a:t>
              </a:r>
              <a:endParaRPr/>
            </a:p>
          </p:txBody>
        </p:sp>
      </p:grpSp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28415" r="28415" t="0"/>
          <a:stretch/>
        </p:blipFill>
        <p:spPr>
          <a:xfrm>
            <a:off x="2905821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4">
            <a:alphaModFix/>
          </a:blip>
          <a:srcRect b="0" l="23516" r="23515" t="0"/>
          <a:stretch/>
        </p:blipFill>
        <p:spPr>
          <a:xfrm>
            <a:off x="6878746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5">
            <a:alphaModFix/>
          </a:blip>
          <a:srcRect b="0" l="26473" r="26472" t="0"/>
          <a:stretch/>
        </p:blipFill>
        <p:spPr>
          <a:xfrm>
            <a:off x="10872121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1028700" y="1133475"/>
            <a:ext cx="12517041" cy="10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50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Cronología de las prácticas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1521792" y="7490460"/>
            <a:ext cx="2686191" cy="206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Realizamos reunión y me indican que tengo que ver las nuevas funciones de jmix y ponerme al día de los cambios y me indicaron el proyecto que realizaremos con redsys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5498479" y="7490460"/>
            <a:ext cx="2686191" cy="147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 la creación en la semana pasada de BBDD y logica empiezo con la petición de pago a redsys integrando la api de redsys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9475167" y="7490460"/>
            <a:ext cx="2686191" cy="206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Realizamos una reunión en la cual comentamos algunos fallos que tenia he intento implementar un form para realizar la petición a redsys con el pago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13447233" y="7487543"/>
            <a:ext cx="2707773" cy="147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 implementar el formulario para la petición empiezo a documentar el código y a realizar un poco de clean code</a:t>
            </a:r>
            <a:endParaRPr/>
          </a:p>
        </p:txBody>
      </p:sp>
      <p:grpSp>
        <p:nvGrpSpPr>
          <p:cNvPr id="163" name="Google Shape;163;p15"/>
          <p:cNvGrpSpPr/>
          <p:nvPr/>
        </p:nvGrpSpPr>
        <p:grpSpPr>
          <a:xfrm>
            <a:off x="1094307" y="2125703"/>
            <a:ext cx="3113675" cy="493653"/>
            <a:chOff x="0" y="-9525"/>
            <a:chExt cx="820063" cy="130016"/>
          </a:xfrm>
        </p:grpSpPr>
        <p:sp>
          <p:nvSpPr>
            <p:cNvPr id="164" name="Google Shape;164;p15"/>
            <p:cNvSpPr/>
            <p:nvPr/>
          </p:nvSpPr>
          <p:spPr>
            <a:xfrm>
              <a:off x="0" y="0"/>
              <a:ext cx="820063" cy="120491"/>
            </a:xfrm>
            <a:custGeom>
              <a:rect b="b" l="l" r="r" t="t"/>
              <a:pathLst>
                <a:path extrusionOk="0" h="120491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120491"/>
                  </a:lnTo>
                  <a:lnTo>
                    <a:pt x="0" y="120491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65" name="Google Shape;165;p15"/>
            <p:cNvSpPr txBox="1"/>
            <p:nvPr/>
          </p:nvSpPr>
          <p:spPr>
            <a:xfrm>
              <a:off x="0" y="-9525"/>
              <a:ext cx="820063" cy="130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1318546" y="5083657"/>
            <a:ext cx="333375" cy="333375"/>
            <a:chOff x="0" y="0"/>
            <a:chExt cx="812800" cy="812800"/>
          </a:xfrm>
        </p:grpSpPr>
        <p:sp>
          <p:nvSpPr>
            <p:cNvPr id="171" name="Google Shape;171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72" name="Google Shape;172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5299996" y="5083657"/>
            <a:ext cx="333375" cy="333375"/>
            <a:chOff x="0" y="0"/>
            <a:chExt cx="812800" cy="812800"/>
          </a:xfrm>
        </p:grpSpPr>
        <p:sp>
          <p:nvSpPr>
            <p:cNvPr id="174" name="Google Shape;174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75" name="Google Shape;175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9281446" y="5042934"/>
            <a:ext cx="333375" cy="333375"/>
            <a:chOff x="0" y="0"/>
            <a:chExt cx="812800" cy="812800"/>
          </a:xfrm>
        </p:grpSpPr>
        <p:sp>
          <p:nvSpPr>
            <p:cNvPr id="177" name="Google Shape;177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78" name="Google Shape;178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9" name="Google Shape;179;p16"/>
          <p:cNvCxnSpPr/>
          <p:nvPr/>
        </p:nvCxnSpPr>
        <p:spPr>
          <a:xfrm flipH="1" rot="10800000">
            <a:off x="1109865" y="5228671"/>
            <a:ext cx="13078451" cy="34931"/>
          </a:xfrm>
          <a:prstGeom prst="straightConnector1">
            <a:avLst/>
          </a:prstGeom>
          <a:noFill/>
          <a:ln cap="rnd" cmpd="sng" w="38100">
            <a:solidFill>
              <a:srgbClr val="0181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16"/>
          <p:cNvGrpSpPr/>
          <p:nvPr/>
        </p:nvGrpSpPr>
        <p:grpSpPr>
          <a:xfrm rot="5400000">
            <a:off x="14385439" y="4842158"/>
            <a:ext cx="376721" cy="770968"/>
            <a:chOff x="0" y="0"/>
            <a:chExt cx="812800" cy="1663412"/>
          </a:xfrm>
        </p:grpSpPr>
        <p:sp>
          <p:nvSpPr>
            <p:cNvPr id="181" name="Google Shape;181;p16"/>
            <p:cNvSpPr/>
            <p:nvPr/>
          </p:nvSpPr>
          <p:spPr>
            <a:xfrm>
              <a:off x="0" y="0"/>
              <a:ext cx="812800" cy="1663412"/>
            </a:xfrm>
            <a:custGeom>
              <a:rect b="b" l="l" r="r" t="t"/>
              <a:pathLst>
                <a:path extrusionOk="0" h="1663412" w="812800">
                  <a:moveTo>
                    <a:pt x="406400" y="0"/>
                  </a:moveTo>
                  <a:lnTo>
                    <a:pt x="812800" y="1663412"/>
                  </a:lnTo>
                  <a:lnTo>
                    <a:pt x="0" y="166341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82" name="Google Shape;182;p16"/>
            <p:cNvSpPr txBox="1"/>
            <p:nvPr/>
          </p:nvSpPr>
          <p:spPr>
            <a:xfrm>
              <a:off x="127000" y="743723"/>
              <a:ext cx="558800" cy="800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5309521" y="6102049"/>
            <a:ext cx="3109912" cy="1061644"/>
            <a:chOff x="0" y="-9525"/>
            <a:chExt cx="819072" cy="279610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0"/>
              <a:ext cx="819072" cy="270085"/>
            </a:xfrm>
            <a:custGeom>
              <a:rect b="b" l="l" r="r" t="t"/>
              <a:pathLst>
                <a:path extrusionOk="0" h="270085" w="819072">
                  <a:moveTo>
                    <a:pt x="0" y="0"/>
                  </a:moveTo>
                  <a:lnTo>
                    <a:pt x="819072" y="0"/>
                  </a:lnTo>
                  <a:lnTo>
                    <a:pt x="819072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185" name="Google Shape;185;p16"/>
            <p:cNvSpPr txBox="1"/>
            <p:nvPr/>
          </p:nvSpPr>
          <p:spPr>
            <a:xfrm>
              <a:off x="0" y="-9525"/>
              <a:ext cx="819072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6</a:t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13266659" y="6102049"/>
            <a:ext cx="3109912" cy="1061644"/>
            <a:chOff x="0" y="-9525"/>
            <a:chExt cx="819072" cy="279610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819072" cy="270085"/>
            </a:xfrm>
            <a:custGeom>
              <a:rect b="b" l="l" r="r" t="t"/>
              <a:pathLst>
                <a:path extrusionOk="0" h="270085" w="819072">
                  <a:moveTo>
                    <a:pt x="0" y="0"/>
                  </a:moveTo>
                  <a:lnTo>
                    <a:pt x="819072" y="0"/>
                  </a:lnTo>
                  <a:lnTo>
                    <a:pt x="819072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188" name="Google Shape;188;p16"/>
            <p:cNvSpPr txBox="1"/>
            <p:nvPr/>
          </p:nvSpPr>
          <p:spPr>
            <a:xfrm>
              <a:off x="0" y="-9525"/>
              <a:ext cx="819072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8</a:t>
              </a:r>
              <a:endParaRPr/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1332834" y="6102049"/>
            <a:ext cx="3113675" cy="1061644"/>
            <a:chOff x="0" y="-9525"/>
            <a:chExt cx="820063" cy="279610"/>
          </a:xfrm>
        </p:grpSpPr>
        <p:sp>
          <p:nvSpPr>
            <p:cNvPr id="190" name="Google Shape;190;p16"/>
            <p:cNvSpPr/>
            <p:nvPr/>
          </p:nvSpPr>
          <p:spPr>
            <a:xfrm>
              <a:off x="0" y="0"/>
              <a:ext cx="820063" cy="270085"/>
            </a:xfrm>
            <a:custGeom>
              <a:rect b="b" l="l" r="r" t="t"/>
              <a:pathLst>
                <a:path extrusionOk="0" h="270085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91" name="Google Shape;191;p16"/>
            <p:cNvSpPr txBox="1"/>
            <p:nvPr/>
          </p:nvSpPr>
          <p:spPr>
            <a:xfrm>
              <a:off x="0" y="-9525"/>
              <a:ext cx="820063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5</a:t>
              </a:r>
              <a:endParaRPr/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9286209" y="6102049"/>
            <a:ext cx="3113675" cy="1061644"/>
            <a:chOff x="0" y="-9525"/>
            <a:chExt cx="820063" cy="279610"/>
          </a:xfrm>
        </p:grpSpPr>
        <p:sp>
          <p:nvSpPr>
            <p:cNvPr id="193" name="Google Shape;193;p16"/>
            <p:cNvSpPr/>
            <p:nvPr/>
          </p:nvSpPr>
          <p:spPr>
            <a:xfrm>
              <a:off x="0" y="0"/>
              <a:ext cx="820063" cy="270085"/>
            </a:xfrm>
            <a:custGeom>
              <a:rect b="b" l="l" r="r" t="t"/>
              <a:pathLst>
                <a:path extrusionOk="0" h="270085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270085"/>
                  </a:lnTo>
                  <a:lnTo>
                    <a:pt x="0" y="270085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194" name="Google Shape;194;p16"/>
            <p:cNvSpPr txBox="1"/>
            <p:nvPr/>
          </p:nvSpPr>
          <p:spPr>
            <a:xfrm>
              <a:off x="0" y="-9525"/>
              <a:ext cx="820063" cy="279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Semana 7</a:t>
              </a:r>
              <a:endParaRPr/>
            </a:p>
          </p:txBody>
        </p:sp>
      </p:grp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28415" r="28415" t="0"/>
          <a:stretch/>
        </p:blipFill>
        <p:spPr>
          <a:xfrm>
            <a:off x="2905821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23516" r="23515" t="0"/>
          <a:stretch/>
        </p:blipFill>
        <p:spPr>
          <a:xfrm>
            <a:off x="6878746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 b="0" l="26473" r="26472" t="0"/>
          <a:stretch/>
        </p:blipFill>
        <p:spPr>
          <a:xfrm>
            <a:off x="10872121" y="3613769"/>
            <a:ext cx="1540688" cy="218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/>
          <p:nvPr/>
        </p:nvSpPr>
        <p:spPr>
          <a:xfrm>
            <a:off x="15647790" y="4630039"/>
            <a:ext cx="1014430" cy="935812"/>
          </a:xfrm>
          <a:custGeom>
            <a:rect b="b" l="l" r="r" t="t"/>
            <a:pathLst>
              <a:path extrusionOk="0" h="935812" w="1014430">
                <a:moveTo>
                  <a:pt x="0" y="0"/>
                </a:moveTo>
                <a:lnTo>
                  <a:pt x="1014430" y="0"/>
                </a:lnTo>
                <a:lnTo>
                  <a:pt x="1014430" y="935811"/>
                </a:lnTo>
                <a:lnTo>
                  <a:pt x="0" y="9358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6"/>
          <p:cNvSpPr txBox="1"/>
          <p:nvPr/>
        </p:nvSpPr>
        <p:spPr>
          <a:xfrm>
            <a:off x="1028700" y="1133475"/>
            <a:ext cx="12517041" cy="10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50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Cronología de las prácticas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1521792" y="7490460"/>
            <a:ext cx="2686191" cy="2358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Realizamos una reunión en la cual añadimos una nueva función al programa la cual es el pago recurrente y empiezo con las modificaciones de BBDD y las nuevas funciones de roles.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5498479" y="7490460"/>
            <a:ext cx="2686191" cy="17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Conseguimos realizar el pago cada x tiempo, pero encontramos fallos en la forma de hacerlo y decidimos hacerlo a través de la api rest de redsys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9475167" y="7490460"/>
            <a:ext cx="2686191" cy="206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Consigo mandar la petición rest pero presenta fallos debido a la firma de comercio e intentamos solucionarla, de mientras termino los roles de usuario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3447233" y="7487543"/>
            <a:ext cx="2707773" cy="147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 los roles de los usuarios pero de momento no conseguimos encontrar el fallo del calcula de la clave del cormecio.</a:t>
            </a:r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1094307" y="2125703"/>
            <a:ext cx="3113675" cy="493653"/>
            <a:chOff x="0" y="-9525"/>
            <a:chExt cx="820063" cy="130016"/>
          </a:xfrm>
        </p:grpSpPr>
        <p:sp>
          <p:nvSpPr>
            <p:cNvPr id="205" name="Google Shape;205;p16"/>
            <p:cNvSpPr/>
            <p:nvPr/>
          </p:nvSpPr>
          <p:spPr>
            <a:xfrm>
              <a:off x="0" y="0"/>
              <a:ext cx="820063" cy="120491"/>
            </a:xfrm>
            <a:custGeom>
              <a:rect b="b" l="l" r="r" t="t"/>
              <a:pathLst>
                <a:path extrusionOk="0" h="120491" w="820063">
                  <a:moveTo>
                    <a:pt x="0" y="0"/>
                  </a:moveTo>
                  <a:lnTo>
                    <a:pt x="820063" y="0"/>
                  </a:lnTo>
                  <a:lnTo>
                    <a:pt x="820063" y="120491"/>
                  </a:lnTo>
                  <a:lnTo>
                    <a:pt x="0" y="120491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06" name="Google Shape;206;p16"/>
            <p:cNvSpPr txBox="1"/>
            <p:nvPr/>
          </p:nvSpPr>
          <p:spPr>
            <a:xfrm>
              <a:off x="0" y="-9525"/>
              <a:ext cx="820063" cy="130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81A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7"/>
          <p:cNvGrpSpPr/>
          <p:nvPr/>
        </p:nvGrpSpPr>
        <p:grpSpPr>
          <a:xfrm>
            <a:off x="1994962" y="4795881"/>
            <a:ext cx="4393300" cy="5491119"/>
            <a:chOff x="0" y="-9525"/>
            <a:chExt cx="1157083" cy="1446221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1157083" cy="1436696"/>
            </a:xfrm>
            <a:custGeom>
              <a:rect b="b" l="l" r="r" t="t"/>
              <a:pathLst>
                <a:path extrusionOk="0" h="1436696" w="1157083">
                  <a:moveTo>
                    <a:pt x="0" y="0"/>
                  </a:moveTo>
                  <a:lnTo>
                    <a:pt x="1157083" y="0"/>
                  </a:lnTo>
                  <a:lnTo>
                    <a:pt x="1157083" y="1436696"/>
                  </a:lnTo>
                  <a:lnTo>
                    <a:pt x="0" y="1436696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13" name="Google Shape;213;p17"/>
            <p:cNvSpPr txBox="1"/>
            <p:nvPr/>
          </p:nvSpPr>
          <p:spPr>
            <a:xfrm>
              <a:off x="0" y="-9525"/>
              <a:ext cx="1157083" cy="14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1994962" y="-36165"/>
            <a:ext cx="14300962" cy="1831823"/>
            <a:chOff x="0" y="-9525"/>
            <a:chExt cx="3766509" cy="482455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0"/>
              <a:ext cx="3766508" cy="472930"/>
            </a:xfrm>
            <a:custGeom>
              <a:rect b="b" l="l" r="r" t="t"/>
              <a:pathLst>
                <a:path extrusionOk="0" h="472930" w="3766508">
                  <a:moveTo>
                    <a:pt x="0" y="0"/>
                  </a:moveTo>
                  <a:lnTo>
                    <a:pt x="3766508" y="0"/>
                  </a:lnTo>
                  <a:lnTo>
                    <a:pt x="3766508" y="472930"/>
                  </a:lnTo>
                  <a:lnTo>
                    <a:pt x="0" y="472930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16" name="Google Shape;216;p17"/>
            <p:cNvSpPr txBox="1"/>
            <p:nvPr/>
          </p:nvSpPr>
          <p:spPr>
            <a:xfrm>
              <a:off x="0" y="-9525"/>
              <a:ext cx="3766509" cy="482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6947350" y="4795881"/>
            <a:ext cx="4393300" cy="5491119"/>
            <a:chOff x="0" y="-9525"/>
            <a:chExt cx="1157083" cy="1446221"/>
          </a:xfrm>
        </p:grpSpPr>
        <p:sp>
          <p:nvSpPr>
            <p:cNvPr id="218" name="Google Shape;218;p17"/>
            <p:cNvSpPr/>
            <p:nvPr/>
          </p:nvSpPr>
          <p:spPr>
            <a:xfrm>
              <a:off x="0" y="0"/>
              <a:ext cx="1157083" cy="1436696"/>
            </a:xfrm>
            <a:custGeom>
              <a:rect b="b" l="l" r="r" t="t"/>
              <a:pathLst>
                <a:path extrusionOk="0" h="1436696" w="1157083">
                  <a:moveTo>
                    <a:pt x="0" y="0"/>
                  </a:moveTo>
                  <a:lnTo>
                    <a:pt x="1157083" y="0"/>
                  </a:lnTo>
                  <a:lnTo>
                    <a:pt x="1157083" y="1436696"/>
                  </a:lnTo>
                  <a:lnTo>
                    <a:pt x="0" y="1436696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19" name="Google Shape;219;p17"/>
            <p:cNvSpPr txBox="1"/>
            <p:nvPr/>
          </p:nvSpPr>
          <p:spPr>
            <a:xfrm>
              <a:off x="0" y="-9525"/>
              <a:ext cx="1157083" cy="14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11902625" y="4763597"/>
            <a:ext cx="4393300" cy="5523407"/>
            <a:chOff x="0" y="-9525"/>
            <a:chExt cx="1157083" cy="1454724"/>
          </a:xfrm>
        </p:grpSpPr>
        <p:sp>
          <p:nvSpPr>
            <p:cNvPr id="221" name="Google Shape;221;p17"/>
            <p:cNvSpPr/>
            <p:nvPr/>
          </p:nvSpPr>
          <p:spPr>
            <a:xfrm>
              <a:off x="0" y="0"/>
              <a:ext cx="1157083" cy="1445199"/>
            </a:xfrm>
            <a:custGeom>
              <a:rect b="b" l="l" r="r" t="t"/>
              <a:pathLst>
                <a:path extrusionOk="0" h="1445199" w="1157083">
                  <a:moveTo>
                    <a:pt x="0" y="0"/>
                  </a:moveTo>
                  <a:lnTo>
                    <a:pt x="1157083" y="0"/>
                  </a:lnTo>
                  <a:lnTo>
                    <a:pt x="1157083" y="1445199"/>
                  </a:lnTo>
                  <a:lnTo>
                    <a:pt x="0" y="1445199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22" name="Google Shape;222;p17"/>
            <p:cNvSpPr txBox="1"/>
            <p:nvPr/>
          </p:nvSpPr>
          <p:spPr>
            <a:xfrm>
              <a:off x="0" y="-9525"/>
              <a:ext cx="1157083" cy="1454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7"/>
          <p:cNvSpPr/>
          <p:nvPr/>
        </p:nvSpPr>
        <p:spPr>
          <a:xfrm>
            <a:off x="2831797" y="3439952"/>
            <a:ext cx="2719631" cy="2719620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784185" y="3472236"/>
            <a:ext cx="2719631" cy="2719620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12739459" y="3472236"/>
            <a:ext cx="2719631" cy="2719620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7"/>
          <p:cNvGrpSpPr/>
          <p:nvPr/>
        </p:nvGrpSpPr>
        <p:grpSpPr>
          <a:xfrm>
            <a:off x="14600232" y="620388"/>
            <a:ext cx="2659068" cy="554882"/>
            <a:chOff x="0" y="0"/>
            <a:chExt cx="3392790" cy="707991"/>
          </a:xfrm>
        </p:grpSpPr>
        <p:sp>
          <p:nvSpPr>
            <p:cNvPr id="227" name="Google Shape;227;p17"/>
            <p:cNvSpPr/>
            <p:nvPr/>
          </p:nvSpPr>
          <p:spPr>
            <a:xfrm>
              <a:off x="0" y="0"/>
              <a:ext cx="3392790" cy="707991"/>
            </a:xfrm>
            <a:custGeom>
              <a:rect b="b" l="l" r="r" t="t"/>
              <a:pathLst>
                <a:path extrusionOk="0" h="707991" w="3392790">
                  <a:moveTo>
                    <a:pt x="0" y="0"/>
                  </a:moveTo>
                  <a:lnTo>
                    <a:pt x="3392790" y="0"/>
                  </a:lnTo>
                  <a:lnTo>
                    <a:pt x="3392790" y="707991"/>
                  </a:lnTo>
                  <a:lnTo>
                    <a:pt x="0" y="707991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228" name="Google Shape;228;p17"/>
            <p:cNvSpPr txBox="1"/>
            <p:nvPr/>
          </p:nvSpPr>
          <p:spPr>
            <a:xfrm>
              <a:off x="0" y="0"/>
              <a:ext cx="3392790" cy="707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7"/>
          <p:cNvSpPr txBox="1"/>
          <p:nvPr/>
        </p:nvSpPr>
        <p:spPr>
          <a:xfrm>
            <a:off x="3693509" y="653087"/>
            <a:ext cx="10900982" cy="8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utilizadas</a:t>
            </a:r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2606145" y="6098508"/>
            <a:ext cx="3170933" cy="2182515"/>
            <a:chOff x="0" y="47625"/>
            <a:chExt cx="4227911" cy="2910021"/>
          </a:xfrm>
        </p:grpSpPr>
        <p:sp>
          <p:nvSpPr>
            <p:cNvPr id="231" name="Google Shape;231;p17"/>
            <p:cNvSpPr txBox="1"/>
            <p:nvPr/>
          </p:nvSpPr>
          <p:spPr>
            <a:xfrm>
              <a:off x="0" y="994226"/>
              <a:ext cx="4227911" cy="1963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Permite realizar software empresaria con spring boot de forma rápida y sencilla</a:t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0" y="47625"/>
              <a:ext cx="4227911" cy="678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Jmix</a:t>
              </a:r>
              <a:endParaRPr/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7558533" y="6098508"/>
            <a:ext cx="3170933" cy="1439565"/>
            <a:chOff x="0" y="47625"/>
            <a:chExt cx="4227911" cy="1919421"/>
          </a:xfrm>
        </p:grpSpPr>
        <p:sp>
          <p:nvSpPr>
            <p:cNvPr id="234" name="Google Shape;234;p17"/>
            <p:cNvSpPr txBox="1"/>
            <p:nvPr/>
          </p:nvSpPr>
          <p:spPr>
            <a:xfrm>
              <a:off x="0" y="994226"/>
              <a:ext cx="4227911" cy="97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 el entorno que nos permite utilizar Jmix</a:t>
              </a:r>
              <a:endParaRPr/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0" y="47625"/>
              <a:ext cx="4227911" cy="678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IntelliJ IDEA</a:t>
              </a:r>
              <a:endParaRPr/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12513808" y="6098508"/>
            <a:ext cx="3170933" cy="1068090"/>
            <a:chOff x="0" y="47625"/>
            <a:chExt cx="4227911" cy="1424121"/>
          </a:xfrm>
        </p:grpSpPr>
        <p:sp>
          <p:nvSpPr>
            <p:cNvPr id="237" name="Google Shape;237;p17"/>
            <p:cNvSpPr txBox="1"/>
            <p:nvPr/>
          </p:nvSpPr>
          <p:spPr>
            <a:xfrm>
              <a:off x="0" y="994226"/>
              <a:ext cx="4227911" cy="477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Utiliza xml para el front</a:t>
              </a: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0" y="47625"/>
              <a:ext cx="4227911" cy="678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XML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/>
          <p:nvPr/>
        </p:nvSpPr>
        <p:spPr>
          <a:xfrm>
            <a:off x="0" y="5513134"/>
            <a:ext cx="8812904" cy="6060007"/>
          </a:xfrm>
          <a:custGeom>
            <a:rect b="b" l="l" r="r" t="t"/>
            <a:pathLst>
              <a:path extrusionOk="0" h="4235450" w="6159500">
                <a:moveTo>
                  <a:pt x="6159500" y="4235450"/>
                </a:moveTo>
                <a:lnTo>
                  <a:pt x="0" y="3696970"/>
                </a:lnTo>
                <a:lnTo>
                  <a:pt x="0" y="0"/>
                </a:lnTo>
                <a:lnTo>
                  <a:pt x="6159500" y="53848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1136" r="-11136" t="0"/>
            </a:stretch>
          </a:blipFill>
          <a:ln>
            <a:noFill/>
          </a:ln>
        </p:spPr>
      </p:sp>
      <p:sp>
        <p:nvSpPr>
          <p:cNvPr id="244" name="Google Shape;244;p18"/>
          <p:cNvSpPr/>
          <p:nvPr/>
        </p:nvSpPr>
        <p:spPr>
          <a:xfrm rot="683655">
            <a:off x="7075748" y="5101242"/>
            <a:ext cx="1899352" cy="1899352"/>
          </a:xfrm>
          <a:custGeom>
            <a:rect b="b" l="l" r="r" t="t"/>
            <a:pathLst>
              <a:path extrusionOk="0" h="1899352" w="1899352">
                <a:moveTo>
                  <a:pt x="0" y="0"/>
                </a:moveTo>
                <a:lnTo>
                  <a:pt x="1899352" y="0"/>
                </a:lnTo>
                <a:lnTo>
                  <a:pt x="1899352" y="1899351"/>
                </a:lnTo>
                <a:lnTo>
                  <a:pt x="0" y="18993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8"/>
          <p:cNvSpPr txBox="1"/>
          <p:nvPr/>
        </p:nvSpPr>
        <p:spPr>
          <a:xfrm>
            <a:off x="1174577" y="1133475"/>
            <a:ext cx="12517041" cy="10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50" u="none" cap="none" strike="noStrike">
                <a:solidFill>
                  <a:srgbClr val="14083B"/>
                </a:solidFill>
                <a:latin typeface="Arial"/>
                <a:ea typeface="Arial"/>
                <a:cs typeface="Arial"/>
                <a:sym typeface="Arial"/>
              </a:rPr>
              <a:t>Conocimientos adquiridos</a:t>
            </a:r>
            <a:endParaRPr/>
          </a:p>
        </p:txBody>
      </p:sp>
      <p:grpSp>
        <p:nvGrpSpPr>
          <p:cNvPr id="246" name="Google Shape;246;p18"/>
          <p:cNvGrpSpPr/>
          <p:nvPr/>
        </p:nvGrpSpPr>
        <p:grpSpPr>
          <a:xfrm>
            <a:off x="10604799" y="4359635"/>
            <a:ext cx="571967" cy="571967"/>
            <a:chOff x="0" y="0"/>
            <a:chExt cx="812800" cy="812800"/>
          </a:xfrm>
        </p:grpSpPr>
        <p:sp>
          <p:nvSpPr>
            <p:cNvPr id="247" name="Google Shape;247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48" name="Google Shape;248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10604799" y="5633488"/>
            <a:ext cx="571967" cy="571967"/>
            <a:chOff x="0" y="0"/>
            <a:chExt cx="812800" cy="812800"/>
          </a:xfrm>
        </p:grpSpPr>
        <p:sp>
          <p:nvSpPr>
            <p:cNvPr id="250" name="Google Shape;250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51" name="Google Shape;251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10604799" y="7129380"/>
            <a:ext cx="571967" cy="571967"/>
            <a:chOff x="0" y="0"/>
            <a:chExt cx="812800" cy="812800"/>
          </a:xfrm>
        </p:grpSpPr>
        <p:sp>
          <p:nvSpPr>
            <p:cNvPr id="253" name="Google Shape;253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54" name="Google Shape;254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10604799" y="8691947"/>
            <a:ext cx="571967" cy="571967"/>
            <a:chOff x="0" y="0"/>
            <a:chExt cx="812800" cy="812800"/>
          </a:xfrm>
        </p:grpSpPr>
        <p:sp>
          <p:nvSpPr>
            <p:cNvPr id="256" name="Google Shape;256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57" name="Google Shape;257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1174577" y="2161875"/>
            <a:ext cx="4208969" cy="346688"/>
            <a:chOff x="0" y="0"/>
            <a:chExt cx="5981198" cy="492665"/>
          </a:xfrm>
        </p:grpSpPr>
        <p:sp>
          <p:nvSpPr>
            <p:cNvPr id="259" name="Google Shape;259;p18"/>
            <p:cNvSpPr/>
            <p:nvPr/>
          </p:nvSpPr>
          <p:spPr>
            <a:xfrm>
              <a:off x="0" y="0"/>
              <a:ext cx="5981198" cy="492665"/>
            </a:xfrm>
            <a:custGeom>
              <a:rect b="b" l="l" r="r" t="t"/>
              <a:pathLst>
                <a:path extrusionOk="0" h="492665" w="5981198">
                  <a:moveTo>
                    <a:pt x="0" y="0"/>
                  </a:moveTo>
                  <a:lnTo>
                    <a:pt x="5981198" y="0"/>
                  </a:lnTo>
                  <a:lnTo>
                    <a:pt x="5981198" y="492665"/>
                  </a:lnTo>
                  <a:lnTo>
                    <a:pt x="0" y="492665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60" name="Google Shape;260;p18"/>
            <p:cNvSpPr txBox="1"/>
            <p:nvPr/>
          </p:nvSpPr>
          <p:spPr>
            <a:xfrm>
              <a:off x="0" y="0"/>
              <a:ext cx="5981198" cy="492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11436174" y="4437863"/>
            <a:ext cx="615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lt1"/>
                </a:solidFill>
                <a:highlight>
                  <a:schemeClr val="dk2"/>
                </a:highlight>
              </a:rPr>
              <a:t>Desarrollo web en entorno Cliente</a:t>
            </a:r>
            <a:endParaRPr b="1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1436185" y="5711717"/>
            <a:ext cx="615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lt1"/>
                </a:solidFill>
                <a:highlight>
                  <a:schemeClr val="dk2"/>
                </a:highlight>
              </a:rPr>
              <a:t>Desarrollo web en entorno Servidor</a:t>
            </a:r>
            <a:endParaRPr b="1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1436185" y="7257146"/>
            <a:ext cx="585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lt1"/>
                </a:solidFill>
                <a:highlight>
                  <a:schemeClr val="dk2"/>
                </a:highlight>
              </a:rPr>
              <a:t>Despligue de aplicaciones Web</a:t>
            </a:r>
            <a:endParaRPr b="1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1436185" y="8802575"/>
            <a:ext cx="585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lt1"/>
                </a:solidFill>
                <a:highlight>
                  <a:schemeClr val="dk2"/>
                </a:highlight>
              </a:rPr>
              <a:t>Diseño de interfaces</a:t>
            </a:r>
            <a:endParaRPr b="1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81A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/>
          <p:cNvGrpSpPr/>
          <p:nvPr/>
        </p:nvGrpSpPr>
        <p:grpSpPr>
          <a:xfrm>
            <a:off x="2688633" y="2727752"/>
            <a:ext cx="12899262" cy="5419835"/>
            <a:chOff x="0" y="0"/>
            <a:chExt cx="3397336" cy="1427446"/>
          </a:xfrm>
        </p:grpSpPr>
        <p:sp>
          <p:nvSpPr>
            <p:cNvPr id="270" name="Google Shape;270;p19"/>
            <p:cNvSpPr/>
            <p:nvPr/>
          </p:nvSpPr>
          <p:spPr>
            <a:xfrm>
              <a:off x="0" y="0"/>
              <a:ext cx="3397336" cy="1427446"/>
            </a:xfrm>
            <a:custGeom>
              <a:rect b="b" l="l" r="r" t="t"/>
              <a:pathLst>
                <a:path extrusionOk="0" h="1427446" w="3397336">
                  <a:moveTo>
                    <a:pt x="0" y="0"/>
                  </a:moveTo>
                  <a:lnTo>
                    <a:pt x="3397336" y="0"/>
                  </a:lnTo>
                  <a:lnTo>
                    <a:pt x="3397336" y="1427446"/>
                  </a:lnTo>
                  <a:lnTo>
                    <a:pt x="0" y="1427446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71" name="Google Shape;271;p19"/>
            <p:cNvSpPr txBox="1"/>
            <p:nvPr/>
          </p:nvSpPr>
          <p:spPr>
            <a:xfrm>
              <a:off x="0" y="0"/>
              <a:ext cx="3397336" cy="14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3997474" y="4140278"/>
            <a:ext cx="10293053" cy="3509110"/>
            <a:chOff x="0" y="95250"/>
            <a:chExt cx="13724070" cy="4678813"/>
          </a:xfrm>
        </p:grpSpPr>
        <p:sp>
          <p:nvSpPr>
            <p:cNvPr id="273" name="Google Shape;273;p19"/>
            <p:cNvSpPr txBox="1"/>
            <p:nvPr/>
          </p:nvSpPr>
          <p:spPr>
            <a:xfrm>
              <a:off x="0" y="95250"/>
              <a:ext cx="13724070" cy="3484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544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Valoración personal sobre mi periodo de dual en los dos años</a:t>
              </a:r>
              <a:endParaRPr/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0" y="4095259"/>
              <a:ext cx="13724070" cy="67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222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19"/>
          <p:cNvGrpSpPr/>
          <p:nvPr/>
        </p:nvGrpSpPr>
        <p:grpSpPr>
          <a:xfrm>
            <a:off x="1028700" y="3513959"/>
            <a:ext cx="2659068" cy="554882"/>
            <a:chOff x="0" y="0"/>
            <a:chExt cx="3392790" cy="707991"/>
          </a:xfrm>
        </p:grpSpPr>
        <p:sp>
          <p:nvSpPr>
            <p:cNvPr id="276" name="Google Shape;276;p19"/>
            <p:cNvSpPr/>
            <p:nvPr/>
          </p:nvSpPr>
          <p:spPr>
            <a:xfrm>
              <a:off x="0" y="0"/>
              <a:ext cx="3392790" cy="707991"/>
            </a:xfrm>
            <a:custGeom>
              <a:rect b="b" l="l" r="r" t="t"/>
              <a:pathLst>
                <a:path extrusionOk="0" h="707991" w="3392790">
                  <a:moveTo>
                    <a:pt x="0" y="0"/>
                  </a:moveTo>
                  <a:lnTo>
                    <a:pt x="3392790" y="0"/>
                  </a:lnTo>
                  <a:lnTo>
                    <a:pt x="3392790" y="707991"/>
                  </a:lnTo>
                  <a:lnTo>
                    <a:pt x="0" y="707991"/>
                  </a:lnTo>
                  <a:close/>
                </a:path>
              </a:pathLst>
            </a:custGeom>
            <a:solidFill>
              <a:srgbClr val="14083B"/>
            </a:solidFill>
            <a:ln>
              <a:noFill/>
            </a:ln>
          </p:spPr>
        </p:sp>
        <p:sp>
          <p:nvSpPr>
            <p:cNvPr id="277" name="Google Shape;277;p19"/>
            <p:cNvSpPr txBox="1"/>
            <p:nvPr/>
          </p:nvSpPr>
          <p:spPr>
            <a:xfrm>
              <a:off x="0" y="0"/>
              <a:ext cx="3392790" cy="707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83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0"/>
          <p:cNvGrpSpPr/>
          <p:nvPr/>
        </p:nvGrpSpPr>
        <p:grpSpPr>
          <a:xfrm rot="859021">
            <a:off x="-6096400" y="4647411"/>
            <a:ext cx="8247125" cy="12550307"/>
            <a:chOff x="0" y="0"/>
            <a:chExt cx="10522771" cy="16013339"/>
          </a:xfrm>
        </p:grpSpPr>
        <p:sp>
          <p:nvSpPr>
            <p:cNvPr id="283" name="Google Shape;283;p20"/>
            <p:cNvSpPr/>
            <p:nvPr/>
          </p:nvSpPr>
          <p:spPr>
            <a:xfrm>
              <a:off x="0" y="0"/>
              <a:ext cx="10522771" cy="16013339"/>
            </a:xfrm>
            <a:custGeom>
              <a:rect b="b" l="l" r="r" t="t"/>
              <a:pathLst>
                <a:path extrusionOk="0" h="16013339" w="10522771">
                  <a:moveTo>
                    <a:pt x="0" y="0"/>
                  </a:moveTo>
                  <a:lnTo>
                    <a:pt x="10522771" y="0"/>
                  </a:lnTo>
                  <a:lnTo>
                    <a:pt x="10522771" y="16013339"/>
                  </a:lnTo>
                  <a:lnTo>
                    <a:pt x="0" y="16013339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84" name="Google Shape;284;p20"/>
            <p:cNvSpPr txBox="1"/>
            <p:nvPr/>
          </p:nvSpPr>
          <p:spPr>
            <a:xfrm>
              <a:off x="0" y="0"/>
              <a:ext cx="10522771" cy="16013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0"/>
          <p:cNvGrpSpPr/>
          <p:nvPr/>
        </p:nvGrpSpPr>
        <p:grpSpPr>
          <a:xfrm rot="10800000">
            <a:off x="16207757" y="-694876"/>
            <a:ext cx="6025980" cy="12104299"/>
            <a:chOff x="0" y="0"/>
            <a:chExt cx="8034640" cy="16139064"/>
          </a:xfrm>
        </p:grpSpPr>
        <p:sp>
          <p:nvSpPr>
            <p:cNvPr id="286" name="Google Shape;286;p20"/>
            <p:cNvSpPr/>
            <p:nvPr/>
          </p:nvSpPr>
          <p:spPr>
            <a:xfrm>
              <a:off x="0" y="7816932"/>
              <a:ext cx="8034640" cy="8322132"/>
            </a:xfrm>
            <a:custGeom>
              <a:rect b="b" l="l" r="r" t="t"/>
              <a:pathLst>
                <a:path extrusionOk="0"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1"/>
                  </a:lnTo>
                  <a:lnTo>
                    <a:pt x="0" y="8322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937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7" name="Google Shape;287;p20"/>
            <p:cNvSpPr/>
            <p:nvPr/>
          </p:nvSpPr>
          <p:spPr>
            <a:xfrm>
              <a:off x="0" y="0"/>
              <a:ext cx="8034640" cy="8322132"/>
            </a:xfrm>
            <a:custGeom>
              <a:rect b="b" l="l" r="r" t="t"/>
              <a:pathLst>
                <a:path extrusionOk="0"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2"/>
                  </a:lnTo>
                  <a:lnTo>
                    <a:pt x="0" y="83221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937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88" name="Google Shape;288;p20"/>
          <p:cNvGrpSpPr/>
          <p:nvPr/>
        </p:nvGrpSpPr>
        <p:grpSpPr>
          <a:xfrm>
            <a:off x="5416781" y="1935427"/>
            <a:ext cx="9226350" cy="5440192"/>
            <a:chOff x="0" y="-360583"/>
            <a:chExt cx="12301800" cy="7253588"/>
          </a:xfrm>
        </p:grpSpPr>
        <p:sp>
          <p:nvSpPr>
            <p:cNvPr id="289" name="Google Shape;289;p20"/>
            <p:cNvSpPr txBox="1"/>
            <p:nvPr/>
          </p:nvSpPr>
          <p:spPr>
            <a:xfrm>
              <a:off x="0" y="-360583"/>
              <a:ext cx="12301800" cy="6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Muchas</a:t>
              </a:r>
              <a:endParaRPr/>
            </a:p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gracias por </a:t>
              </a:r>
              <a:endParaRPr/>
            </a:p>
            <a:p>
              <a:pPr indent="0" lvl="0" marL="0" marR="0" rtl="0" algn="l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6EFEF"/>
                  </a:solidFill>
                  <a:latin typeface="Arial"/>
                  <a:ea typeface="Arial"/>
                  <a:cs typeface="Arial"/>
                  <a:sym typeface="Arial"/>
                </a:rPr>
                <a:t>la atención</a:t>
              </a:r>
              <a:endParaRPr/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0" y="5856897"/>
              <a:ext cx="12301776" cy="1036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0181AF"/>
                  </a:solidFill>
                  <a:latin typeface="Arial"/>
                  <a:ea typeface="Arial"/>
                  <a:cs typeface="Arial"/>
                  <a:sym typeface="Arial"/>
                </a:rPr>
                <a:t>Ahora es el turno de preguntas</a:t>
              </a:r>
              <a:endParaRPr/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5416781" y="623440"/>
            <a:ext cx="637025" cy="637025"/>
            <a:chOff x="0" y="0"/>
            <a:chExt cx="812800" cy="812800"/>
          </a:xfrm>
        </p:grpSpPr>
        <p:sp>
          <p:nvSpPr>
            <p:cNvPr id="292" name="Google Shape;292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81AF"/>
            </a:solidFill>
            <a:ln>
              <a:noFill/>
            </a:ln>
          </p:spPr>
        </p:sp>
        <p:sp>
          <p:nvSpPr>
            <p:cNvPr id="293" name="Google Shape;293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-1541279" y="0"/>
            <a:ext cx="6958060" cy="623440"/>
            <a:chOff x="0" y="0"/>
            <a:chExt cx="8878012" cy="795467"/>
          </a:xfrm>
        </p:grpSpPr>
        <p:sp>
          <p:nvSpPr>
            <p:cNvPr id="295" name="Google Shape;295;p20"/>
            <p:cNvSpPr/>
            <p:nvPr/>
          </p:nvSpPr>
          <p:spPr>
            <a:xfrm>
              <a:off x="0" y="0"/>
              <a:ext cx="8878012" cy="795467"/>
            </a:xfrm>
            <a:custGeom>
              <a:rect b="b" l="l" r="r" t="t"/>
              <a:pathLst>
                <a:path extrusionOk="0" h="795467" w="8878012">
                  <a:moveTo>
                    <a:pt x="0" y="0"/>
                  </a:moveTo>
                  <a:lnTo>
                    <a:pt x="8878012" y="0"/>
                  </a:lnTo>
                  <a:lnTo>
                    <a:pt x="8878012" y="795467"/>
                  </a:lnTo>
                  <a:lnTo>
                    <a:pt x="0" y="795467"/>
                  </a:lnTo>
                  <a:close/>
                </a:path>
              </a:pathLst>
            </a:custGeom>
            <a:solidFill>
              <a:srgbClr val="F6EFEF"/>
            </a:solidFill>
            <a:ln>
              <a:noFill/>
            </a:ln>
          </p:spPr>
        </p:sp>
        <p:sp>
          <p:nvSpPr>
            <p:cNvPr id="296" name="Google Shape;296;p20"/>
            <p:cNvSpPr txBox="1"/>
            <p:nvPr/>
          </p:nvSpPr>
          <p:spPr>
            <a:xfrm>
              <a:off x="0" y="0"/>
              <a:ext cx="8878012" cy="795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7" name="Google Shape;297;p20"/>
          <p:cNvCxnSpPr/>
          <p:nvPr/>
        </p:nvCxnSpPr>
        <p:spPr>
          <a:xfrm rot="10800000">
            <a:off x="4827282" y="2205865"/>
            <a:ext cx="0" cy="10153874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20"/>
          <p:cNvGrpSpPr/>
          <p:nvPr/>
        </p:nvGrpSpPr>
        <p:grpSpPr>
          <a:xfrm>
            <a:off x="14911758" y="843417"/>
            <a:ext cx="2963292" cy="834095"/>
            <a:chOff x="0" y="0"/>
            <a:chExt cx="3951056" cy="1112127"/>
          </a:xfrm>
        </p:grpSpPr>
        <p:sp>
          <p:nvSpPr>
            <p:cNvPr id="299" name="Google Shape;299;p20"/>
            <p:cNvSpPr txBox="1"/>
            <p:nvPr/>
          </p:nvSpPr>
          <p:spPr>
            <a:xfrm>
              <a:off x="0" y="0"/>
              <a:ext cx="3951056" cy="47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3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13" u="none" cap="none" strike="noStrike">
                  <a:solidFill>
                    <a:srgbClr val="F6EFEF"/>
                  </a:solidFill>
                  <a:latin typeface="Open Sans"/>
                  <a:ea typeface="Open Sans"/>
                  <a:cs typeface="Open Sans"/>
                  <a:sym typeface="Open Sans"/>
                </a:rPr>
                <a:t>Periodo</a:t>
              </a:r>
              <a:endParaRPr/>
            </a:p>
          </p:txBody>
        </p:sp>
        <p:sp>
          <p:nvSpPr>
            <p:cNvPr id="300" name="Google Shape;300;p20"/>
            <p:cNvSpPr txBox="1"/>
            <p:nvPr/>
          </p:nvSpPr>
          <p:spPr>
            <a:xfrm>
              <a:off x="0" y="633176"/>
              <a:ext cx="3951056" cy="47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3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13" u="none" cap="none" strike="noStrike">
                  <a:solidFill>
                    <a:srgbClr val="F6EFEF"/>
                  </a:solidFill>
                  <a:latin typeface="Open Sans"/>
                  <a:ea typeface="Open Sans"/>
                  <a:cs typeface="Open Sans"/>
                  <a:sym typeface="Open Sans"/>
                </a:rPr>
                <a:t>Enero - Marzo 2024</a:t>
              </a:r>
              <a:endParaRPr/>
            </a:p>
          </p:txBody>
        </p:sp>
      </p:grpSp>
      <p:sp>
        <p:nvSpPr>
          <p:cNvPr id="301" name="Google Shape;301;p20"/>
          <p:cNvSpPr/>
          <p:nvPr/>
        </p:nvSpPr>
        <p:spPr>
          <a:xfrm>
            <a:off x="5416781" y="8037406"/>
            <a:ext cx="2645284" cy="622420"/>
          </a:xfrm>
          <a:custGeom>
            <a:rect b="b" l="l" r="r" t="t"/>
            <a:pathLst>
              <a:path extrusionOk="0" h="622420" w="2645284">
                <a:moveTo>
                  <a:pt x="0" y="0"/>
                </a:moveTo>
                <a:lnTo>
                  <a:pt x="2645284" y="0"/>
                </a:lnTo>
                <a:lnTo>
                  <a:pt x="2645284" y="622419"/>
                </a:lnTo>
                <a:lnTo>
                  <a:pt x="0" y="622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