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 autoAdjust="0"/>
  </p:normalViewPr>
  <p:slideViewPr>
    <p:cSldViewPr snapToGrid="0">
      <p:cViewPr varScale="1">
        <p:scale>
          <a:sx n="20" d="100"/>
          <a:sy n="20" d="100"/>
        </p:scale>
        <p:origin x="32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pt-BR" sz="2800" dirty="0"/>
            <a:t>Variáveis controladas</a:t>
          </a:r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pt-BR" sz="2800" dirty="0"/>
            <a:t>Estas são mantidas as mesmas ao longo de suas experiências</a:t>
          </a:r>
          <a:endParaRPr lang="en-US" sz="2800" dirty="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pt-BR" sz="2800" dirty="0"/>
            <a:t>Variável independente</a:t>
          </a:r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pt-BR" sz="2800" b="1" dirty="0"/>
            <a:t>A</a:t>
          </a:r>
          <a:r>
            <a:rPr lang="pt-BR" sz="2800" dirty="0"/>
            <a:t> variável que você altera e testa de propósito</a:t>
          </a:r>
          <a:endParaRPr lang="en-US" sz="2800" dirty="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F8ECEAC-FAA3-4503-A169-57F41A503807}">
      <dgm:prSet phldrT="[Text]" custT="1"/>
      <dgm:spPr/>
      <dgm:t>
        <a:bodyPr/>
        <a:lstStyle/>
        <a:p>
          <a:r>
            <a:rPr lang="pt-BR" sz="2800" dirty="0"/>
            <a:t>Variável dependente</a:t>
          </a:r>
        </a:p>
      </dgm:t>
    </dgm:pt>
    <dgm:pt modelId="{ACAA3BC8-2CDA-42A5-8DD6-5A948ACC6FCF}" type="parTrans" cxnId="{24836079-9FDA-4F84-9291-518671EE6E30}">
      <dgm:prSet/>
      <dgm:spPr/>
      <dgm:t>
        <a:bodyPr/>
        <a:lstStyle/>
        <a:p>
          <a:endParaRPr lang="en-US" sz="2800"/>
        </a:p>
      </dgm:t>
    </dgm:pt>
    <dgm:pt modelId="{61A568BF-D1AB-4345-9CA7-878468CAA9E0}" type="sibTrans" cxnId="{24836079-9FDA-4F84-9291-518671EE6E30}">
      <dgm:prSet/>
      <dgm:spPr/>
      <dgm:t>
        <a:bodyPr/>
        <a:lstStyle/>
        <a:p>
          <a:endParaRPr lang="en-US" sz="2800"/>
        </a:p>
      </dgm:t>
    </dgm:pt>
    <dgm:pt modelId="{BB5A00DF-7368-4451-822A-C5213BEFEEBE}">
      <dgm:prSet phldrT="[Text]" custT="1"/>
      <dgm:spPr/>
      <dgm:t>
        <a:bodyPr/>
        <a:lstStyle/>
        <a:p>
          <a:r>
            <a:rPr lang="pt-BR" sz="2800"/>
            <a:t>A medida da alteração observada por causa da variável independente</a:t>
          </a:r>
          <a:endParaRPr lang="en-US" sz="2800" dirty="0"/>
        </a:p>
      </dgm:t>
    </dgm:pt>
    <dgm:pt modelId="{DBF05790-03E0-47D4-8137-1ED35487613F}" type="parTrans" cxnId="{3F455948-84CC-4BD3-B122-BC7FC520F6C2}">
      <dgm:prSet/>
      <dgm:spPr/>
      <dgm:t>
        <a:bodyPr/>
        <a:lstStyle/>
        <a:p>
          <a:endParaRPr lang="en-US" sz="2800"/>
        </a:p>
      </dgm:t>
    </dgm:pt>
    <dgm:pt modelId="{1FC1A5B2-F57F-4D1D-AD7C-59801453B2A1}" type="sibTrans" cxnId="{3F455948-84CC-4BD3-B122-BC7FC520F6C2}">
      <dgm:prSet/>
      <dgm:spPr/>
      <dgm:t>
        <a:bodyPr/>
        <a:lstStyle/>
        <a:p>
          <a:endParaRPr lang="en-US" sz="2800"/>
        </a:p>
      </dgm:t>
    </dgm:pt>
    <dgm:pt modelId="{CF7D1A42-8645-4A70-9EBA-63BB90EF59D3}">
      <dgm:prSet custT="1"/>
      <dgm:spPr/>
      <dgm:t>
        <a:bodyPr/>
        <a:lstStyle/>
        <a:p>
          <a:r>
            <a:rPr lang="pt-BR" sz="2800" dirty="0"/>
            <a:t>Decida como você medirá a alteração</a:t>
          </a:r>
        </a:p>
      </dgm:t>
    </dgm:pt>
    <dgm:pt modelId="{C886F8ED-51FC-43B2-A32A-A3E78717D253}" type="parTrans" cxnId="{CDD86624-CDC6-4D32-B5CF-088EDDF8327F}">
      <dgm:prSet/>
      <dgm:spPr/>
      <dgm:t>
        <a:bodyPr/>
        <a:lstStyle/>
        <a:p>
          <a:endParaRPr lang="pt-BR"/>
        </a:p>
      </dgm:t>
    </dgm:pt>
    <dgm:pt modelId="{F746089C-412E-448F-9891-986EE28EA96B}" type="sibTrans" cxnId="{CDD86624-CDC6-4D32-B5CF-088EDDF8327F}">
      <dgm:prSet/>
      <dgm:spPr/>
      <dgm:t>
        <a:bodyPr/>
        <a:lstStyle/>
        <a:p>
          <a:endParaRPr lang="pt-BR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65B54D-BB89-4898-B770-68834B90CB27}" type="pres">
      <dgm:prSet presAssocID="{06F1FE2A-97BA-4B52-B3A6-E44D1F20CB28}" presName="desTx" presStyleLbl="alignAccFollowNode1" presStyleIdx="0" presStyleCnt="3">
        <dgm:presLayoutVars>
          <dgm:bulletEnabled val="1"/>
        </dgm:presLayoutVars>
      </dgm:prSet>
      <dgm:spPr/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EC96761-7A7E-46B1-9A31-B92F49834D5A}" type="pres">
      <dgm:prSet presAssocID="{184B56DA-A66C-4DD0-AE11-0A7EBA387E48}" presName="desTx" presStyleLbl="alignAccFollowNode1" presStyleIdx="1" presStyleCnt="3">
        <dgm:presLayoutVars>
          <dgm:bulletEnabled val="1"/>
        </dgm:presLayoutVars>
      </dgm:prSet>
      <dgm:spPr/>
    </dgm:pt>
    <dgm:pt modelId="{D004D87C-D390-4BAA-B20D-69AF97599BD7}" type="pres">
      <dgm:prSet presAssocID="{8EE144C8-20EA-43DA-B048-41CEE06807BC}" presName="space" presStyleCnt="0"/>
      <dgm:spPr/>
    </dgm:pt>
    <dgm:pt modelId="{F9A125CB-F105-4A75-821B-0388D80248ED}" type="pres">
      <dgm:prSet presAssocID="{2F8ECEAC-FAA3-4503-A169-57F41A503807}" presName="composite" presStyleCnt="0"/>
      <dgm:spPr/>
    </dgm:pt>
    <dgm:pt modelId="{64DD6D48-227C-4434-BED8-F49C9D4F4F7E}" type="pres">
      <dgm:prSet presAssocID="{2F8ECEAC-FAA3-4503-A169-57F41A5038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8860936-C475-4184-9A9D-2F4B5D8B0BC7}" type="pres">
      <dgm:prSet presAssocID="{2F8ECEAC-FAA3-4503-A169-57F41A5038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D86624-CDC6-4D32-B5CF-088EDDF8327F}" srcId="{2F8ECEAC-FAA3-4503-A169-57F41A503807}" destId="{CF7D1A42-8645-4A70-9EBA-63BB90EF59D3}" srcOrd="1" destOrd="0" parTransId="{C886F8ED-51FC-43B2-A32A-A3E78717D253}" sibTransId="{F746089C-412E-448F-9891-986EE28EA96B}"/>
    <dgm:cxn modelId="{9C3D3653-8462-4AAD-A961-3717216B9CF2}" type="presOf" srcId="{06F1FE2A-97BA-4B52-B3A6-E44D1F20CB28}" destId="{B8C15370-9E21-4343-A577-4985C41A0B6E}" srcOrd="0" destOrd="0" presId="urn:microsoft.com/office/officeart/2005/8/layout/hList1"/>
    <dgm:cxn modelId="{4E402F4F-22AD-4214-BE8C-948F617ABB38}" type="presOf" srcId="{BB5A00DF-7368-4451-822A-C5213BEFEEBE}" destId="{98860936-C475-4184-9A9D-2F4B5D8B0BC7}" srcOrd="0" destOrd="0" presId="urn:microsoft.com/office/officeart/2005/8/layout/hList1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51EFA3EF-F9E3-4B84-BA84-84A3BBF4D4D3}" type="presOf" srcId="{17AF0C1B-AB46-4643-AAAB-C00D253E5731}" destId="{6EC96761-7A7E-46B1-9A31-B92F49834D5A}" srcOrd="0" destOrd="0" presId="urn:microsoft.com/office/officeart/2005/8/layout/hList1"/>
    <dgm:cxn modelId="{3F455948-84CC-4BD3-B122-BC7FC520F6C2}" srcId="{2F8ECEAC-FAA3-4503-A169-57F41A503807}" destId="{BB5A00DF-7368-4451-822A-C5213BEFEEBE}" srcOrd="0" destOrd="0" parTransId="{DBF05790-03E0-47D4-8137-1ED35487613F}" sibTransId="{1FC1A5B2-F57F-4D1D-AD7C-59801453B2A1}"/>
    <dgm:cxn modelId="{9BA84549-343A-497A-8F50-EA4C874AF4DD}" type="presOf" srcId="{2F8ECEAC-FAA3-4503-A169-57F41A503807}" destId="{64DD6D48-227C-4434-BED8-F49C9D4F4F7E}" srcOrd="0" destOrd="0" presId="urn:microsoft.com/office/officeart/2005/8/layout/hList1"/>
    <dgm:cxn modelId="{913323B4-1F88-4AC5-8C9E-BE0572C8023B}" type="presOf" srcId="{4640F6E6-EF32-4372-9B3B-2FFD48F9CB5C}" destId="{DE65B54D-BB89-4898-B770-68834B90CB27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5C454030-334B-43A3-899B-970228073871}" type="presOf" srcId="{CF7D1A42-8645-4A70-9EBA-63BB90EF59D3}" destId="{98860936-C475-4184-9A9D-2F4B5D8B0BC7}" srcOrd="0" destOrd="1" presId="urn:microsoft.com/office/officeart/2005/8/layout/hList1"/>
    <dgm:cxn modelId="{7FD88FF9-53A7-4C08-9686-37472D3C5F90}" type="presOf" srcId="{184B56DA-A66C-4DD0-AE11-0A7EBA387E48}" destId="{E01B3154-0666-4584-9FC4-432DE00CC402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24836079-9FDA-4F84-9291-518671EE6E30}" srcId="{425AB2E9-3568-4939-AD20-F42726F09D02}" destId="{2F8ECEAC-FAA3-4503-A169-57F41A503807}" srcOrd="2" destOrd="0" parTransId="{ACAA3BC8-2CDA-42A5-8DD6-5A948ACC6FCF}" sibTransId="{61A568BF-D1AB-4345-9CA7-878468CAA9E0}"/>
    <dgm:cxn modelId="{12E1A9E1-0E2B-4599-8D03-2A69A1547115}" type="presOf" srcId="{425AB2E9-3568-4939-AD20-F42726F09D02}" destId="{4351CFC8-37EC-494B-A841-287649776134}" srcOrd="0" destOrd="0" presId="urn:microsoft.com/office/officeart/2005/8/layout/hList1"/>
    <dgm:cxn modelId="{AE41C4D7-1708-49AF-AE4A-683C8CF513D4}" type="presParOf" srcId="{4351CFC8-37EC-494B-A841-287649776134}" destId="{70E9962D-05C5-4F85-A473-03B50B9C6416}" srcOrd="0" destOrd="0" presId="urn:microsoft.com/office/officeart/2005/8/layout/hList1"/>
    <dgm:cxn modelId="{54821AC3-B761-4DE3-A299-35C839B48BE7}" type="presParOf" srcId="{70E9962D-05C5-4F85-A473-03B50B9C6416}" destId="{B8C15370-9E21-4343-A577-4985C41A0B6E}" srcOrd="0" destOrd="0" presId="urn:microsoft.com/office/officeart/2005/8/layout/hList1"/>
    <dgm:cxn modelId="{3935A46C-E062-4151-BCBD-56617280633D}" type="presParOf" srcId="{70E9962D-05C5-4F85-A473-03B50B9C6416}" destId="{DE65B54D-BB89-4898-B770-68834B90CB27}" srcOrd="1" destOrd="0" presId="urn:microsoft.com/office/officeart/2005/8/layout/hList1"/>
    <dgm:cxn modelId="{0A12C62A-0CDE-440C-8EAB-E415EF2E4EAF}" type="presParOf" srcId="{4351CFC8-37EC-494B-A841-287649776134}" destId="{A7E2C66E-7169-4E42-A713-6528CC71DD9D}" srcOrd="1" destOrd="0" presId="urn:microsoft.com/office/officeart/2005/8/layout/hList1"/>
    <dgm:cxn modelId="{54851ACF-12A9-4433-874C-444142834581}" type="presParOf" srcId="{4351CFC8-37EC-494B-A841-287649776134}" destId="{C25D5A66-A92F-4D7D-A84B-534F27779317}" srcOrd="2" destOrd="0" presId="urn:microsoft.com/office/officeart/2005/8/layout/hList1"/>
    <dgm:cxn modelId="{868B21E6-351E-4088-8823-CA0673B273DE}" type="presParOf" srcId="{C25D5A66-A92F-4D7D-A84B-534F27779317}" destId="{E01B3154-0666-4584-9FC4-432DE00CC402}" srcOrd="0" destOrd="0" presId="urn:microsoft.com/office/officeart/2005/8/layout/hList1"/>
    <dgm:cxn modelId="{91B14886-054D-49EB-AF4F-06F73F4E851C}" type="presParOf" srcId="{C25D5A66-A92F-4D7D-A84B-534F27779317}" destId="{6EC96761-7A7E-46B1-9A31-B92F49834D5A}" srcOrd="1" destOrd="0" presId="urn:microsoft.com/office/officeart/2005/8/layout/hList1"/>
    <dgm:cxn modelId="{68DB7211-B7EA-4286-B920-F0E227605505}" type="presParOf" srcId="{4351CFC8-37EC-494B-A841-287649776134}" destId="{D004D87C-D390-4BAA-B20D-69AF97599BD7}" srcOrd="3" destOrd="0" presId="urn:microsoft.com/office/officeart/2005/8/layout/hList1"/>
    <dgm:cxn modelId="{10B5F44C-3CDA-48E6-B908-B6A9CE97492E}" type="presParOf" srcId="{4351CFC8-37EC-494B-A841-287649776134}" destId="{F9A125CB-F105-4A75-821B-0388D80248ED}" srcOrd="4" destOrd="0" presId="urn:microsoft.com/office/officeart/2005/8/layout/hList1"/>
    <dgm:cxn modelId="{82B6102B-62E6-40B9-9BD7-E73770A2464A}" type="presParOf" srcId="{F9A125CB-F105-4A75-821B-0388D80248ED}" destId="{64DD6D48-227C-4434-BED8-F49C9D4F4F7E}" srcOrd="0" destOrd="0" presId="urn:microsoft.com/office/officeart/2005/8/layout/hList1"/>
    <dgm:cxn modelId="{5D5C143C-31FC-4B5B-97EA-AB78A00ACAA1}" type="presParOf" srcId="{F9A125CB-F105-4A75-821B-0388D80248ED}" destId="{98860936-C475-4184-9A9D-2F4B5D8B0B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pt-BR" noProof="0" dirty="0"/>
            <a:t>Etapa 1</a:t>
          </a:r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48328429-D21F-4CF6-9089-EE3F5F57F2AC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1635AB15-42A4-42D6-9F2B-33788AD7A83B}" type="parTrans" cxnId="{B7AA9BCE-D649-4F1B-B108-93466D2481F6}">
      <dgm:prSet/>
      <dgm:spPr/>
      <dgm:t>
        <a:bodyPr/>
        <a:lstStyle/>
        <a:p>
          <a:endParaRPr lang="en-US"/>
        </a:p>
      </dgm:t>
    </dgm:pt>
    <dgm:pt modelId="{C822654F-BF62-47E3-96FD-AE4B604B788B}" type="sibTrans" cxnId="{B7AA9BCE-D649-4F1B-B108-93466D2481F6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pt-BR" noProof="0" dirty="0"/>
            <a:t>Etapa 2</a:t>
          </a:r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pt-BR" noProof="0" dirty="0"/>
            <a:t>Etapa 3</a:t>
          </a:r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pt-BR" noProof="0" dirty="0"/>
            <a:t>Etapa 4</a:t>
          </a:r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pt-BR" dirty="0"/>
            <a:t>Descreva esta etapa em seu experimento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</dgm:pt>
    <dgm:pt modelId="{8C8EDC2C-400F-4A87-B348-71B90CDC58F1}" type="pres">
      <dgm:prSet presAssocID="{A518A75D-9854-4CDE-9FB7-B1EBB324AAED}" presName="composite" presStyleCnt="0"/>
      <dgm:spPr/>
    </dgm:pt>
    <dgm:pt modelId="{53B4FA82-603E-4EDB-90A9-1DA699C2C901}" type="pres">
      <dgm:prSet presAssocID="{A518A75D-9854-4CDE-9FB7-B1EBB324AAED}" presName="Accent" presStyleLbl="alignAcc1" presStyleIdx="0" presStyleCnt="4"/>
      <dgm:spPr/>
    </dgm:pt>
    <dgm:pt modelId="{48475A52-D924-4818-BEE8-D250047D6B3F}" type="pres">
      <dgm:prSet presAssocID="{A518A75D-9854-4CDE-9FB7-B1EBB324AAED}" presName="Imag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4">
        <dgm:presLayoutVars>
          <dgm:bulletEnabled val="1"/>
        </dgm:presLayoutVars>
      </dgm:prSet>
      <dgm:spPr/>
    </dgm:pt>
    <dgm:pt modelId="{770E20EC-6929-4A45-99D5-285545E37892}" type="pres">
      <dgm:prSet presAssocID="{A518A75D-9854-4CDE-9FB7-B1EBB324AAED}" presName="Parent" presStyleLbl="alignNode1" presStyleIdx="0" presStyleCnt="4">
        <dgm:presLayoutVars>
          <dgm:bulletEnabled val="1"/>
        </dgm:presLayoutVars>
      </dgm:prSet>
      <dgm:spPr/>
    </dgm:pt>
    <dgm:pt modelId="{F445107B-3E02-430C-9039-D2AE418B235A}" type="pres">
      <dgm:prSet presAssocID="{FF440F30-5F7D-44F0-8264-C65521A11F0C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</dgm:pt>
    <dgm:pt modelId="{6806A88B-ACCD-4689-BA2C-F1412EF73B42}" type="pres">
      <dgm:prSet presAssocID="{25AF84C7-6ED7-450C-83EA-4337CE735A70}" presName="Accent" presStyleLbl="alignAcc1" presStyleIdx="1" presStyleCnt="4"/>
      <dgm:spPr/>
    </dgm:pt>
    <dgm:pt modelId="{6D3BA09B-A748-477B-98A1-FEDE95925694}" type="pres">
      <dgm:prSet presAssocID="{25AF84C7-6ED7-450C-83EA-4337CE735A70}" presName="Image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1" presStyleCnt="4">
        <dgm:presLayoutVars>
          <dgm:bulletEnabled val="1"/>
        </dgm:presLayoutVars>
      </dgm:prSet>
      <dgm:spPr/>
    </dgm:pt>
    <dgm:pt modelId="{16EEE8E2-3D18-44F6-B04A-3D59841E4FA8}" type="pres">
      <dgm:prSet presAssocID="{25AF84C7-6ED7-450C-83EA-4337CE735A70}" presName="Parent" presStyleLbl="alignNode1" presStyleIdx="1" presStyleCnt="4">
        <dgm:presLayoutVars>
          <dgm:bulletEnabled val="1"/>
        </dgm:presLayoutVars>
      </dgm:prSet>
      <dgm:spPr/>
    </dgm:pt>
    <dgm:pt modelId="{BC140B48-2181-4811-AF91-223867D0738E}" type="pres">
      <dgm:prSet presAssocID="{2562C856-622C-43A4-99D0-A7FF0C835EBA}" presName="sibTrans" presStyleCnt="0"/>
      <dgm:spPr/>
    </dgm:pt>
    <dgm:pt modelId="{57293698-40AD-44C8-9B60-0D0C4FC11960}" type="pres">
      <dgm:prSet presAssocID="{0F8DBA57-A3BA-4BC9-A853-67B71E3B3531}" presName="composite" presStyleCnt="0"/>
      <dgm:spPr/>
    </dgm:pt>
    <dgm:pt modelId="{7F77031C-84AF-49FA-B2E3-6B22E2F49F2B}" type="pres">
      <dgm:prSet presAssocID="{0F8DBA57-A3BA-4BC9-A853-67B71E3B3531}" presName="Accent" presStyleLbl="alignAcc1" presStyleIdx="2" presStyleCnt="4"/>
      <dgm:spPr/>
    </dgm:pt>
    <dgm:pt modelId="{6FDEA8A3-BC3B-493E-88CC-A57435CCDC96}" type="pres">
      <dgm:prSet presAssocID="{0F8DBA57-A3BA-4BC9-A853-67B71E3B3531}" presName="Image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2" presStyleCnt="4">
        <dgm:presLayoutVars>
          <dgm:bulletEnabled val="1"/>
        </dgm:presLayoutVars>
      </dgm:prSet>
      <dgm:spPr/>
    </dgm:pt>
    <dgm:pt modelId="{B3686B38-0C87-411A-9F82-923E333643FB}" type="pres">
      <dgm:prSet presAssocID="{0F8DBA57-A3BA-4BC9-A853-67B71E3B3531}" presName="Parent" presStyleLbl="alignNode1" presStyleIdx="2" presStyleCnt="4">
        <dgm:presLayoutVars>
          <dgm:bulletEnabled val="1"/>
        </dgm:presLayoutVars>
      </dgm:prSet>
      <dgm:spPr/>
    </dgm:pt>
    <dgm:pt modelId="{0A69584E-ED28-4A81-B130-0E9A2F565C94}" type="pres">
      <dgm:prSet presAssocID="{CD82CFE7-3793-47B0-8B52-9C19EDB40EDE}" presName="sibTrans" presStyleCnt="0"/>
      <dgm:spPr/>
    </dgm:pt>
    <dgm:pt modelId="{CCF11A6E-F586-4910-8C44-1AE6AD4ECC02}" type="pres">
      <dgm:prSet presAssocID="{677FC8B7-2875-43E9-9CDF-1CB72AAB0D0E}" presName="composite" presStyleCnt="0"/>
      <dgm:spPr/>
    </dgm:pt>
    <dgm:pt modelId="{87ACD694-36F9-4193-A8FE-573DA345BCA3}" type="pres">
      <dgm:prSet presAssocID="{677FC8B7-2875-43E9-9CDF-1CB72AAB0D0E}" presName="Accent" presStyleLbl="alignAcc1" presStyleIdx="3" presStyleCnt="4"/>
      <dgm:spPr/>
    </dgm:pt>
    <dgm:pt modelId="{D5EF084B-0048-459A-9001-2451F5192F25}" type="pres">
      <dgm:prSet presAssocID="{677FC8B7-2875-43E9-9CDF-1CB72AAB0D0E}" presName="Image" presStyleLbl="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3" presStyleCnt="4">
        <dgm:presLayoutVars>
          <dgm:bulletEnabled val="1"/>
        </dgm:presLayoutVars>
      </dgm:prSet>
      <dgm:spPr/>
    </dgm:pt>
    <dgm:pt modelId="{4E89074A-DD45-4C30-BE68-0847302086FD}" type="pres">
      <dgm:prSet presAssocID="{677FC8B7-2875-43E9-9CDF-1CB72AAB0D0E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B724B512-D13F-42E5-8E9D-6F0A3CE544D8}" type="presOf" srcId="{48328429-D21F-4CF6-9089-EE3F5F57F2AC}" destId="{5ABBC393-AD16-4772-8402-4ABCB8683B4E}" srcOrd="0" destOrd="0" presId="urn:microsoft.com/office/officeart/2008/layout/TitlePictureLineup"/>
    <dgm:cxn modelId="{B7AA9BCE-D649-4F1B-B108-93466D2481F6}" srcId="{A518A75D-9854-4CDE-9FB7-B1EBB324AAED}" destId="{48328429-D21F-4CF6-9089-EE3F5F57F2AC}" srcOrd="0" destOrd="0" parTransId="{1635AB15-42A4-42D6-9F2B-33788AD7A83B}" sibTransId="{C822654F-BF62-47E3-96FD-AE4B604B788B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447AF68F-5153-4E01-A5A1-8D3A25A73007}" srcId="{25AFBC85-EE41-46FB-A7F4-99ED4084C835}" destId="{25AF84C7-6ED7-450C-83EA-4337CE735A70}" srcOrd="1" destOrd="0" parTransId="{33168ED3-1516-4DE0-87C6-D0BBEBB68307}" sibTransId="{2562C856-622C-43A4-99D0-A7FF0C835EBA}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97DC5797-804D-44AB-A7F2-9EB61CACB1D5}" srcId="{25AFBC85-EE41-46FB-A7F4-99ED4084C835}" destId="{677FC8B7-2875-43E9-9CDF-1CB72AAB0D0E}" srcOrd="3" destOrd="0" parTransId="{135D044B-CF2D-4837-B65C-369AE7EBF5F6}" sibTransId="{76FCE978-AC8C-47A4-866D-929EE0B68914}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2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548A32D1-9AF9-45CD-8C7D-024637A7AB9D}" type="presParOf" srcId="{8C6E4A05-D928-421F-BB35-AB0FFEB0B7C4}" destId="{4F88CED5-DAB2-486C-AD16-C2CB6913B61B}" srcOrd="2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3" destOrd="0" presId="urn:microsoft.com/office/officeart/2008/layout/TitlePictureLineup"/>
    <dgm:cxn modelId="{34978403-7B65-46B8-9090-6D3EF6659C85}" type="presParOf" srcId="{8C6E4A05-D928-421F-BB35-AB0FFEB0B7C4}" destId="{57293698-40AD-44C8-9B60-0D0C4FC11960}" srcOrd="4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5" destOrd="0" presId="urn:microsoft.com/office/officeart/2008/layout/TitlePictureLineup"/>
    <dgm:cxn modelId="{52EDB241-342E-464E-8400-02E1B331CB85}" type="presParOf" srcId="{8C6E4A05-D928-421F-BB35-AB0FFEB0B7C4}" destId="{CCF11A6E-F586-4910-8C44-1AE6AD4ECC02}" srcOrd="6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000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Variáveis controladas</a:t>
          </a:r>
        </a:p>
      </dsp:txBody>
      <dsp:txXfrm>
        <a:off x="4000" y="1352158"/>
        <a:ext cx="3900487" cy="1560194"/>
      </dsp:txXfrm>
    </dsp:sp>
    <dsp:sp modelId="{DE65B54D-BB89-4898-B770-68834B90CB27}">
      <dsp:nvSpPr>
        <dsp:cNvPr id="0" name=""/>
        <dsp:cNvSpPr/>
      </dsp:nvSpPr>
      <dsp:spPr>
        <a:xfrm>
          <a:off x="4000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Estas são mantidas as mesmas ao longo de suas experiências</a:t>
          </a:r>
          <a:endParaRPr lang="en-US" sz="2800" kern="1200" dirty="0"/>
        </a:p>
      </dsp:txBody>
      <dsp:txXfrm>
        <a:off x="4000" y="2912353"/>
        <a:ext cx="3900487" cy="3033224"/>
      </dsp:txXfrm>
    </dsp:sp>
    <dsp:sp modelId="{E01B3154-0666-4584-9FC4-432DE00CC402}">
      <dsp:nvSpPr>
        <dsp:cNvPr id="0" name=""/>
        <dsp:cNvSpPr/>
      </dsp:nvSpPr>
      <dsp:spPr>
        <a:xfrm>
          <a:off x="4450556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Variável independente</a:t>
          </a:r>
        </a:p>
      </dsp:txBody>
      <dsp:txXfrm>
        <a:off x="4450556" y="1352158"/>
        <a:ext cx="3900487" cy="1560194"/>
      </dsp:txXfrm>
    </dsp:sp>
    <dsp:sp modelId="{6EC96761-7A7E-46B1-9A31-B92F49834D5A}">
      <dsp:nvSpPr>
        <dsp:cNvPr id="0" name=""/>
        <dsp:cNvSpPr/>
      </dsp:nvSpPr>
      <dsp:spPr>
        <a:xfrm>
          <a:off x="4450556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b="1" kern="1200" dirty="0"/>
            <a:t>A</a:t>
          </a:r>
          <a:r>
            <a:rPr lang="pt-BR" sz="2800" kern="1200" dirty="0"/>
            <a:t> variável que você altera e testa de propósito</a:t>
          </a:r>
          <a:endParaRPr lang="en-US" sz="2800" kern="1200" dirty="0"/>
        </a:p>
      </dsp:txBody>
      <dsp:txXfrm>
        <a:off x="4450556" y="2912353"/>
        <a:ext cx="3900487" cy="3033224"/>
      </dsp:txXfrm>
    </dsp:sp>
    <dsp:sp modelId="{64DD6D48-227C-4434-BED8-F49C9D4F4F7E}">
      <dsp:nvSpPr>
        <dsp:cNvPr id="0" name=""/>
        <dsp:cNvSpPr/>
      </dsp:nvSpPr>
      <dsp:spPr>
        <a:xfrm>
          <a:off x="8897112" y="1352158"/>
          <a:ext cx="3900487" cy="1560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Variável dependente</a:t>
          </a:r>
        </a:p>
      </dsp:txBody>
      <dsp:txXfrm>
        <a:off x="8897112" y="1352158"/>
        <a:ext cx="3900487" cy="1560194"/>
      </dsp:txXfrm>
    </dsp:sp>
    <dsp:sp modelId="{98860936-C475-4184-9A9D-2F4B5D8B0BC7}">
      <dsp:nvSpPr>
        <dsp:cNvPr id="0" name=""/>
        <dsp:cNvSpPr/>
      </dsp:nvSpPr>
      <dsp:spPr>
        <a:xfrm>
          <a:off x="8897112" y="2912353"/>
          <a:ext cx="3900487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/>
            <a:t>A medida da alteração observada por causa da variável independente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/>
            <a:t>Decida como você medirá a alteração</a:t>
          </a:r>
        </a:p>
      </dsp:txBody>
      <dsp:txXfrm>
        <a:off x="8897112" y="2912353"/>
        <a:ext cx="3900487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2026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41930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41930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141930" y="3543110"/>
        <a:ext cx="2648948" cy="2602220"/>
      </dsp:txXfrm>
    </dsp:sp>
    <dsp:sp modelId="{770E20EC-6929-4A45-99D5-285545E37892}">
      <dsp:nvSpPr>
        <dsp:cNvPr id="0" name=""/>
        <dsp:cNvSpPr/>
      </dsp:nvSpPr>
      <dsp:spPr>
        <a:xfrm>
          <a:off x="2026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1</a:t>
          </a:r>
        </a:p>
      </dsp:txBody>
      <dsp:txXfrm>
        <a:off x="2026" y="549157"/>
        <a:ext cx="2798086" cy="559617"/>
      </dsp:txXfrm>
    </dsp:sp>
    <dsp:sp modelId="{6806A88B-ACCD-4689-BA2C-F1412EF73B42}">
      <dsp:nvSpPr>
        <dsp:cNvPr id="0" name=""/>
        <dsp:cNvSpPr/>
      </dsp:nvSpPr>
      <dsp:spPr>
        <a:xfrm>
          <a:off x="3335179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3475084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3475084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3475084" y="3543110"/>
        <a:ext cx="2648948" cy="2602220"/>
      </dsp:txXfrm>
    </dsp:sp>
    <dsp:sp modelId="{16EEE8E2-3D18-44F6-B04A-3D59841E4FA8}">
      <dsp:nvSpPr>
        <dsp:cNvPr id="0" name=""/>
        <dsp:cNvSpPr/>
      </dsp:nvSpPr>
      <dsp:spPr>
        <a:xfrm>
          <a:off x="3335179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2</a:t>
          </a:r>
        </a:p>
      </dsp:txBody>
      <dsp:txXfrm>
        <a:off x="3335179" y="549157"/>
        <a:ext cx="2798086" cy="559617"/>
      </dsp:txXfrm>
    </dsp:sp>
    <dsp:sp modelId="{7F77031C-84AF-49FA-B2E3-6B22E2F49F2B}">
      <dsp:nvSpPr>
        <dsp:cNvPr id="0" name=""/>
        <dsp:cNvSpPr/>
      </dsp:nvSpPr>
      <dsp:spPr>
        <a:xfrm>
          <a:off x="6668333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6808237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6808237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6808237" y="3543110"/>
        <a:ext cx="2648948" cy="2602220"/>
      </dsp:txXfrm>
    </dsp:sp>
    <dsp:sp modelId="{B3686B38-0C87-411A-9F82-923E333643FB}">
      <dsp:nvSpPr>
        <dsp:cNvPr id="0" name=""/>
        <dsp:cNvSpPr/>
      </dsp:nvSpPr>
      <dsp:spPr>
        <a:xfrm>
          <a:off x="6668333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3</a:t>
          </a:r>
        </a:p>
      </dsp:txBody>
      <dsp:txXfrm>
        <a:off x="6668333" y="549157"/>
        <a:ext cx="2798086" cy="559617"/>
      </dsp:txXfrm>
    </dsp:sp>
    <dsp:sp modelId="{87ACD694-36F9-4193-A8FE-573DA345BCA3}">
      <dsp:nvSpPr>
        <dsp:cNvPr id="0" name=""/>
        <dsp:cNvSpPr/>
      </dsp:nvSpPr>
      <dsp:spPr>
        <a:xfrm>
          <a:off x="10001487" y="1108774"/>
          <a:ext cx="0" cy="5036556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0141391" y="1276659"/>
          <a:ext cx="2648948" cy="226645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0141391" y="3543110"/>
          <a:ext cx="2648948" cy="2602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88900" rIns="88900" bIns="8890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Descreva esta etapa em seu experimento</a:t>
          </a:r>
          <a:endParaRPr lang="en-US" sz="3500" kern="1200" dirty="0"/>
        </a:p>
      </dsp:txBody>
      <dsp:txXfrm>
        <a:off x="10141391" y="3543110"/>
        <a:ext cx="2648948" cy="2602220"/>
      </dsp:txXfrm>
    </dsp:sp>
    <dsp:sp modelId="{4E89074A-DD45-4C30-BE68-0847302086FD}">
      <dsp:nvSpPr>
        <dsp:cNvPr id="0" name=""/>
        <dsp:cNvSpPr/>
      </dsp:nvSpPr>
      <dsp:spPr>
        <a:xfrm>
          <a:off x="10001487" y="549157"/>
          <a:ext cx="2798086" cy="5596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noProof="0" dirty="0"/>
            <a:t>Etapa 4</a:t>
          </a:r>
        </a:p>
      </dsp:txBody>
      <dsp:txXfrm>
        <a:off x="10001487" y="549157"/>
        <a:ext cx="2798086" cy="559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16/08/2016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16/08/2016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44302680" y="-1"/>
            <a:ext cx="131040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>
              <a:spcBef>
                <a:spcPts val="1200"/>
              </a:spcBef>
              <a:buSzPct val="100000"/>
            </a:pPr>
            <a:r>
              <a:rPr lang="pt-BR" sz="9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12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300"/>
              </a:spcBef>
              <a:buSzPct val="100000"/>
            </a:pPr>
            <a:endParaRPr lang="pt-BR" sz="6600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</a:pPr>
            <a:r>
              <a:rPr lang="pt-BR" sz="88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12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6600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2400"/>
              </a:spcBef>
              <a:buSzPct val="100000"/>
            </a:pPr>
            <a:r>
              <a:rPr lang="pt-BR" sz="6600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16/08/2016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16/08/2016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 do Projeto de Ciências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pt-BR" dirty="0"/>
              <a:t>José Antônio da Cunha | Cesar </a:t>
            </a:r>
            <a:r>
              <a:rPr lang="pt-BR" dirty="0" err="1"/>
              <a:t>Analide</a:t>
            </a:r>
            <a:r>
              <a:rPr lang="pt-BR" dirty="0"/>
              <a:t> Rodrigues | IFRN/</a:t>
            </a:r>
            <a:r>
              <a:rPr lang="pt-BR" dirty="0" err="1"/>
              <a:t>UMinho</a:t>
            </a:r>
            <a:endParaRPr lang="pt-BR" dirty="0"/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Repetência/Evasão Escolar</a:t>
            </a:r>
          </a:p>
        </p:txBody>
      </p:sp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pt-BR" dirty="0"/>
              <a:t>Quais são os fatores que influenciam na repetência e na evasão escolar?</a:t>
            </a:r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pt-BR" dirty="0"/>
              <a:t>Hipótese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/>
        <p:txBody>
          <a:bodyPr/>
          <a:lstStyle/>
          <a:p>
            <a:r>
              <a:rPr lang="pt-BR" dirty="0"/>
              <a:t>Digite sua resposta/solução aqui</a:t>
            </a:r>
          </a:p>
          <a:p>
            <a:r>
              <a:rPr lang="pt-BR" dirty="0"/>
              <a:t>Escreva a hipótese antes de começar a experiência</a:t>
            </a:r>
          </a:p>
          <a:p>
            <a:r>
              <a:rPr lang="pt-BR" dirty="0"/>
              <a:t>Este deve ser o seu melhor palpite com base em sua pesquisa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r>
              <a:rPr lang="pt-BR" dirty="0"/>
              <a:t>Digite uma breve visão geral ou resumo do seu projeto. Clique no botão Marcadores na guia Página Inicial para remover os marcadores.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Variáveis/Pesquisa</a:t>
            </a:r>
          </a:p>
        </p:txBody>
      </p:sp>
      <p:graphicFrame>
        <p:nvGraphicFramePr>
          <p:cNvPr id="72" name="Espaço Reservado para Conteúdo 71" descr="Horizontal Bullet List" title="SmartArt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53745887"/>
              </p:ext>
            </p:extLst>
          </p:nvPr>
        </p:nvGraphicFramePr>
        <p:xfrm>
          <a:off x="1143000" y="24331613"/>
          <a:ext cx="12801600" cy="729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pt-BR" dirty="0"/>
              <a:t>Materiais</a:t>
            </a:r>
          </a:p>
        </p:txBody>
      </p:sp>
      <p:graphicFrame>
        <p:nvGraphicFramePr>
          <p:cNvPr id="2" name="Espaço Reservado para Conteúdo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54183548"/>
              </p:ext>
            </p:extLst>
          </p:nvPr>
        </p:nvGraphicFramePr>
        <p:xfrm>
          <a:off x="15544800" y="7113588"/>
          <a:ext cx="12801600" cy="6659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Materiais (lista detalhada)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Quantidade (seja específico)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noProof="0" dirty="0"/>
                        <a:t>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pt-BR" dirty="0"/>
              <a:t>Procedimento</a:t>
            </a:r>
          </a:p>
        </p:txBody>
      </p:sp>
      <p:graphicFrame>
        <p:nvGraphicFramePr>
          <p:cNvPr id="3" name="Espaço Reservado para Conteúdo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01276677"/>
              </p:ext>
            </p:extLst>
          </p:nvPr>
        </p:nvGraphicFramePr>
        <p:xfrm>
          <a:off x="15544800" y="15773400"/>
          <a:ext cx="12801600" cy="669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pt-BR" dirty="0"/>
              <a:t>Dados/Observações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pt-BR" dirty="0"/>
              <a:t>Observação 1</a:t>
            </a:r>
          </a:p>
          <a:p>
            <a:r>
              <a:rPr lang="pt-BR" dirty="0"/>
              <a:t>Observação 2</a:t>
            </a:r>
          </a:p>
          <a:p>
            <a:r>
              <a:rPr lang="pt-BR" dirty="0"/>
              <a:t>Observação 3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pt-BR" dirty="0"/>
              <a:t>Incluir resultados com base em suas experiências</a:t>
            </a:r>
          </a:p>
          <a:p>
            <a:r>
              <a:rPr lang="pt-BR" dirty="0"/>
              <a:t>Resultado 2</a:t>
            </a:r>
          </a:p>
          <a:p>
            <a:r>
              <a:rPr lang="pt-BR" dirty="0"/>
              <a:t>Resultado 3</a:t>
            </a:r>
          </a:p>
        </p:txBody>
      </p:sp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/>
        <p:txBody>
          <a:bodyPr/>
          <a:lstStyle/>
          <a:p>
            <a:r>
              <a:rPr lang="pt-BR" dirty="0"/>
              <a:t>Breve resumo do que você descobriu, como base nos resultados</a:t>
            </a:r>
          </a:p>
          <a:p>
            <a:r>
              <a:rPr lang="pt-BR" dirty="0"/>
              <a:t>Indique e explique se os dados sustentam sua hipótese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pt-BR" dirty="0"/>
              <a:t>Trabalhos Citados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pt-BR" dirty="0"/>
              <a:t>Inclua fontes impressas e eletrônicas em ordem alfabética</a:t>
            </a:r>
          </a:p>
        </p:txBody>
      </p:sp>
      <p:pic>
        <p:nvPicPr>
          <p:cNvPr id="105" name="Espaço Reservado para Imagem 104" descr="Closeup of glass beakers" title="Sample Picture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0" name="Espaço Reservado para Conteúdo 9"/>
          <p:cNvPicPr>
            <a:picLocks noGrp="1" noChangeAspect="1"/>
          </p:cNvPicPr>
          <p:nvPr>
            <p:ph sz="quarter" idx="32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80" y="7202632"/>
            <a:ext cx="12801599" cy="7126016"/>
          </a:xfr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Pôster de projeto científico</Template>
  <TotalTime>0</TotalTime>
  <Words>234</Words>
  <Application>Microsoft Office PowerPoint</Application>
  <PresentationFormat>Personalizar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Pôster científico</vt:lpstr>
      <vt:lpstr>Título do Projeto de Ciências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2016-08-16T14:10:43Z</dcterms:created>
  <dcterms:modified xsi:type="dcterms:W3CDTF">2016-08-16T14:19:44Z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