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B8C9-43B9-461E-A33E-FD18649E7556}" type="datetimeFigureOut">
              <a:rPr lang="pt-BR" smtClean="0"/>
              <a:t>07/12/2016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DBE18-029C-4C9A-995D-4BF5772E7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16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8D69-BF9F-42A1-B64E-D7C993782A0B}" type="datetime1">
              <a:rPr lang="pt-BR" smtClean="0"/>
              <a:t>07/12/2016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E-mail: jose.cunha@ifrn.edu.br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1640-FE43-457E-87D4-208063677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32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50A-5261-40AC-AB7B-1CA3C1A6D113}" type="datetime1">
              <a:rPr lang="pt-BR" smtClean="0"/>
              <a:t>07/12/2016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E-mail: jose.cunha@ifrn.edu.br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1640-FE43-457E-87D4-208063677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2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D3C4-A54B-45A9-BD65-76DB454E8C25}" type="datetime1">
              <a:rPr lang="pt-BR" smtClean="0"/>
              <a:t>07/12/2016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E-mail: jose.cunha@ifrn.edu.br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1640-FE43-457E-87D4-208063677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2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2BA0-9AAD-4314-9829-162075DE9113}" type="datetime1">
              <a:rPr lang="pt-BR" smtClean="0"/>
              <a:t>07/12/2016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E-mail: jose.cunha@ifrn.edu.br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1640-FE43-457E-87D4-208063677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63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0B50-5429-4662-AF68-C6B849C26FDA}" type="datetime1">
              <a:rPr lang="pt-BR" smtClean="0"/>
              <a:t>07/12/2016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E-mail: jose.cunha@ifrn.edu.br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1640-FE43-457E-87D4-208063677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58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EEFB-E473-4CB0-AEF4-6E542147311F}" type="datetime1">
              <a:rPr lang="pt-BR" smtClean="0"/>
              <a:t>07/12/2016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E-mail: jose.cunha@ifrn.edu.br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1640-FE43-457E-87D4-208063677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37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BB22-7938-418A-848E-20F6EBFEB6EB}" type="datetime1">
              <a:rPr lang="pt-BR" smtClean="0"/>
              <a:t>07/12/2016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E-mail: jose.cunha@ifrn.edu.br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1640-FE43-457E-87D4-208063677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42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D943-E2F9-4C3E-A5BA-59388DA00AA9}" type="datetime1">
              <a:rPr lang="pt-BR" smtClean="0"/>
              <a:t>07/12/2016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E-mail: jose.cunha@ifrn.edu.br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1640-FE43-457E-87D4-208063677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66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BE5D-6BDA-4907-9736-937BB1663829}" type="datetime1">
              <a:rPr lang="pt-BR" smtClean="0"/>
              <a:t>07/12/2016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E-mail: jose.cunha@ifrn.edu.br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1640-FE43-457E-87D4-208063677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39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4210-5154-41A5-986A-478315D3355B}" type="datetime1">
              <a:rPr lang="pt-BR" smtClean="0"/>
              <a:t>07/12/2016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E-mail: jose.cunha@ifrn.edu.br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1640-FE43-457E-87D4-208063677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03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67F6-0BDB-444B-A45E-394FCD51A564}" type="datetime1">
              <a:rPr lang="pt-BR" smtClean="0"/>
              <a:t>07/12/2016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E-mail: jose.cunha@ifrn.edu.br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1640-FE43-457E-87D4-208063677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77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65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C14F2-6F14-41EF-A562-6A4E4C188925}" type="datetime1">
              <a:rPr lang="pt-BR" smtClean="0"/>
              <a:t>07/12/2016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E-mail: jose.cunha@ifrn.edu.br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81640-FE43-457E-87D4-208063677B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07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3537" y="0"/>
            <a:ext cx="9384463" cy="996951"/>
          </a:xfrm>
        </p:spPr>
        <p:txBody>
          <a:bodyPr/>
          <a:lstStyle/>
          <a:p>
            <a:r>
              <a:rPr lang="pt-BR" dirty="0"/>
              <a:t>Escola de Engenharia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3537" y="1978189"/>
            <a:ext cx="9144000" cy="4318916"/>
          </a:xfrm>
        </p:spPr>
        <p:txBody>
          <a:bodyPr>
            <a:normAutofit/>
          </a:bodyPr>
          <a:lstStyle/>
          <a:p>
            <a:r>
              <a:rPr lang="pt-BR" dirty="0"/>
              <a:t>Tese</a:t>
            </a:r>
          </a:p>
          <a:p>
            <a:endParaRPr lang="pt-BR" dirty="0"/>
          </a:p>
          <a:p>
            <a:pPr algn="l"/>
            <a:r>
              <a:rPr lang="pt-BR" b="1" dirty="0"/>
              <a:t>Título</a:t>
            </a:r>
            <a:r>
              <a:rPr lang="pt-BR" dirty="0"/>
              <a:t>: Análise em Base de Dados Educacional para Detectar Problemas Relacionados a Repetência e a Evasão Escolar</a:t>
            </a:r>
          </a:p>
          <a:p>
            <a:pPr algn="l"/>
            <a:endParaRPr lang="pt-BR" dirty="0"/>
          </a:p>
          <a:p>
            <a:pPr algn="l"/>
            <a:r>
              <a:rPr lang="pt-BR" b="1" dirty="0"/>
              <a:t>Doutorando</a:t>
            </a:r>
            <a:r>
              <a:rPr lang="pt-BR" dirty="0"/>
              <a:t>: José Antônio da Cunha</a:t>
            </a:r>
          </a:p>
          <a:p>
            <a:pPr algn="l"/>
            <a:endParaRPr lang="pt-BR" dirty="0"/>
          </a:p>
          <a:p>
            <a:pPr algn="l"/>
            <a:r>
              <a:rPr lang="pt-BR" b="1" dirty="0"/>
              <a:t>Orientador</a:t>
            </a:r>
            <a:r>
              <a:rPr lang="pt-BR" dirty="0"/>
              <a:t>: Dr. César </a:t>
            </a:r>
            <a:r>
              <a:rPr lang="pt-BR" dirty="0" err="1"/>
              <a:t>Analide</a:t>
            </a:r>
            <a:r>
              <a:rPr lang="pt-BR" dirty="0"/>
              <a:t> Rodrigues 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3537" cy="9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6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Escola de Engenharia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Escola de Engenharia</dc:title>
  <dc:creator>José Antonio Cunha</dc:creator>
  <cp:lastModifiedBy>José Antonio Cunha</cp:lastModifiedBy>
  <cp:revision>2</cp:revision>
  <dcterms:created xsi:type="dcterms:W3CDTF">2016-12-07T18:55:01Z</dcterms:created>
  <dcterms:modified xsi:type="dcterms:W3CDTF">2016-12-07T20:15:05Z</dcterms:modified>
</cp:coreProperties>
</file>