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3390D-0255-4F5B-9461-FC2961B391A1}" v="25" dt="2018-10-23T18:59:28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Antonio Cunha" userId="8cbd7e64f76b5348" providerId="LiveId" clId="{E8793303-B409-4BB1-B70A-CD623F5ACAEA}"/>
    <pc:docChg chg="custSel addSld modSld">
      <pc:chgData name="José Antonio Cunha" userId="8cbd7e64f76b5348" providerId="LiveId" clId="{E8793303-B409-4BB1-B70A-CD623F5ACAEA}" dt="2018-10-18T20:02:49.224" v="1424" actId="20577"/>
      <pc:docMkLst>
        <pc:docMk/>
      </pc:docMkLst>
      <pc:sldChg chg="addSp modSp add">
        <pc:chgData name="José Antonio Cunha" userId="8cbd7e64f76b5348" providerId="LiveId" clId="{E8793303-B409-4BB1-B70A-CD623F5ACAEA}" dt="2018-10-18T20:02:49.224" v="1424" actId="20577"/>
        <pc:sldMkLst>
          <pc:docMk/>
          <pc:sldMk cId="2036280457" sldId="257"/>
        </pc:sldMkLst>
        <pc:spChg chg="add mod">
          <ac:chgData name="José Antonio Cunha" userId="8cbd7e64f76b5348" providerId="LiveId" clId="{E8793303-B409-4BB1-B70A-CD623F5ACAEA}" dt="2018-10-18T16:08:59.070" v="4" actId="255"/>
          <ac:spMkLst>
            <pc:docMk/>
            <pc:sldMk cId="2036280457" sldId="257"/>
            <ac:spMk id="2" creationId="{9CF640BD-A0A6-4038-A416-F7B901A77176}"/>
          </ac:spMkLst>
        </pc:spChg>
        <pc:spChg chg="add mod">
          <ac:chgData name="José Antonio Cunha" userId="8cbd7e64f76b5348" providerId="LiveId" clId="{E8793303-B409-4BB1-B70A-CD623F5ACAEA}" dt="2018-10-18T16:09:37.304" v="6"/>
          <ac:spMkLst>
            <pc:docMk/>
            <pc:sldMk cId="2036280457" sldId="257"/>
            <ac:spMk id="3" creationId="{EB5A9B7C-60AF-48B6-9519-38F61B7D7D8C}"/>
          </ac:spMkLst>
        </pc:spChg>
        <pc:graphicFrameChg chg="add mod modGraphic">
          <ac:chgData name="José Antonio Cunha" userId="8cbd7e64f76b5348" providerId="LiveId" clId="{E8793303-B409-4BB1-B70A-CD623F5ACAEA}" dt="2018-10-18T20:02:49.224" v="1424" actId="20577"/>
          <ac:graphicFrameMkLst>
            <pc:docMk/>
            <pc:sldMk cId="2036280457" sldId="257"/>
            <ac:graphicFrameMk id="4" creationId="{4A4C6FB8-E49F-41D0-9190-591F54A9A289}"/>
          </ac:graphicFrameMkLst>
        </pc:graphicFrameChg>
        <pc:picChg chg="add mod">
          <ac:chgData name="José Antonio Cunha" userId="8cbd7e64f76b5348" providerId="LiveId" clId="{E8793303-B409-4BB1-B70A-CD623F5ACAEA}" dt="2018-10-18T16:18:36.387" v="120" actId="14100"/>
          <ac:picMkLst>
            <pc:docMk/>
            <pc:sldMk cId="2036280457" sldId="257"/>
            <ac:picMk id="5" creationId="{F6EB1C36-5A36-4879-928F-0D4A2E09CF74}"/>
          </ac:picMkLst>
        </pc:picChg>
      </pc:sldChg>
      <pc:sldChg chg="addSp delSp modSp add">
        <pc:chgData name="José Antonio Cunha" userId="8cbd7e64f76b5348" providerId="LiveId" clId="{E8793303-B409-4BB1-B70A-CD623F5ACAEA}" dt="2018-10-18T16:21:26.165" v="199" actId="14100"/>
        <pc:sldMkLst>
          <pc:docMk/>
          <pc:sldMk cId="644929178" sldId="258"/>
        </pc:sldMkLst>
        <pc:spChg chg="add">
          <ac:chgData name="José Antonio Cunha" userId="8cbd7e64f76b5348" providerId="LiveId" clId="{E8793303-B409-4BB1-B70A-CD623F5ACAEA}" dt="2018-10-18T16:18:50.265" v="122"/>
          <ac:spMkLst>
            <pc:docMk/>
            <pc:sldMk cId="644929178" sldId="258"/>
            <ac:spMk id="2" creationId="{F7FE15FF-028B-4270-88FC-6FBFEF55A74E}"/>
          </ac:spMkLst>
        </pc:spChg>
        <pc:spChg chg="add mod">
          <ac:chgData name="José Antonio Cunha" userId="8cbd7e64f76b5348" providerId="LiveId" clId="{E8793303-B409-4BB1-B70A-CD623F5ACAEA}" dt="2018-10-18T16:19:11.898" v="140" actId="113"/>
          <ac:spMkLst>
            <pc:docMk/>
            <pc:sldMk cId="644929178" sldId="258"/>
            <ac:spMk id="3" creationId="{D35C5E86-EFA0-4679-BAD9-A92509D013C7}"/>
          </ac:spMkLst>
        </pc:spChg>
        <pc:spChg chg="add del mod">
          <ac:chgData name="José Antonio Cunha" userId="8cbd7e64f76b5348" providerId="LiveId" clId="{E8793303-B409-4BB1-B70A-CD623F5ACAEA}" dt="2018-10-18T16:20:28.124" v="142" actId="767"/>
          <ac:spMkLst>
            <pc:docMk/>
            <pc:sldMk cId="644929178" sldId="258"/>
            <ac:spMk id="4" creationId="{6F1C1C2D-A669-4EA0-8BF8-C5432C771C91}"/>
          </ac:spMkLst>
        </pc:spChg>
        <pc:spChg chg="add del mod">
          <ac:chgData name="José Antonio Cunha" userId="8cbd7e64f76b5348" providerId="LiveId" clId="{E8793303-B409-4BB1-B70A-CD623F5ACAEA}" dt="2018-10-18T16:20:29.686" v="145"/>
          <ac:spMkLst>
            <pc:docMk/>
            <pc:sldMk cId="644929178" sldId="258"/>
            <ac:spMk id="5" creationId="{B1F556C4-DA5B-4641-BD9E-9A0F31E53D14}"/>
          </ac:spMkLst>
        </pc:spChg>
        <pc:spChg chg="add mod">
          <ac:chgData name="José Antonio Cunha" userId="8cbd7e64f76b5348" providerId="LiveId" clId="{E8793303-B409-4BB1-B70A-CD623F5ACAEA}" dt="2018-10-18T16:20:57.905" v="193" actId="20577"/>
          <ac:spMkLst>
            <pc:docMk/>
            <pc:sldMk cId="644929178" sldId="258"/>
            <ac:spMk id="6" creationId="{F613AA82-274A-49FD-86D5-51C5DDD96CD7}"/>
          </ac:spMkLst>
        </pc:spChg>
        <pc:picChg chg="add mod">
          <ac:chgData name="José Antonio Cunha" userId="8cbd7e64f76b5348" providerId="LiveId" clId="{E8793303-B409-4BB1-B70A-CD623F5ACAEA}" dt="2018-10-18T16:21:26.165" v="199" actId="14100"/>
          <ac:picMkLst>
            <pc:docMk/>
            <pc:sldMk cId="644929178" sldId="258"/>
            <ac:picMk id="7" creationId="{4F291852-943A-49B4-B367-80BC0870CB47}"/>
          </ac:picMkLst>
        </pc:picChg>
      </pc:sldChg>
      <pc:sldChg chg="addSp modSp add">
        <pc:chgData name="José Antonio Cunha" userId="8cbd7e64f76b5348" providerId="LiveId" clId="{E8793303-B409-4BB1-B70A-CD623F5ACAEA}" dt="2018-10-18T16:24:50.845" v="285" actId="14100"/>
        <pc:sldMkLst>
          <pc:docMk/>
          <pc:sldMk cId="1840331605" sldId="259"/>
        </pc:sldMkLst>
        <pc:spChg chg="add mod">
          <ac:chgData name="José Antonio Cunha" userId="8cbd7e64f76b5348" providerId="LiveId" clId="{E8793303-B409-4BB1-B70A-CD623F5ACAEA}" dt="2018-10-18T16:24:50.845" v="285" actId="14100"/>
          <ac:spMkLst>
            <pc:docMk/>
            <pc:sldMk cId="1840331605" sldId="259"/>
            <ac:spMk id="3" creationId="{E67E7A0F-3B0C-4108-97AE-CA723299E3A9}"/>
          </ac:spMkLst>
        </pc:spChg>
        <pc:spChg chg="add mod">
          <ac:chgData name="José Antonio Cunha" userId="8cbd7e64f76b5348" providerId="LiveId" clId="{E8793303-B409-4BB1-B70A-CD623F5ACAEA}" dt="2018-10-18T16:24:43.981" v="284" actId="14100"/>
          <ac:spMkLst>
            <pc:docMk/>
            <pc:sldMk cId="1840331605" sldId="259"/>
            <ac:spMk id="4" creationId="{832A5D43-70AF-42E7-B51D-EB1A63A18A43}"/>
          </ac:spMkLst>
        </pc:spChg>
        <pc:picChg chg="add mod">
          <ac:chgData name="José Antonio Cunha" userId="8cbd7e64f76b5348" providerId="LiveId" clId="{E8793303-B409-4BB1-B70A-CD623F5ACAEA}" dt="2018-10-18T16:23:28.938" v="206" actId="14100"/>
          <ac:picMkLst>
            <pc:docMk/>
            <pc:sldMk cId="1840331605" sldId="259"/>
            <ac:picMk id="2" creationId="{1FA316E1-756A-4ECE-9A4A-4CBEDDF256C7}"/>
          </ac:picMkLst>
        </pc:picChg>
      </pc:sldChg>
      <pc:sldChg chg="addSp modSp add">
        <pc:chgData name="José Antonio Cunha" userId="8cbd7e64f76b5348" providerId="LiveId" clId="{E8793303-B409-4BB1-B70A-CD623F5ACAEA}" dt="2018-10-18T16:26:33.593" v="358" actId="20577"/>
        <pc:sldMkLst>
          <pc:docMk/>
          <pc:sldMk cId="3094640612" sldId="260"/>
        </pc:sldMkLst>
        <pc:spChg chg="add">
          <ac:chgData name="José Antonio Cunha" userId="8cbd7e64f76b5348" providerId="LiveId" clId="{E8793303-B409-4BB1-B70A-CD623F5ACAEA}" dt="2018-10-18T16:24:59.550" v="287"/>
          <ac:spMkLst>
            <pc:docMk/>
            <pc:sldMk cId="3094640612" sldId="260"/>
            <ac:spMk id="2" creationId="{79396A13-42AD-44FB-988E-C9B8D6C2D926}"/>
          </ac:spMkLst>
        </pc:spChg>
        <pc:spChg chg="add mod">
          <ac:chgData name="José Antonio Cunha" userId="8cbd7e64f76b5348" providerId="LiveId" clId="{E8793303-B409-4BB1-B70A-CD623F5ACAEA}" dt="2018-10-18T16:26:33.593" v="358" actId="20577"/>
          <ac:spMkLst>
            <pc:docMk/>
            <pc:sldMk cId="3094640612" sldId="260"/>
            <ac:spMk id="3" creationId="{71E32453-03C5-4362-B8A2-29C4CED77EEC}"/>
          </ac:spMkLst>
        </pc:spChg>
        <pc:picChg chg="add mod">
          <ac:chgData name="José Antonio Cunha" userId="8cbd7e64f76b5348" providerId="LiveId" clId="{E8793303-B409-4BB1-B70A-CD623F5ACAEA}" dt="2018-10-18T16:25:47.129" v="294" actId="14100"/>
          <ac:picMkLst>
            <pc:docMk/>
            <pc:sldMk cId="3094640612" sldId="260"/>
            <ac:picMk id="4" creationId="{D5BF8EA0-8202-4BD7-938F-70992802FB55}"/>
          </ac:picMkLst>
        </pc:picChg>
      </pc:sldChg>
      <pc:sldChg chg="addSp modSp add">
        <pc:chgData name="José Antonio Cunha" userId="8cbd7e64f76b5348" providerId="LiveId" clId="{E8793303-B409-4BB1-B70A-CD623F5ACAEA}" dt="2018-10-18T16:29:45.661" v="539" actId="20577"/>
        <pc:sldMkLst>
          <pc:docMk/>
          <pc:sldMk cId="541588762" sldId="261"/>
        </pc:sldMkLst>
        <pc:spChg chg="add">
          <ac:chgData name="José Antonio Cunha" userId="8cbd7e64f76b5348" providerId="LiveId" clId="{E8793303-B409-4BB1-B70A-CD623F5ACAEA}" dt="2018-10-18T16:26:50.626" v="360"/>
          <ac:spMkLst>
            <pc:docMk/>
            <pc:sldMk cId="541588762" sldId="261"/>
            <ac:spMk id="2" creationId="{8F5DFDE0-4D61-4C02-95C4-8CFB1F66631D}"/>
          </ac:spMkLst>
        </pc:spChg>
        <pc:spChg chg="add mod">
          <ac:chgData name="José Antonio Cunha" userId="8cbd7e64f76b5348" providerId="LiveId" clId="{E8793303-B409-4BB1-B70A-CD623F5ACAEA}" dt="2018-10-18T16:28:01.837" v="481" actId="6549"/>
          <ac:spMkLst>
            <pc:docMk/>
            <pc:sldMk cId="541588762" sldId="261"/>
            <ac:spMk id="3" creationId="{5FB547A9-3C50-49D5-872B-F84D923CA68F}"/>
          </ac:spMkLst>
        </pc:spChg>
        <pc:spChg chg="add mod">
          <ac:chgData name="José Antonio Cunha" userId="8cbd7e64f76b5348" providerId="LiveId" clId="{E8793303-B409-4BB1-B70A-CD623F5ACAEA}" dt="2018-10-18T16:29:45.661" v="539" actId="20577"/>
          <ac:spMkLst>
            <pc:docMk/>
            <pc:sldMk cId="541588762" sldId="261"/>
            <ac:spMk id="5" creationId="{4CAD4564-755C-4082-B09E-8D6D8A6406D7}"/>
          </ac:spMkLst>
        </pc:spChg>
        <pc:picChg chg="add mod">
          <ac:chgData name="José Antonio Cunha" userId="8cbd7e64f76b5348" providerId="LiveId" clId="{E8793303-B409-4BB1-B70A-CD623F5ACAEA}" dt="2018-10-18T16:27:28.433" v="364" actId="14100"/>
          <ac:picMkLst>
            <pc:docMk/>
            <pc:sldMk cId="541588762" sldId="261"/>
            <ac:picMk id="4" creationId="{A0F849FD-F351-4F6E-ACA4-A1688B86DDF8}"/>
          </ac:picMkLst>
        </pc:picChg>
      </pc:sldChg>
      <pc:sldChg chg="addSp modSp add">
        <pc:chgData name="José Antonio Cunha" userId="8cbd7e64f76b5348" providerId="LiveId" clId="{E8793303-B409-4BB1-B70A-CD623F5ACAEA}" dt="2018-10-18T16:33:22.801" v="601" actId="14100"/>
        <pc:sldMkLst>
          <pc:docMk/>
          <pc:sldMk cId="1069600758" sldId="262"/>
        </pc:sldMkLst>
        <pc:spChg chg="add">
          <ac:chgData name="José Antonio Cunha" userId="8cbd7e64f76b5348" providerId="LiveId" clId="{E8793303-B409-4BB1-B70A-CD623F5ACAEA}" dt="2018-10-18T16:31:12.222" v="541"/>
          <ac:spMkLst>
            <pc:docMk/>
            <pc:sldMk cId="1069600758" sldId="262"/>
            <ac:spMk id="2" creationId="{9B729AB1-15E2-468F-8105-E0DBA2EAA127}"/>
          </ac:spMkLst>
        </pc:spChg>
        <pc:spChg chg="add mod">
          <ac:chgData name="José Antonio Cunha" userId="8cbd7e64f76b5348" providerId="LiveId" clId="{E8793303-B409-4BB1-B70A-CD623F5ACAEA}" dt="2018-10-18T16:31:34.951" v="544" actId="20577"/>
          <ac:spMkLst>
            <pc:docMk/>
            <pc:sldMk cId="1069600758" sldId="262"/>
            <ac:spMk id="3" creationId="{78474A77-151C-4FC9-83D1-905F395E07CD}"/>
          </ac:spMkLst>
        </pc:spChg>
        <pc:spChg chg="add mod">
          <ac:chgData name="José Antonio Cunha" userId="8cbd7e64f76b5348" providerId="LiveId" clId="{E8793303-B409-4BB1-B70A-CD623F5ACAEA}" dt="2018-10-18T16:33:20.234" v="600" actId="14100"/>
          <ac:spMkLst>
            <pc:docMk/>
            <pc:sldMk cId="1069600758" sldId="262"/>
            <ac:spMk id="4" creationId="{AE636EC9-9417-45E5-AA42-3F017B46F0DC}"/>
          </ac:spMkLst>
        </pc:spChg>
        <pc:picChg chg="add mod">
          <ac:chgData name="José Antonio Cunha" userId="8cbd7e64f76b5348" providerId="LiveId" clId="{E8793303-B409-4BB1-B70A-CD623F5ACAEA}" dt="2018-10-18T16:33:22.801" v="601" actId="14100"/>
          <ac:picMkLst>
            <pc:docMk/>
            <pc:sldMk cId="1069600758" sldId="262"/>
            <ac:picMk id="5" creationId="{FF36397D-F10D-4014-B328-D7E5EC5BD059}"/>
          </ac:picMkLst>
        </pc:picChg>
      </pc:sldChg>
      <pc:sldChg chg="addSp delSp modSp add">
        <pc:chgData name="José Antonio Cunha" userId="8cbd7e64f76b5348" providerId="LiveId" clId="{E8793303-B409-4BB1-B70A-CD623F5ACAEA}" dt="2018-10-18T16:45:24.874" v="862" actId="1035"/>
        <pc:sldMkLst>
          <pc:docMk/>
          <pc:sldMk cId="237037180" sldId="263"/>
        </pc:sldMkLst>
        <pc:spChg chg="add mod">
          <ac:chgData name="José Antonio Cunha" userId="8cbd7e64f76b5348" providerId="LiveId" clId="{E8793303-B409-4BB1-B70A-CD623F5ACAEA}" dt="2018-10-18T16:37:27.390" v="740" actId="14100"/>
          <ac:spMkLst>
            <pc:docMk/>
            <pc:sldMk cId="237037180" sldId="263"/>
            <ac:spMk id="2" creationId="{58DA3EE1-849D-4A4B-80C9-7B756C49F618}"/>
          </ac:spMkLst>
        </pc:spChg>
        <pc:spChg chg="add mod">
          <ac:chgData name="José Antonio Cunha" userId="8cbd7e64f76b5348" providerId="LiveId" clId="{E8793303-B409-4BB1-B70A-CD623F5ACAEA}" dt="2018-10-18T16:36:35.375" v="730" actId="14100"/>
          <ac:spMkLst>
            <pc:docMk/>
            <pc:sldMk cId="237037180" sldId="263"/>
            <ac:spMk id="3" creationId="{7F10E126-2E16-4F69-907F-8691E0A86CD1}"/>
          </ac:spMkLst>
        </pc:spChg>
        <pc:picChg chg="add del mod">
          <ac:chgData name="José Antonio Cunha" userId="8cbd7e64f76b5348" providerId="LiveId" clId="{E8793303-B409-4BB1-B70A-CD623F5ACAEA}" dt="2018-10-18T16:44:54.323" v="834" actId="478"/>
          <ac:picMkLst>
            <pc:docMk/>
            <pc:sldMk cId="237037180" sldId="263"/>
            <ac:picMk id="4" creationId="{E587490F-02F6-4CD2-97AB-760A0DEE70E3}"/>
          </ac:picMkLst>
        </pc:picChg>
        <pc:picChg chg="add del mod">
          <ac:chgData name="José Antonio Cunha" userId="8cbd7e64f76b5348" providerId="LiveId" clId="{E8793303-B409-4BB1-B70A-CD623F5ACAEA}" dt="2018-10-18T16:44:58.470" v="835" actId="478"/>
          <ac:picMkLst>
            <pc:docMk/>
            <pc:sldMk cId="237037180" sldId="263"/>
            <ac:picMk id="5" creationId="{FFF66F2D-7A2A-4446-908A-CE5C0D85DDC4}"/>
          </ac:picMkLst>
        </pc:picChg>
        <pc:picChg chg="add mod">
          <ac:chgData name="José Antonio Cunha" userId="8cbd7e64f76b5348" providerId="LiveId" clId="{E8793303-B409-4BB1-B70A-CD623F5ACAEA}" dt="2018-10-18T16:45:24.874" v="862" actId="1035"/>
          <ac:picMkLst>
            <pc:docMk/>
            <pc:sldMk cId="237037180" sldId="263"/>
            <ac:picMk id="6" creationId="{B6728039-CF3C-4FB3-A426-C29DF1FA2365}"/>
          </ac:picMkLst>
        </pc:picChg>
      </pc:sldChg>
      <pc:sldChg chg="addSp delSp modSp add">
        <pc:chgData name="José Antonio Cunha" userId="8cbd7e64f76b5348" providerId="LiveId" clId="{E8793303-B409-4BB1-B70A-CD623F5ACAEA}" dt="2018-10-18T16:45:49.088" v="866" actId="14100"/>
        <pc:sldMkLst>
          <pc:docMk/>
          <pc:sldMk cId="2305296446" sldId="264"/>
        </pc:sldMkLst>
        <pc:spChg chg="add">
          <ac:chgData name="José Antonio Cunha" userId="8cbd7e64f76b5348" providerId="LiveId" clId="{E8793303-B409-4BB1-B70A-CD623F5ACAEA}" dt="2018-10-18T16:37:36.001" v="742"/>
          <ac:spMkLst>
            <pc:docMk/>
            <pc:sldMk cId="2305296446" sldId="264"/>
            <ac:spMk id="2" creationId="{870EDCDF-5473-4627-AC24-46A609EED902}"/>
          </ac:spMkLst>
        </pc:spChg>
        <pc:spChg chg="add mod">
          <ac:chgData name="José Antonio Cunha" userId="8cbd7e64f76b5348" providerId="LiveId" clId="{E8793303-B409-4BB1-B70A-CD623F5ACAEA}" dt="2018-10-18T16:38:09.948" v="806" actId="6549"/>
          <ac:spMkLst>
            <pc:docMk/>
            <pc:sldMk cId="2305296446" sldId="264"/>
            <ac:spMk id="3" creationId="{0F32B775-6F4E-4247-BF41-B580DEC77E91}"/>
          </ac:spMkLst>
        </pc:spChg>
        <pc:spChg chg="add del mod">
          <ac:chgData name="José Antonio Cunha" userId="8cbd7e64f76b5348" providerId="LiveId" clId="{E8793303-B409-4BB1-B70A-CD623F5ACAEA}" dt="2018-10-18T16:38:35.788" v="809" actId="478"/>
          <ac:spMkLst>
            <pc:docMk/>
            <pc:sldMk cId="2305296446" sldId="264"/>
            <ac:spMk id="4" creationId="{3B7667E4-74C9-436F-BE1F-EA13F6B0D5D5}"/>
          </ac:spMkLst>
        </pc:spChg>
        <pc:picChg chg="add del mod">
          <ac:chgData name="José Antonio Cunha" userId="8cbd7e64f76b5348" providerId="LiveId" clId="{E8793303-B409-4BB1-B70A-CD623F5ACAEA}" dt="2018-10-18T16:45:38.405" v="863" actId="478"/>
          <ac:picMkLst>
            <pc:docMk/>
            <pc:sldMk cId="2305296446" sldId="264"/>
            <ac:picMk id="5" creationId="{8790F2AD-072E-433C-8949-259A1C7D9FAF}"/>
          </ac:picMkLst>
        </pc:picChg>
        <pc:picChg chg="add mod">
          <ac:chgData name="José Antonio Cunha" userId="8cbd7e64f76b5348" providerId="LiveId" clId="{E8793303-B409-4BB1-B70A-CD623F5ACAEA}" dt="2018-10-18T16:45:49.088" v="866" actId="14100"/>
          <ac:picMkLst>
            <pc:docMk/>
            <pc:sldMk cId="2305296446" sldId="264"/>
            <ac:picMk id="6" creationId="{FDEAE556-D7EB-4C06-AEF5-A5B4FD59FD6B}"/>
          </ac:picMkLst>
        </pc:picChg>
      </pc:sldChg>
      <pc:sldChg chg="addSp modSp add">
        <pc:chgData name="José Antonio Cunha" userId="8cbd7e64f76b5348" providerId="LiveId" clId="{E8793303-B409-4BB1-B70A-CD623F5ACAEA}" dt="2018-10-18T16:51:50.709" v="1069" actId="14100"/>
        <pc:sldMkLst>
          <pc:docMk/>
          <pc:sldMk cId="3102501705" sldId="265"/>
        </pc:sldMkLst>
        <pc:spChg chg="add">
          <ac:chgData name="José Antonio Cunha" userId="8cbd7e64f76b5348" providerId="LiveId" clId="{E8793303-B409-4BB1-B70A-CD623F5ACAEA}" dt="2018-10-18T16:40:06.024" v="823"/>
          <ac:spMkLst>
            <pc:docMk/>
            <pc:sldMk cId="3102501705" sldId="265"/>
            <ac:spMk id="2" creationId="{471BB67B-4292-4A7B-850C-C3488B09C695}"/>
          </ac:spMkLst>
        </pc:spChg>
        <pc:spChg chg="add mod">
          <ac:chgData name="José Antonio Cunha" userId="8cbd7e64f76b5348" providerId="LiveId" clId="{E8793303-B409-4BB1-B70A-CD623F5ACAEA}" dt="2018-10-18T16:40:41.174" v="826" actId="20577"/>
          <ac:spMkLst>
            <pc:docMk/>
            <pc:sldMk cId="3102501705" sldId="265"/>
            <ac:spMk id="3" creationId="{9A3D32DC-DC88-42B0-AE5A-201FFDD186B6}"/>
          </ac:spMkLst>
        </pc:spChg>
        <pc:spChg chg="add mod">
          <ac:chgData name="José Antonio Cunha" userId="8cbd7e64f76b5348" providerId="LiveId" clId="{E8793303-B409-4BB1-B70A-CD623F5ACAEA}" dt="2018-10-18T16:41:11.544" v="829" actId="14100"/>
          <ac:spMkLst>
            <pc:docMk/>
            <pc:sldMk cId="3102501705" sldId="265"/>
            <ac:spMk id="4" creationId="{FC7D04D3-2D4F-40E7-966A-A8CF2FF3AA0E}"/>
          </ac:spMkLst>
        </pc:spChg>
        <pc:spChg chg="add mod">
          <ac:chgData name="José Antonio Cunha" userId="8cbd7e64f76b5348" providerId="LiveId" clId="{E8793303-B409-4BB1-B70A-CD623F5ACAEA}" dt="2018-10-18T16:50:26.730" v="1003" actId="20577"/>
          <ac:spMkLst>
            <pc:docMk/>
            <pc:sldMk cId="3102501705" sldId="265"/>
            <ac:spMk id="6" creationId="{627BBF2F-FA09-4DC1-8E81-D425D10A0DAB}"/>
          </ac:spMkLst>
        </pc:spChg>
        <pc:spChg chg="add mod">
          <ac:chgData name="José Antonio Cunha" userId="8cbd7e64f76b5348" providerId="LiveId" clId="{E8793303-B409-4BB1-B70A-CD623F5ACAEA}" dt="2018-10-18T16:51:37.360" v="1065" actId="20577"/>
          <ac:spMkLst>
            <pc:docMk/>
            <pc:sldMk cId="3102501705" sldId="265"/>
            <ac:spMk id="7" creationId="{D0F00EEA-A5A6-4FB2-9677-1E01A7176EB3}"/>
          </ac:spMkLst>
        </pc:spChg>
        <pc:picChg chg="add mod">
          <ac:chgData name="José Antonio Cunha" userId="8cbd7e64f76b5348" providerId="LiveId" clId="{E8793303-B409-4BB1-B70A-CD623F5ACAEA}" dt="2018-10-18T16:41:34.645" v="833" actId="14100"/>
          <ac:picMkLst>
            <pc:docMk/>
            <pc:sldMk cId="3102501705" sldId="265"/>
            <ac:picMk id="5" creationId="{FDEE552A-41D6-4C42-92F9-60CA7C861FF0}"/>
          </ac:picMkLst>
        </pc:picChg>
        <pc:picChg chg="add mod">
          <ac:chgData name="José Antonio Cunha" userId="8cbd7e64f76b5348" providerId="LiveId" clId="{E8793303-B409-4BB1-B70A-CD623F5ACAEA}" dt="2018-10-18T16:51:50.709" v="1069" actId="14100"/>
          <ac:picMkLst>
            <pc:docMk/>
            <pc:sldMk cId="3102501705" sldId="265"/>
            <ac:picMk id="8" creationId="{5CE09025-36E2-4956-B006-ADB37E4A0E12}"/>
          </ac:picMkLst>
        </pc:picChg>
      </pc:sldChg>
      <pc:sldChg chg="addSp modSp add">
        <pc:chgData name="José Antonio Cunha" userId="8cbd7e64f76b5348" providerId="LiveId" clId="{E8793303-B409-4BB1-B70A-CD623F5ACAEA}" dt="2018-10-18T16:55:31.037" v="1240" actId="14100"/>
        <pc:sldMkLst>
          <pc:docMk/>
          <pc:sldMk cId="3843505235" sldId="266"/>
        </pc:sldMkLst>
        <pc:spChg chg="add">
          <ac:chgData name="José Antonio Cunha" userId="8cbd7e64f76b5348" providerId="LiveId" clId="{E8793303-B409-4BB1-B70A-CD623F5ACAEA}" dt="2018-10-18T16:52:07.515" v="1071"/>
          <ac:spMkLst>
            <pc:docMk/>
            <pc:sldMk cId="3843505235" sldId="266"/>
            <ac:spMk id="2" creationId="{286A0EDE-8E1B-456B-851D-411686328741}"/>
          </ac:spMkLst>
        </pc:spChg>
        <pc:spChg chg="add mod">
          <ac:chgData name="José Antonio Cunha" userId="8cbd7e64f76b5348" providerId="LiveId" clId="{E8793303-B409-4BB1-B70A-CD623F5ACAEA}" dt="2018-10-18T16:53:04.646" v="1120" actId="20577"/>
          <ac:spMkLst>
            <pc:docMk/>
            <pc:sldMk cId="3843505235" sldId="266"/>
            <ac:spMk id="3" creationId="{5C7966B6-EFB4-4946-80E6-3E9D29787817}"/>
          </ac:spMkLst>
        </pc:spChg>
        <pc:spChg chg="add mod">
          <ac:chgData name="José Antonio Cunha" userId="8cbd7e64f76b5348" providerId="LiveId" clId="{E8793303-B409-4BB1-B70A-CD623F5ACAEA}" dt="2018-10-18T16:54:37.950" v="1231" actId="20577"/>
          <ac:spMkLst>
            <pc:docMk/>
            <pc:sldMk cId="3843505235" sldId="266"/>
            <ac:spMk id="5" creationId="{E60D4924-F1AD-416F-96FB-0029AEB0DAA4}"/>
          </ac:spMkLst>
        </pc:spChg>
        <pc:spChg chg="add mod">
          <ac:chgData name="José Antonio Cunha" userId="8cbd7e64f76b5348" providerId="LiveId" clId="{E8793303-B409-4BB1-B70A-CD623F5ACAEA}" dt="2018-10-18T16:55:28.615" v="1239" actId="1076"/>
          <ac:spMkLst>
            <pc:docMk/>
            <pc:sldMk cId="3843505235" sldId="266"/>
            <ac:spMk id="6" creationId="{F80DE1CB-6E31-4E20-BAF7-0DD1D2D8EB3F}"/>
          </ac:spMkLst>
        </pc:spChg>
        <pc:picChg chg="add mod">
          <ac:chgData name="José Antonio Cunha" userId="8cbd7e64f76b5348" providerId="LiveId" clId="{E8793303-B409-4BB1-B70A-CD623F5ACAEA}" dt="2018-10-18T16:55:31.037" v="1240" actId="14100"/>
          <ac:picMkLst>
            <pc:docMk/>
            <pc:sldMk cId="3843505235" sldId="266"/>
            <ac:picMk id="4" creationId="{25FCE2EC-4CD4-4409-833B-718A0DD0D79E}"/>
          </ac:picMkLst>
        </pc:picChg>
      </pc:sldChg>
      <pc:sldChg chg="addSp modSp add">
        <pc:chgData name="José Antonio Cunha" userId="8cbd7e64f76b5348" providerId="LiveId" clId="{E8793303-B409-4BB1-B70A-CD623F5ACAEA}" dt="2018-10-18T16:56:41.511" v="1249" actId="14100"/>
        <pc:sldMkLst>
          <pc:docMk/>
          <pc:sldMk cId="532992592" sldId="267"/>
        </pc:sldMkLst>
        <pc:spChg chg="add">
          <ac:chgData name="José Antonio Cunha" userId="8cbd7e64f76b5348" providerId="LiveId" clId="{E8793303-B409-4BB1-B70A-CD623F5ACAEA}" dt="2018-10-18T16:56:07.259" v="1242"/>
          <ac:spMkLst>
            <pc:docMk/>
            <pc:sldMk cId="532992592" sldId="267"/>
            <ac:spMk id="2" creationId="{58DB28CC-142E-4977-974D-0ED6B0DB0852}"/>
          </ac:spMkLst>
        </pc:spChg>
        <pc:spChg chg="add mod">
          <ac:chgData name="José Antonio Cunha" userId="8cbd7e64f76b5348" providerId="LiveId" clId="{E8793303-B409-4BB1-B70A-CD623F5ACAEA}" dt="2018-10-18T16:56:23.565" v="1245" actId="20577"/>
          <ac:spMkLst>
            <pc:docMk/>
            <pc:sldMk cId="532992592" sldId="267"/>
            <ac:spMk id="3" creationId="{58B6F76D-AEA1-4C72-9DAA-9F19B6557504}"/>
          </ac:spMkLst>
        </pc:spChg>
        <pc:picChg chg="add mod">
          <ac:chgData name="José Antonio Cunha" userId="8cbd7e64f76b5348" providerId="LiveId" clId="{E8793303-B409-4BB1-B70A-CD623F5ACAEA}" dt="2018-10-18T16:56:41.511" v="1249" actId="14100"/>
          <ac:picMkLst>
            <pc:docMk/>
            <pc:sldMk cId="532992592" sldId="267"/>
            <ac:picMk id="4" creationId="{DC3A8CD0-786F-40B3-842B-D699E3EDB4AD}"/>
          </ac:picMkLst>
        </pc:picChg>
      </pc:sldChg>
      <pc:sldChg chg="addSp modSp add">
        <pc:chgData name="José Antonio Cunha" userId="8cbd7e64f76b5348" providerId="LiveId" clId="{E8793303-B409-4BB1-B70A-CD623F5ACAEA}" dt="2018-10-18T16:59:42.746" v="1297" actId="14100"/>
        <pc:sldMkLst>
          <pc:docMk/>
          <pc:sldMk cId="395757694" sldId="268"/>
        </pc:sldMkLst>
        <pc:spChg chg="add">
          <ac:chgData name="José Antonio Cunha" userId="8cbd7e64f76b5348" providerId="LiveId" clId="{E8793303-B409-4BB1-B70A-CD623F5ACAEA}" dt="2018-10-18T16:57:18.645" v="1251"/>
          <ac:spMkLst>
            <pc:docMk/>
            <pc:sldMk cId="395757694" sldId="268"/>
            <ac:spMk id="2" creationId="{098AB814-5863-4EF8-9E67-07DDE7421CBE}"/>
          </ac:spMkLst>
        </pc:spChg>
        <pc:spChg chg="add mod">
          <ac:chgData name="José Antonio Cunha" userId="8cbd7e64f76b5348" providerId="LiveId" clId="{E8793303-B409-4BB1-B70A-CD623F5ACAEA}" dt="2018-10-18T16:57:38.833" v="1253"/>
          <ac:spMkLst>
            <pc:docMk/>
            <pc:sldMk cId="395757694" sldId="268"/>
            <ac:spMk id="3" creationId="{F2C21B92-AFA4-4A4D-ABDD-0C3B7B0B59B3}"/>
          </ac:spMkLst>
        </pc:spChg>
        <pc:spChg chg="add mod">
          <ac:chgData name="José Antonio Cunha" userId="8cbd7e64f76b5348" providerId="LiveId" clId="{E8793303-B409-4BB1-B70A-CD623F5ACAEA}" dt="2018-10-18T16:58:59.251" v="1289" actId="1035"/>
          <ac:spMkLst>
            <pc:docMk/>
            <pc:sldMk cId="395757694" sldId="268"/>
            <ac:spMk id="4" creationId="{D9F14985-5F84-4CAB-A80C-9423D1A86CC8}"/>
          </ac:spMkLst>
        </pc:spChg>
        <pc:spChg chg="add mod">
          <ac:chgData name="José Antonio Cunha" userId="8cbd7e64f76b5348" providerId="LiveId" clId="{E8793303-B409-4BB1-B70A-CD623F5ACAEA}" dt="2018-10-18T16:59:18.098" v="1292" actId="20577"/>
          <ac:spMkLst>
            <pc:docMk/>
            <pc:sldMk cId="395757694" sldId="268"/>
            <ac:spMk id="6" creationId="{97CF7BA9-BE48-4757-89C6-9B48A49217A4}"/>
          </ac:spMkLst>
        </pc:spChg>
        <pc:picChg chg="add mod">
          <ac:chgData name="José Antonio Cunha" userId="8cbd7e64f76b5348" providerId="LiveId" clId="{E8793303-B409-4BB1-B70A-CD623F5ACAEA}" dt="2018-10-18T16:58:59.251" v="1289" actId="1035"/>
          <ac:picMkLst>
            <pc:docMk/>
            <pc:sldMk cId="395757694" sldId="268"/>
            <ac:picMk id="5" creationId="{CE566D04-CCD3-4DF8-A87F-65CECBB67F37}"/>
          </ac:picMkLst>
        </pc:picChg>
        <pc:picChg chg="add mod">
          <ac:chgData name="José Antonio Cunha" userId="8cbd7e64f76b5348" providerId="LiveId" clId="{E8793303-B409-4BB1-B70A-CD623F5ACAEA}" dt="2018-10-18T16:59:42.746" v="1297" actId="14100"/>
          <ac:picMkLst>
            <pc:docMk/>
            <pc:sldMk cId="395757694" sldId="268"/>
            <ac:picMk id="7" creationId="{ADF50B8B-91F7-4B73-BD06-7E78FC1F71A9}"/>
          </ac:picMkLst>
        </pc:picChg>
      </pc:sldChg>
      <pc:sldChg chg="addSp modSp add">
        <pc:chgData name="José Antonio Cunha" userId="8cbd7e64f76b5348" providerId="LiveId" clId="{E8793303-B409-4BB1-B70A-CD623F5ACAEA}" dt="2018-10-18T17:04:07.877" v="1305" actId="14100"/>
        <pc:sldMkLst>
          <pc:docMk/>
          <pc:sldMk cId="4217270181" sldId="269"/>
        </pc:sldMkLst>
        <pc:spChg chg="add">
          <ac:chgData name="José Antonio Cunha" userId="8cbd7e64f76b5348" providerId="LiveId" clId="{E8793303-B409-4BB1-B70A-CD623F5ACAEA}" dt="2018-10-18T17:00:08.707" v="1299"/>
          <ac:spMkLst>
            <pc:docMk/>
            <pc:sldMk cId="4217270181" sldId="269"/>
            <ac:spMk id="2" creationId="{996F5A61-AD6A-4367-9EFD-51EC3123775B}"/>
          </ac:spMkLst>
        </pc:spChg>
        <pc:spChg chg="add mod">
          <ac:chgData name="José Antonio Cunha" userId="8cbd7e64f76b5348" providerId="LiveId" clId="{E8793303-B409-4BB1-B70A-CD623F5ACAEA}" dt="2018-10-18T17:01:49.481" v="1301"/>
          <ac:spMkLst>
            <pc:docMk/>
            <pc:sldMk cId="4217270181" sldId="269"/>
            <ac:spMk id="3" creationId="{38E2E815-B5F3-4C20-8B37-0D8FB10D8AD9}"/>
          </ac:spMkLst>
        </pc:spChg>
        <pc:spChg chg="add mod">
          <ac:chgData name="José Antonio Cunha" userId="8cbd7e64f76b5348" providerId="LiveId" clId="{E8793303-B409-4BB1-B70A-CD623F5ACAEA}" dt="2018-10-18T17:04:07.877" v="1305" actId="14100"/>
          <ac:spMkLst>
            <pc:docMk/>
            <pc:sldMk cId="4217270181" sldId="269"/>
            <ac:spMk id="4" creationId="{D4131F66-8612-4AD8-8E7D-3D13F875D868}"/>
          </ac:spMkLst>
        </pc:spChg>
      </pc:sldChg>
      <pc:sldChg chg="addSp modSp add">
        <pc:chgData name="José Antonio Cunha" userId="8cbd7e64f76b5348" providerId="LiveId" clId="{E8793303-B409-4BB1-B70A-CD623F5ACAEA}" dt="2018-10-18T17:05:44.357" v="1338" actId="20577"/>
        <pc:sldMkLst>
          <pc:docMk/>
          <pc:sldMk cId="3266282852" sldId="270"/>
        </pc:sldMkLst>
        <pc:spChg chg="add">
          <ac:chgData name="José Antonio Cunha" userId="8cbd7e64f76b5348" providerId="LiveId" clId="{E8793303-B409-4BB1-B70A-CD623F5ACAEA}" dt="2018-10-18T17:04:28.695" v="1307"/>
          <ac:spMkLst>
            <pc:docMk/>
            <pc:sldMk cId="3266282852" sldId="270"/>
            <ac:spMk id="2" creationId="{45DC20AA-581D-471F-BC11-C559A9242F82}"/>
          </ac:spMkLst>
        </pc:spChg>
        <pc:spChg chg="add mod">
          <ac:chgData name="José Antonio Cunha" userId="8cbd7e64f76b5348" providerId="LiveId" clId="{E8793303-B409-4BB1-B70A-CD623F5ACAEA}" dt="2018-10-18T17:05:44.357" v="1338" actId="20577"/>
          <ac:spMkLst>
            <pc:docMk/>
            <pc:sldMk cId="3266282852" sldId="270"/>
            <ac:spMk id="3" creationId="{0FE3545D-91E4-4A92-8BA2-D09212E582B1}"/>
          </ac:spMkLst>
        </pc:spChg>
        <pc:picChg chg="add mod">
          <ac:chgData name="José Antonio Cunha" userId="8cbd7e64f76b5348" providerId="LiveId" clId="{E8793303-B409-4BB1-B70A-CD623F5ACAEA}" dt="2018-10-18T17:05:19.915" v="1328" actId="14100"/>
          <ac:picMkLst>
            <pc:docMk/>
            <pc:sldMk cId="3266282852" sldId="270"/>
            <ac:picMk id="4" creationId="{38FCC24A-8292-4881-A5D5-925B59DB49CF}"/>
          </ac:picMkLst>
        </pc:picChg>
      </pc:sldChg>
      <pc:sldChg chg="addSp delSp modSp add">
        <pc:chgData name="José Antonio Cunha" userId="8cbd7e64f76b5348" providerId="LiveId" clId="{E8793303-B409-4BB1-B70A-CD623F5ACAEA}" dt="2018-10-18T17:07:05.758" v="1352" actId="20577"/>
        <pc:sldMkLst>
          <pc:docMk/>
          <pc:sldMk cId="2335114530" sldId="271"/>
        </pc:sldMkLst>
        <pc:spChg chg="add del">
          <ac:chgData name="José Antonio Cunha" userId="8cbd7e64f76b5348" providerId="LiveId" clId="{E8793303-B409-4BB1-B70A-CD623F5ACAEA}" dt="2018-10-18T17:05:59.983" v="1341"/>
          <ac:spMkLst>
            <pc:docMk/>
            <pc:sldMk cId="2335114530" sldId="271"/>
            <ac:spMk id="2" creationId="{FE01495C-9F4A-4553-AB54-6530894C826C}"/>
          </ac:spMkLst>
        </pc:spChg>
        <pc:spChg chg="add">
          <ac:chgData name="José Antonio Cunha" userId="8cbd7e64f76b5348" providerId="LiveId" clId="{E8793303-B409-4BB1-B70A-CD623F5ACAEA}" dt="2018-10-18T17:06:08.012" v="1342"/>
          <ac:spMkLst>
            <pc:docMk/>
            <pc:sldMk cId="2335114530" sldId="271"/>
            <ac:spMk id="3" creationId="{260E1CD3-684E-4582-B583-F660C85694D5}"/>
          </ac:spMkLst>
        </pc:spChg>
        <pc:spChg chg="add mod">
          <ac:chgData name="José Antonio Cunha" userId="8cbd7e64f76b5348" providerId="LiveId" clId="{E8793303-B409-4BB1-B70A-CD623F5ACAEA}" dt="2018-10-18T17:07:05.758" v="1352" actId="20577"/>
          <ac:spMkLst>
            <pc:docMk/>
            <pc:sldMk cId="2335114530" sldId="271"/>
            <ac:spMk id="4" creationId="{A465A99D-1973-4FA3-8D10-4337EA68E8D9}"/>
          </ac:spMkLst>
        </pc:spChg>
        <pc:picChg chg="add mod">
          <ac:chgData name="José Antonio Cunha" userId="8cbd7e64f76b5348" providerId="LiveId" clId="{E8793303-B409-4BB1-B70A-CD623F5ACAEA}" dt="2018-10-18T17:06:59.809" v="1351" actId="14100"/>
          <ac:picMkLst>
            <pc:docMk/>
            <pc:sldMk cId="2335114530" sldId="271"/>
            <ac:picMk id="5" creationId="{2FCEBE2F-3445-46D8-842D-72B337AA7B50}"/>
          </ac:picMkLst>
        </pc:picChg>
      </pc:sldChg>
      <pc:sldChg chg="addSp modSp add">
        <pc:chgData name="José Antonio Cunha" userId="8cbd7e64f76b5348" providerId="LiveId" clId="{E8793303-B409-4BB1-B70A-CD623F5ACAEA}" dt="2018-10-18T17:07:58.968" v="1359" actId="14100"/>
        <pc:sldMkLst>
          <pc:docMk/>
          <pc:sldMk cId="3839011702" sldId="272"/>
        </pc:sldMkLst>
        <pc:spChg chg="add">
          <ac:chgData name="José Antonio Cunha" userId="8cbd7e64f76b5348" providerId="LiveId" clId="{E8793303-B409-4BB1-B70A-CD623F5ACAEA}" dt="2018-10-18T17:07:17.279" v="1354"/>
          <ac:spMkLst>
            <pc:docMk/>
            <pc:sldMk cId="3839011702" sldId="272"/>
            <ac:spMk id="2" creationId="{7D8889FF-29EF-4CC1-8D96-9FF819145ECF}"/>
          </ac:spMkLst>
        </pc:spChg>
        <pc:spChg chg="add">
          <ac:chgData name="José Antonio Cunha" userId="8cbd7e64f76b5348" providerId="LiveId" clId="{E8793303-B409-4BB1-B70A-CD623F5ACAEA}" dt="2018-10-18T17:07:17.279" v="1354"/>
          <ac:spMkLst>
            <pc:docMk/>
            <pc:sldMk cId="3839011702" sldId="272"/>
            <ac:spMk id="3" creationId="{C81FC80C-355A-4CCF-947C-A9102AD4D83B}"/>
          </ac:spMkLst>
        </pc:spChg>
        <pc:picChg chg="add mod">
          <ac:chgData name="José Antonio Cunha" userId="8cbd7e64f76b5348" providerId="LiveId" clId="{E8793303-B409-4BB1-B70A-CD623F5ACAEA}" dt="2018-10-18T17:07:58.968" v="1359" actId="14100"/>
          <ac:picMkLst>
            <pc:docMk/>
            <pc:sldMk cId="3839011702" sldId="272"/>
            <ac:picMk id="4" creationId="{8C714ABF-6CE0-4535-8C93-97533B39E9F2}"/>
          </ac:picMkLst>
        </pc:picChg>
      </pc:sldChg>
      <pc:sldChg chg="addSp modSp add">
        <pc:chgData name="José Antonio Cunha" userId="8cbd7e64f76b5348" providerId="LiveId" clId="{E8793303-B409-4BB1-B70A-CD623F5ACAEA}" dt="2018-10-18T17:09:51.181" v="1398" actId="113"/>
        <pc:sldMkLst>
          <pc:docMk/>
          <pc:sldMk cId="1293233672" sldId="273"/>
        </pc:sldMkLst>
        <pc:spChg chg="add">
          <ac:chgData name="José Antonio Cunha" userId="8cbd7e64f76b5348" providerId="LiveId" clId="{E8793303-B409-4BB1-B70A-CD623F5ACAEA}" dt="2018-10-18T17:09:32.484" v="1363"/>
          <ac:spMkLst>
            <pc:docMk/>
            <pc:sldMk cId="1293233672" sldId="273"/>
            <ac:spMk id="3" creationId="{F85EA932-0FF6-4C1F-B253-859A6931C12F}"/>
          </ac:spMkLst>
        </pc:spChg>
        <pc:spChg chg="add mod">
          <ac:chgData name="José Antonio Cunha" userId="8cbd7e64f76b5348" providerId="LiveId" clId="{E8793303-B409-4BB1-B70A-CD623F5ACAEA}" dt="2018-10-18T17:09:51.181" v="1398" actId="113"/>
          <ac:spMkLst>
            <pc:docMk/>
            <pc:sldMk cId="1293233672" sldId="273"/>
            <ac:spMk id="4" creationId="{7BDA7C17-0683-4AB1-A2DB-B7E18AA96D07}"/>
          </ac:spMkLst>
        </pc:spChg>
        <pc:picChg chg="add mod">
          <ac:chgData name="José Antonio Cunha" userId="8cbd7e64f76b5348" providerId="LiveId" clId="{E8793303-B409-4BB1-B70A-CD623F5ACAEA}" dt="2018-10-18T17:09:36.052" v="1364" actId="14100"/>
          <ac:picMkLst>
            <pc:docMk/>
            <pc:sldMk cId="1293233672" sldId="273"/>
            <ac:picMk id="2" creationId="{863F9105-9301-4D64-85CE-E352E4B4F7E7}"/>
          </ac:picMkLst>
        </pc:picChg>
      </pc:sldChg>
      <pc:sldChg chg="addSp modSp add">
        <pc:chgData name="José Antonio Cunha" userId="8cbd7e64f76b5348" providerId="LiveId" clId="{E8793303-B409-4BB1-B70A-CD623F5ACAEA}" dt="2018-10-18T19:55:02.887" v="1421" actId="14100"/>
        <pc:sldMkLst>
          <pc:docMk/>
          <pc:sldMk cId="1358375264" sldId="274"/>
        </pc:sldMkLst>
        <pc:spChg chg="add">
          <ac:chgData name="José Antonio Cunha" userId="8cbd7e64f76b5348" providerId="LiveId" clId="{E8793303-B409-4BB1-B70A-CD623F5ACAEA}" dt="2018-10-18T17:09:59.535" v="1400"/>
          <ac:spMkLst>
            <pc:docMk/>
            <pc:sldMk cId="1358375264" sldId="274"/>
            <ac:spMk id="2" creationId="{A81F1B9B-FB23-4C82-B98F-1144FD933A0C}"/>
          </ac:spMkLst>
        </pc:spChg>
        <pc:spChg chg="add mod">
          <ac:chgData name="José Antonio Cunha" userId="8cbd7e64f76b5348" providerId="LiveId" clId="{E8793303-B409-4BB1-B70A-CD623F5ACAEA}" dt="2018-10-18T17:11:20.673" v="1419" actId="20577"/>
          <ac:spMkLst>
            <pc:docMk/>
            <pc:sldMk cId="1358375264" sldId="274"/>
            <ac:spMk id="4" creationId="{3718CB75-6D15-4F94-AE0C-24475C00B598}"/>
          </ac:spMkLst>
        </pc:spChg>
        <pc:picChg chg="add mod">
          <ac:chgData name="José Antonio Cunha" userId="8cbd7e64f76b5348" providerId="LiveId" clId="{E8793303-B409-4BB1-B70A-CD623F5ACAEA}" dt="2018-10-18T19:55:02.887" v="1421" actId="14100"/>
          <ac:picMkLst>
            <pc:docMk/>
            <pc:sldMk cId="1358375264" sldId="274"/>
            <ac:picMk id="3" creationId="{35453EC5-BD5F-4E32-96A5-7A02D8714266}"/>
          </ac:picMkLst>
        </pc:picChg>
      </pc:sldChg>
    </pc:docChg>
  </pc:docChgLst>
  <pc:docChgLst>
    <pc:chgData name="José Antonio Cunha" userId="8cbd7e64f76b5348" providerId="LiveId" clId="{0B03390D-0255-4F5B-9461-FC2961B391A1}"/>
    <pc:docChg chg="custSel addSld modSld">
      <pc:chgData name="José Antonio Cunha" userId="8cbd7e64f76b5348" providerId="LiveId" clId="{0B03390D-0255-4F5B-9461-FC2961B391A1}" dt="2018-10-23T18:59:40.640" v="1371" actId="1076"/>
      <pc:docMkLst>
        <pc:docMk/>
      </pc:docMkLst>
      <pc:sldChg chg="addSp modSp add">
        <pc:chgData name="José Antonio Cunha" userId="8cbd7e64f76b5348" providerId="LiveId" clId="{0B03390D-0255-4F5B-9461-FC2961B391A1}" dt="2018-10-23T18:41:55.849" v="896" actId="14100"/>
        <pc:sldMkLst>
          <pc:docMk/>
          <pc:sldMk cId="611502730" sldId="291"/>
        </pc:sldMkLst>
        <pc:spChg chg="add">
          <ac:chgData name="José Antonio Cunha" userId="8cbd7e64f76b5348" providerId="LiveId" clId="{0B03390D-0255-4F5B-9461-FC2961B391A1}" dt="2018-10-23T18:33:52.968" v="1"/>
          <ac:spMkLst>
            <pc:docMk/>
            <pc:sldMk cId="611502730" sldId="291"/>
            <ac:spMk id="2" creationId="{AC1A283A-6240-492B-B0D8-D05E42A7DF0C}"/>
          </ac:spMkLst>
        </pc:spChg>
        <pc:spChg chg="add mod">
          <ac:chgData name="José Antonio Cunha" userId="8cbd7e64f76b5348" providerId="LiveId" clId="{0B03390D-0255-4F5B-9461-FC2961B391A1}" dt="2018-10-23T18:35:06.095" v="40" actId="20577"/>
          <ac:spMkLst>
            <pc:docMk/>
            <pc:sldMk cId="611502730" sldId="291"/>
            <ac:spMk id="3" creationId="{AF82E7B9-CAE4-4F05-B093-41F3A2A166F4}"/>
          </ac:spMkLst>
        </pc:spChg>
        <pc:spChg chg="add mod">
          <ac:chgData name="José Antonio Cunha" userId="8cbd7e64f76b5348" providerId="LiveId" clId="{0B03390D-0255-4F5B-9461-FC2961B391A1}" dt="2018-10-23T18:41:36.057" v="888" actId="20577"/>
          <ac:spMkLst>
            <pc:docMk/>
            <pc:sldMk cId="611502730" sldId="291"/>
            <ac:spMk id="4" creationId="{D685BA23-F2CB-4E99-A757-E79BA70DD7F2}"/>
          </ac:spMkLst>
        </pc:spChg>
        <pc:picChg chg="add mod">
          <ac:chgData name="José Antonio Cunha" userId="8cbd7e64f76b5348" providerId="LiveId" clId="{0B03390D-0255-4F5B-9461-FC2961B391A1}" dt="2018-10-23T18:41:55.849" v="896" actId="14100"/>
          <ac:picMkLst>
            <pc:docMk/>
            <pc:sldMk cId="611502730" sldId="291"/>
            <ac:picMk id="5" creationId="{1705D1A3-ED33-4E97-B811-614AE11A1451}"/>
          </ac:picMkLst>
        </pc:picChg>
      </pc:sldChg>
      <pc:sldChg chg="addSp modSp add">
        <pc:chgData name="José Antonio Cunha" userId="8cbd7e64f76b5348" providerId="LiveId" clId="{0B03390D-0255-4F5B-9461-FC2961B391A1}" dt="2018-10-23T18:43:23.903" v="936" actId="1076"/>
        <pc:sldMkLst>
          <pc:docMk/>
          <pc:sldMk cId="3103363756" sldId="292"/>
        </pc:sldMkLst>
        <pc:spChg chg="add">
          <ac:chgData name="José Antonio Cunha" userId="8cbd7e64f76b5348" providerId="LiveId" clId="{0B03390D-0255-4F5B-9461-FC2961B391A1}" dt="2018-10-23T18:42:06.746" v="898"/>
          <ac:spMkLst>
            <pc:docMk/>
            <pc:sldMk cId="3103363756" sldId="292"/>
            <ac:spMk id="2" creationId="{F3D91CE9-8930-4692-8CD4-8A96B742A274}"/>
          </ac:spMkLst>
        </pc:spChg>
        <pc:spChg chg="add mod">
          <ac:chgData name="José Antonio Cunha" userId="8cbd7e64f76b5348" providerId="LiveId" clId="{0B03390D-0255-4F5B-9461-FC2961B391A1}" dt="2018-10-23T18:43:17.586" v="934" actId="20577"/>
          <ac:spMkLst>
            <pc:docMk/>
            <pc:sldMk cId="3103363756" sldId="292"/>
            <ac:spMk id="3" creationId="{563B0C4E-BF15-417A-A9D9-A82819D5A539}"/>
          </ac:spMkLst>
        </pc:spChg>
        <pc:picChg chg="add mod">
          <ac:chgData name="José Antonio Cunha" userId="8cbd7e64f76b5348" providerId="LiveId" clId="{0B03390D-0255-4F5B-9461-FC2961B391A1}" dt="2018-10-23T18:43:23.903" v="936" actId="1076"/>
          <ac:picMkLst>
            <pc:docMk/>
            <pc:sldMk cId="3103363756" sldId="292"/>
            <ac:picMk id="4" creationId="{99AD3A8D-E293-4EE5-B158-C976307B0FCD}"/>
          </ac:picMkLst>
        </pc:picChg>
      </pc:sldChg>
      <pc:sldChg chg="addSp modSp add">
        <pc:chgData name="José Antonio Cunha" userId="8cbd7e64f76b5348" providerId="LiveId" clId="{0B03390D-0255-4F5B-9461-FC2961B391A1}" dt="2018-10-23T18:48:24.844" v="985" actId="1076"/>
        <pc:sldMkLst>
          <pc:docMk/>
          <pc:sldMk cId="1032883536" sldId="293"/>
        </pc:sldMkLst>
        <pc:spChg chg="add mod">
          <ac:chgData name="José Antonio Cunha" userId="8cbd7e64f76b5348" providerId="LiveId" clId="{0B03390D-0255-4F5B-9461-FC2961B391A1}" dt="2018-10-23T18:48:24.844" v="985" actId="1076"/>
          <ac:spMkLst>
            <pc:docMk/>
            <pc:sldMk cId="1032883536" sldId="293"/>
            <ac:spMk id="2" creationId="{A305F3B8-F0D8-4664-B247-6A1852EF6F4A}"/>
          </ac:spMkLst>
        </pc:spChg>
        <pc:spChg chg="add mod">
          <ac:chgData name="José Antonio Cunha" userId="8cbd7e64f76b5348" providerId="LiveId" clId="{0B03390D-0255-4F5B-9461-FC2961B391A1}" dt="2018-10-23T18:48:24.844" v="985" actId="1076"/>
          <ac:spMkLst>
            <pc:docMk/>
            <pc:sldMk cId="1032883536" sldId="293"/>
            <ac:spMk id="3" creationId="{699287A5-EFE5-4CB7-B5EE-96BEC2EB1A36}"/>
          </ac:spMkLst>
        </pc:spChg>
        <pc:picChg chg="add mod">
          <ac:chgData name="José Antonio Cunha" userId="8cbd7e64f76b5348" providerId="LiveId" clId="{0B03390D-0255-4F5B-9461-FC2961B391A1}" dt="2018-10-23T18:44:21.050" v="980" actId="1076"/>
          <ac:picMkLst>
            <pc:docMk/>
            <pc:sldMk cId="1032883536" sldId="293"/>
            <ac:picMk id="4" creationId="{0C570FBD-D4DE-4DBB-8412-1D602682ADFF}"/>
          </ac:picMkLst>
        </pc:picChg>
      </pc:sldChg>
      <pc:sldChg chg="addSp modSp add">
        <pc:chgData name="José Antonio Cunha" userId="8cbd7e64f76b5348" providerId="LiveId" clId="{0B03390D-0255-4F5B-9461-FC2961B391A1}" dt="2018-10-23T18:49:05.028" v="1083" actId="20577"/>
        <pc:sldMkLst>
          <pc:docMk/>
          <pc:sldMk cId="1590871700" sldId="294"/>
        </pc:sldMkLst>
        <pc:spChg chg="add">
          <ac:chgData name="José Antonio Cunha" userId="8cbd7e64f76b5348" providerId="LiveId" clId="{0B03390D-0255-4F5B-9461-FC2961B391A1}" dt="2018-10-23T18:48:30.252" v="986"/>
          <ac:spMkLst>
            <pc:docMk/>
            <pc:sldMk cId="1590871700" sldId="294"/>
            <ac:spMk id="3" creationId="{57294425-AFBB-4307-A0C3-F57979637E05}"/>
          </ac:spMkLst>
        </pc:spChg>
        <pc:spChg chg="add mod">
          <ac:chgData name="José Antonio Cunha" userId="8cbd7e64f76b5348" providerId="LiveId" clId="{0B03390D-0255-4F5B-9461-FC2961B391A1}" dt="2018-10-23T18:49:05.028" v="1083" actId="20577"/>
          <ac:spMkLst>
            <pc:docMk/>
            <pc:sldMk cId="1590871700" sldId="294"/>
            <ac:spMk id="4" creationId="{60658F3F-EFA0-44D1-9C08-5F669270B06D}"/>
          </ac:spMkLst>
        </pc:spChg>
        <pc:picChg chg="add mod">
          <ac:chgData name="José Antonio Cunha" userId="8cbd7e64f76b5348" providerId="LiveId" clId="{0B03390D-0255-4F5B-9461-FC2961B391A1}" dt="2018-10-23T18:48:20.914" v="984" actId="1076"/>
          <ac:picMkLst>
            <pc:docMk/>
            <pc:sldMk cId="1590871700" sldId="294"/>
            <ac:picMk id="2" creationId="{DE82A002-8A4D-48C1-9718-4BF809B8FDD4}"/>
          </ac:picMkLst>
        </pc:picChg>
      </pc:sldChg>
      <pc:sldChg chg="addSp delSp modSp add">
        <pc:chgData name="José Antonio Cunha" userId="8cbd7e64f76b5348" providerId="LiveId" clId="{0B03390D-0255-4F5B-9461-FC2961B391A1}" dt="2018-10-23T18:50:48.840" v="1157" actId="1076"/>
        <pc:sldMkLst>
          <pc:docMk/>
          <pc:sldMk cId="451803013" sldId="295"/>
        </pc:sldMkLst>
        <pc:spChg chg="add">
          <ac:chgData name="José Antonio Cunha" userId="8cbd7e64f76b5348" providerId="LiveId" clId="{0B03390D-0255-4F5B-9461-FC2961B391A1}" dt="2018-10-23T18:49:49.417" v="1085"/>
          <ac:spMkLst>
            <pc:docMk/>
            <pc:sldMk cId="451803013" sldId="295"/>
            <ac:spMk id="2" creationId="{C0E8EF4E-0C0F-4118-8233-FEFE1EC132CD}"/>
          </ac:spMkLst>
        </pc:spChg>
        <pc:spChg chg="add mod">
          <ac:chgData name="José Antonio Cunha" userId="8cbd7e64f76b5348" providerId="LiveId" clId="{0B03390D-0255-4F5B-9461-FC2961B391A1}" dt="2018-10-23T18:50:16.697" v="1153" actId="20577"/>
          <ac:spMkLst>
            <pc:docMk/>
            <pc:sldMk cId="451803013" sldId="295"/>
            <ac:spMk id="3" creationId="{3B40F3AF-B9F2-4C55-B935-B05AE89CFECA}"/>
          </ac:spMkLst>
        </pc:spChg>
        <pc:spChg chg="add del">
          <ac:chgData name="José Antonio Cunha" userId="8cbd7e64f76b5348" providerId="LiveId" clId="{0B03390D-0255-4F5B-9461-FC2961B391A1}" dt="2018-10-23T18:50:21.058" v="1155"/>
          <ac:spMkLst>
            <pc:docMk/>
            <pc:sldMk cId="451803013" sldId="295"/>
            <ac:spMk id="4" creationId="{7E304A6E-DF9D-4A9E-8CC4-A10D870C9921}"/>
          </ac:spMkLst>
        </pc:spChg>
        <pc:spChg chg="add del">
          <ac:chgData name="José Antonio Cunha" userId="8cbd7e64f76b5348" providerId="LiveId" clId="{0B03390D-0255-4F5B-9461-FC2961B391A1}" dt="2018-10-23T18:50:21.058" v="1155"/>
          <ac:spMkLst>
            <pc:docMk/>
            <pc:sldMk cId="451803013" sldId="295"/>
            <ac:spMk id="5" creationId="{263DB1ED-136B-4E94-A9AF-F77F9D41C4AD}"/>
          </ac:spMkLst>
        </pc:spChg>
        <pc:picChg chg="add mod">
          <ac:chgData name="José Antonio Cunha" userId="8cbd7e64f76b5348" providerId="LiveId" clId="{0B03390D-0255-4F5B-9461-FC2961B391A1}" dt="2018-10-23T18:50:48.840" v="1157" actId="1076"/>
          <ac:picMkLst>
            <pc:docMk/>
            <pc:sldMk cId="451803013" sldId="295"/>
            <ac:picMk id="6" creationId="{B5FA1FB4-892D-492B-8AA6-BDDF599608B6}"/>
          </ac:picMkLst>
        </pc:picChg>
      </pc:sldChg>
      <pc:sldChg chg="addSp modSp add">
        <pc:chgData name="José Antonio Cunha" userId="8cbd7e64f76b5348" providerId="LiveId" clId="{0B03390D-0255-4F5B-9461-FC2961B391A1}" dt="2018-10-23T18:59:40.640" v="1371" actId="1076"/>
        <pc:sldMkLst>
          <pc:docMk/>
          <pc:sldMk cId="4221849019" sldId="296"/>
        </pc:sldMkLst>
        <pc:spChg chg="add">
          <ac:chgData name="José Antonio Cunha" userId="8cbd7e64f76b5348" providerId="LiveId" clId="{0B03390D-0255-4F5B-9461-FC2961B391A1}" dt="2018-10-23T18:50:57.673" v="1159"/>
          <ac:spMkLst>
            <pc:docMk/>
            <pc:sldMk cId="4221849019" sldId="296"/>
            <ac:spMk id="2" creationId="{E2E240B6-541C-45F5-A409-62ACC951D842}"/>
          </ac:spMkLst>
        </pc:spChg>
        <pc:spChg chg="add mod">
          <ac:chgData name="José Antonio Cunha" userId="8cbd7e64f76b5348" providerId="LiveId" clId="{0B03390D-0255-4F5B-9461-FC2961B391A1}" dt="2018-10-23T18:52:30.060" v="1225" actId="20577"/>
          <ac:spMkLst>
            <pc:docMk/>
            <pc:sldMk cId="4221849019" sldId="296"/>
            <ac:spMk id="3" creationId="{3991F1D8-D583-4CBC-8779-3D242AC57B18}"/>
          </ac:spMkLst>
        </pc:spChg>
        <pc:spChg chg="add mod">
          <ac:chgData name="José Antonio Cunha" userId="8cbd7e64f76b5348" providerId="LiveId" clId="{0B03390D-0255-4F5B-9461-FC2961B391A1}" dt="2018-10-23T18:57:08.937" v="1368" actId="20577"/>
          <ac:spMkLst>
            <pc:docMk/>
            <pc:sldMk cId="4221849019" sldId="296"/>
            <ac:spMk id="4" creationId="{E2793548-5B8C-41EE-A6CF-F4ADD6B5E099}"/>
          </ac:spMkLst>
        </pc:spChg>
        <pc:picChg chg="add mod">
          <ac:chgData name="José Antonio Cunha" userId="8cbd7e64f76b5348" providerId="LiveId" clId="{0B03390D-0255-4F5B-9461-FC2961B391A1}" dt="2018-10-23T18:59:40.640" v="1371" actId="1076"/>
          <ac:picMkLst>
            <pc:docMk/>
            <pc:sldMk cId="4221849019" sldId="296"/>
            <ac:picMk id="5" creationId="{ADB2F19D-2289-4C8D-AD62-ACE5574FCAF6}"/>
          </ac:picMkLst>
        </pc:picChg>
      </pc:sldChg>
    </pc:docChg>
  </pc:docChgLst>
  <pc:docChgLst>
    <pc:chgData name="José Antonio Cunha" userId="8cbd7e64f76b5348" providerId="LiveId" clId="{4300CE0D-57A9-43D7-ADBD-8C4ECAC41FE5}"/>
    <pc:docChg chg="undo custSel addSld modSld">
      <pc:chgData name="José Antonio Cunha" userId="8cbd7e64f76b5348" providerId="LiveId" clId="{4300CE0D-57A9-43D7-ADBD-8C4ECAC41FE5}" dt="2018-10-19T18:57:47.378" v="1041" actId="14100"/>
      <pc:docMkLst>
        <pc:docMk/>
      </pc:docMkLst>
      <pc:sldChg chg="addSp modSp add">
        <pc:chgData name="José Antonio Cunha" userId="8cbd7e64f76b5348" providerId="LiveId" clId="{4300CE0D-57A9-43D7-ADBD-8C4ECAC41FE5}" dt="2018-10-19T17:12:09.129" v="21" actId="123"/>
        <pc:sldMkLst>
          <pc:docMk/>
          <pc:sldMk cId="523095816" sldId="275"/>
        </pc:sldMkLst>
        <pc:spChg chg="add">
          <ac:chgData name="José Antonio Cunha" userId="8cbd7e64f76b5348" providerId="LiveId" clId="{4300CE0D-57A9-43D7-ADBD-8C4ECAC41FE5}" dt="2018-10-19T17:09:17.391" v="1"/>
          <ac:spMkLst>
            <pc:docMk/>
            <pc:sldMk cId="523095816" sldId="275"/>
            <ac:spMk id="2" creationId="{6A6829F4-5681-4DB2-822E-C0A040BCE579}"/>
          </ac:spMkLst>
        </pc:spChg>
        <pc:spChg chg="add mod">
          <ac:chgData name="José Antonio Cunha" userId="8cbd7e64f76b5348" providerId="LiveId" clId="{4300CE0D-57A9-43D7-ADBD-8C4ECAC41FE5}" dt="2018-10-19T17:09:57.878" v="5" actId="14100"/>
          <ac:spMkLst>
            <pc:docMk/>
            <pc:sldMk cId="523095816" sldId="275"/>
            <ac:spMk id="3" creationId="{28AC5C84-16AC-4CA4-82E7-D29020F6EE96}"/>
          </ac:spMkLst>
        </pc:spChg>
        <pc:spChg chg="add mod">
          <ac:chgData name="José Antonio Cunha" userId="8cbd7e64f76b5348" providerId="LiveId" clId="{4300CE0D-57A9-43D7-ADBD-8C4ECAC41FE5}" dt="2018-10-19T17:10:44.699" v="13" actId="20577"/>
          <ac:spMkLst>
            <pc:docMk/>
            <pc:sldMk cId="523095816" sldId="275"/>
            <ac:spMk id="4" creationId="{F31DD3C5-8CF0-4DC2-9A3A-1741638BCD26}"/>
          </ac:spMkLst>
        </pc:spChg>
        <pc:spChg chg="add mod">
          <ac:chgData name="José Antonio Cunha" userId="8cbd7e64f76b5348" providerId="LiveId" clId="{4300CE0D-57A9-43D7-ADBD-8C4ECAC41FE5}" dt="2018-10-19T17:11:18.234" v="17" actId="14100"/>
          <ac:spMkLst>
            <pc:docMk/>
            <pc:sldMk cId="523095816" sldId="275"/>
            <ac:spMk id="5" creationId="{F71BF7C0-B7A7-4312-AB2C-F23FCAEB6B6F}"/>
          </ac:spMkLst>
        </pc:spChg>
        <pc:spChg chg="add mod">
          <ac:chgData name="José Antonio Cunha" userId="8cbd7e64f76b5348" providerId="LiveId" clId="{4300CE0D-57A9-43D7-ADBD-8C4ECAC41FE5}" dt="2018-10-19T17:12:09.129" v="21" actId="123"/>
          <ac:spMkLst>
            <pc:docMk/>
            <pc:sldMk cId="523095816" sldId="275"/>
            <ac:spMk id="6" creationId="{BE8FBB7E-B5FF-4A74-B86B-F420927521FB}"/>
          </ac:spMkLst>
        </pc:spChg>
      </pc:sldChg>
      <pc:sldChg chg="addSp modSp add">
        <pc:chgData name="José Antonio Cunha" userId="8cbd7e64f76b5348" providerId="LiveId" clId="{4300CE0D-57A9-43D7-ADBD-8C4ECAC41FE5}" dt="2018-10-19T17:16:18.907" v="159" actId="14100"/>
        <pc:sldMkLst>
          <pc:docMk/>
          <pc:sldMk cId="542886686" sldId="276"/>
        </pc:sldMkLst>
        <pc:spChg chg="add">
          <ac:chgData name="José Antonio Cunha" userId="8cbd7e64f76b5348" providerId="LiveId" clId="{4300CE0D-57A9-43D7-ADBD-8C4ECAC41FE5}" dt="2018-10-19T17:12:23.191" v="23"/>
          <ac:spMkLst>
            <pc:docMk/>
            <pc:sldMk cId="542886686" sldId="276"/>
            <ac:spMk id="2" creationId="{80FACF3A-034A-41B2-B4BF-3CEB2596FC33}"/>
          </ac:spMkLst>
        </pc:spChg>
        <pc:spChg chg="add mod">
          <ac:chgData name="José Antonio Cunha" userId="8cbd7e64f76b5348" providerId="LiveId" clId="{4300CE0D-57A9-43D7-ADBD-8C4ECAC41FE5}" dt="2018-10-19T17:16:14.026" v="158" actId="1035"/>
          <ac:spMkLst>
            <pc:docMk/>
            <pc:sldMk cId="542886686" sldId="276"/>
            <ac:spMk id="3" creationId="{69935C6D-F84A-4EEB-8B91-2541541AFE92}"/>
          </ac:spMkLst>
        </pc:spChg>
        <pc:spChg chg="add mod">
          <ac:chgData name="José Antonio Cunha" userId="8cbd7e64f76b5348" providerId="LiveId" clId="{4300CE0D-57A9-43D7-ADBD-8C4ECAC41FE5}" dt="2018-10-19T17:16:14.026" v="158" actId="1035"/>
          <ac:spMkLst>
            <pc:docMk/>
            <pc:sldMk cId="542886686" sldId="276"/>
            <ac:spMk id="4" creationId="{1B1A960C-637F-4912-A944-1E7C5C3BE2A8}"/>
          </ac:spMkLst>
        </pc:spChg>
        <pc:spChg chg="add mod">
          <ac:chgData name="José Antonio Cunha" userId="8cbd7e64f76b5348" providerId="LiveId" clId="{4300CE0D-57A9-43D7-ADBD-8C4ECAC41FE5}" dt="2018-10-19T17:16:14.026" v="158" actId="1035"/>
          <ac:spMkLst>
            <pc:docMk/>
            <pc:sldMk cId="542886686" sldId="276"/>
            <ac:spMk id="5" creationId="{97C35F69-AB5C-4604-A9D4-39AB39AC9991}"/>
          </ac:spMkLst>
        </pc:spChg>
        <pc:picChg chg="add mod">
          <ac:chgData name="José Antonio Cunha" userId="8cbd7e64f76b5348" providerId="LiveId" clId="{4300CE0D-57A9-43D7-ADBD-8C4ECAC41FE5}" dt="2018-10-19T17:16:18.907" v="159" actId="14100"/>
          <ac:picMkLst>
            <pc:docMk/>
            <pc:sldMk cId="542886686" sldId="276"/>
            <ac:picMk id="6" creationId="{646B104F-5B9E-4451-8FED-B16DDDD04F6B}"/>
          </ac:picMkLst>
        </pc:picChg>
      </pc:sldChg>
      <pc:sldChg chg="addSp modSp add">
        <pc:chgData name="José Antonio Cunha" userId="8cbd7e64f76b5348" providerId="LiveId" clId="{4300CE0D-57A9-43D7-ADBD-8C4ECAC41FE5}" dt="2018-10-19T17:18:45.091" v="177" actId="113"/>
        <pc:sldMkLst>
          <pc:docMk/>
          <pc:sldMk cId="1601731066" sldId="277"/>
        </pc:sldMkLst>
        <pc:spChg chg="add">
          <ac:chgData name="José Antonio Cunha" userId="8cbd7e64f76b5348" providerId="LiveId" clId="{4300CE0D-57A9-43D7-ADBD-8C4ECAC41FE5}" dt="2018-10-19T17:16:31.020" v="161"/>
          <ac:spMkLst>
            <pc:docMk/>
            <pc:sldMk cId="1601731066" sldId="277"/>
            <ac:spMk id="2" creationId="{9EC1D45D-81E7-4ACA-A532-A892AF61D203}"/>
          </ac:spMkLst>
        </pc:spChg>
        <pc:spChg chg="add mod">
          <ac:chgData name="José Antonio Cunha" userId="8cbd7e64f76b5348" providerId="LiveId" clId="{4300CE0D-57A9-43D7-ADBD-8C4ECAC41FE5}" dt="2018-10-19T17:17:09.369" v="164" actId="14100"/>
          <ac:spMkLst>
            <pc:docMk/>
            <pc:sldMk cId="1601731066" sldId="277"/>
            <ac:spMk id="3" creationId="{596FE6C1-254E-4B2A-95C1-8DE3E5740B52}"/>
          </ac:spMkLst>
        </pc:spChg>
        <pc:spChg chg="add mod">
          <ac:chgData name="José Antonio Cunha" userId="8cbd7e64f76b5348" providerId="LiveId" clId="{4300CE0D-57A9-43D7-ADBD-8C4ECAC41FE5}" dt="2018-10-19T17:17:27.879" v="167" actId="113"/>
          <ac:spMkLst>
            <pc:docMk/>
            <pc:sldMk cId="1601731066" sldId="277"/>
            <ac:spMk id="4" creationId="{B7A82E7A-9EDD-49BA-B203-EF2EF80DFA8B}"/>
          </ac:spMkLst>
        </pc:spChg>
        <pc:spChg chg="add mod">
          <ac:chgData name="José Antonio Cunha" userId="8cbd7e64f76b5348" providerId="LiveId" clId="{4300CE0D-57A9-43D7-ADBD-8C4ECAC41FE5}" dt="2018-10-19T17:17:53.040" v="171" actId="113"/>
          <ac:spMkLst>
            <pc:docMk/>
            <pc:sldMk cId="1601731066" sldId="277"/>
            <ac:spMk id="5" creationId="{C4A29308-A288-49FC-9A23-96ABB2CDB5C7}"/>
          </ac:spMkLst>
        </pc:spChg>
        <pc:spChg chg="add mod">
          <ac:chgData name="José Antonio Cunha" userId="8cbd7e64f76b5348" providerId="LiveId" clId="{4300CE0D-57A9-43D7-ADBD-8C4ECAC41FE5}" dt="2018-10-19T17:18:18.052" v="173" actId="1076"/>
          <ac:spMkLst>
            <pc:docMk/>
            <pc:sldMk cId="1601731066" sldId="277"/>
            <ac:spMk id="6" creationId="{B571672F-1E4E-4A95-936C-50E9D4F17E32}"/>
          </ac:spMkLst>
        </pc:spChg>
        <pc:spChg chg="add mod">
          <ac:chgData name="José Antonio Cunha" userId="8cbd7e64f76b5348" providerId="LiveId" clId="{4300CE0D-57A9-43D7-ADBD-8C4ECAC41FE5}" dt="2018-10-19T17:18:45.091" v="177" actId="113"/>
          <ac:spMkLst>
            <pc:docMk/>
            <pc:sldMk cId="1601731066" sldId="277"/>
            <ac:spMk id="7" creationId="{0C4323EB-92E1-4840-842C-B223B8DFAF73}"/>
          </ac:spMkLst>
        </pc:spChg>
      </pc:sldChg>
      <pc:sldChg chg="addSp modSp add">
        <pc:chgData name="José Antonio Cunha" userId="8cbd7e64f76b5348" providerId="LiveId" clId="{4300CE0D-57A9-43D7-ADBD-8C4ECAC41FE5}" dt="2018-10-19T17:24:13.006" v="234" actId="1076"/>
        <pc:sldMkLst>
          <pc:docMk/>
          <pc:sldMk cId="3411862184" sldId="278"/>
        </pc:sldMkLst>
        <pc:spChg chg="add">
          <ac:chgData name="José Antonio Cunha" userId="8cbd7e64f76b5348" providerId="LiveId" clId="{4300CE0D-57A9-43D7-ADBD-8C4ECAC41FE5}" dt="2018-10-19T17:19:16.820" v="179"/>
          <ac:spMkLst>
            <pc:docMk/>
            <pc:sldMk cId="3411862184" sldId="278"/>
            <ac:spMk id="2" creationId="{573FBD53-AECB-447D-9B24-1B22287275CD}"/>
          </ac:spMkLst>
        </pc:spChg>
        <pc:spChg chg="add mod">
          <ac:chgData name="José Antonio Cunha" userId="8cbd7e64f76b5348" providerId="LiveId" clId="{4300CE0D-57A9-43D7-ADBD-8C4ECAC41FE5}" dt="2018-10-19T17:20:29.169" v="183" actId="113"/>
          <ac:spMkLst>
            <pc:docMk/>
            <pc:sldMk cId="3411862184" sldId="278"/>
            <ac:spMk id="3" creationId="{AC14D63E-9949-4AA3-9CF6-0DABD8A67262}"/>
          </ac:spMkLst>
        </pc:spChg>
        <pc:spChg chg="add mod">
          <ac:chgData name="José Antonio Cunha" userId="8cbd7e64f76b5348" providerId="LiveId" clId="{4300CE0D-57A9-43D7-ADBD-8C4ECAC41FE5}" dt="2018-10-19T17:21:58.743" v="189" actId="14100"/>
          <ac:spMkLst>
            <pc:docMk/>
            <pc:sldMk cId="3411862184" sldId="278"/>
            <ac:spMk id="4" creationId="{D1827181-B830-4005-A1A1-66E8B2949517}"/>
          </ac:spMkLst>
        </pc:spChg>
        <pc:spChg chg="add mod">
          <ac:chgData name="José Antonio Cunha" userId="8cbd7e64f76b5348" providerId="LiveId" clId="{4300CE0D-57A9-43D7-ADBD-8C4ECAC41FE5}" dt="2018-10-19T17:24:13.006" v="234" actId="1076"/>
          <ac:spMkLst>
            <pc:docMk/>
            <pc:sldMk cId="3411862184" sldId="278"/>
            <ac:spMk id="5" creationId="{5CA11737-7E45-482B-8455-567C8E83694E}"/>
          </ac:spMkLst>
        </pc:spChg>
        <pc:spChg chg="add mod">
          <ac:chgData name="José Antonio Cunha" userId="8cbd7e64f76b5348" providerId="LiveId" clId="{4300CE0D-57A9-43D7-ADBD-8C4ECAC41FE5}" dt="2018-10-19T17:23:50.122" v="225" actId="1076"/>
          <ac:spMkLst>
            <pc:docMk/>
            <pc:sldMk cId="3411862184" sldId="278"/>
            <ac:spMk id="6" creationId="{677D58A0-2C19-4AEA-9378-CA07F1E69C3F}"/>
          </ac:spMkLst>
        </pc:spChg>
      </pc:sldChg>
      <pc:sldChg chg="addSp modSp add">
        <pc:chgData name="José Antonio Cunha" userId="8cbd7e64f76b5348" providerId="LiveId" clId="{4300CE0D-57A9-43D7-ADBD-8C4ECAC41FE5}" dt="2018-10-19T17:26:31.740" v="265" actId="113"/>
        <pc:sldMkLst>
          <pc:docMk/>
          <pc:sldMk cId="2760451175" sldId="279"/>
        </pc:sldMkLst>
        <pc:spChg chg="add">
          <ac:chgData name="José Antonio Cunha" userId="8cbd7e64f76b5348" providerId="LiveId" clId="{4300CE0D-57A9-43D7-ADBD-8C4ECAC41FE5}" dt="2018-10-19T17:24:26.332" v="236"/>
          <ac:spMkLst>
            <pc:docMk/>
            <pc:sldMk cId="2760451175" sldId="279"/>
            <ac:spMk id="2" creationId="{A067347F-F61F-4C9A-81EF-70CAB21E9D61}"/>
          </ac:spMkLst>
        </pc:spChg>
        <pc:spChg chg="add mod">
          <ac:chgData name="José Antonio Cunha" userId="8cbd7e64f76b5348" providerId="LiveId" clId="{4300CE0D-57A9-43D7-ADBD-8C4ECAC41FE5}" dt="2018-10-19T17:24:48.904" v="239" actId="20577"/>
          <ac:spMkLst>
            <pc:docMk/>
            <pc:sldMk cId="2760451175" sldId="279"/>
            <ac:spMk id="3" creationId="{F7C0225A-9017-4748-B8B4-1D306B7799BE}"/>
          </ac:spMkLst>
        </pc:spChg>
        <pc:spChg chg="add mod">
          <ac:chgData name="José Antonio Cunha" userId="8cbd7e64f76b5348" providerId="LiveId" clId="{4300CE0D-57A9-43D7-ADBD-8C4ECAC41FE5}" dt="2018-10-19T17:25:05.482" v="241" actId="1076"/>
          <ac:spMkLst>
            <pc:docMk/>
            <pc:sldMk cId="2760451175" sldId="279"/>
            <ac:spMk id="4" creationId="{840C4BCB-DF8D-4C32-A43D-BA0FDDD56B7B}"/>
          </ac:spMkLst>
        </pc:spChg>
        <pc:spChg chg="add mod">
          <ac:chgData name="José Antonio Cunha" userId="8cbd7e64f76b5348" providerId="LiveId" clId="{4300CE0D-57A9-43D7-ADBD-8C4ECAC41FE5}" dt="2018-10-19T17:25:24.970" v="245" actId="113"/>
          <ac:spMkLst>
            <pc:docMk/>
            <pc:sldMk cId="2760451175" sldId="279"/>
            <ac:spMk id="5" creationId="{EF98220A-E959-4EDB-B331-FC1F0F46538E}"/>
          </ac:spMkLst>
        </pc:spChg>
        <pc:spChg chg="add mod">
          <ac:chgData name="José Antonio Cunha" userId="8cbd7e64f76b5348" providerId="LiveId" clId="{4300CE0D-57A9-43D7-ADBD-8C4ECAC41FE5}" dt="2018-10-19T17:26:04.057" v="260" actId="20577"/>
          <ac:spMkLst>
            <pc:docMk/>
            <pc:sldMk cId="2760451175" sldId="279"/>
            <ac:spMk id="6" creationId="{80E52C1E-1677-4177-BFF6-559DA41B0774}"/>
          </ac:spMkLst>
        </pc:spChg>
        <pc:spChg chg="add mod">
          <ac:chgData name="José Antonio Cunha" userId="8cbd7e64f76b5348" providerId="LiveId" clId="{4300CE0D-57A9-43D7-ADBD-8C4ECAC41FE5}" dt="2018-10-19T17:26:31.740" v="265" actId="113"/>
          <ac:spMkLst>
            <pc:docMk/>
            <pc:sldMk cId="2760451175" sldId="279"/>
            <ac:spMk id="7" creationId="{20F68EBF-ECAD-4220-95A5-C58B6D569184}"/>
          </ac:spMkLst>
        </pc:spChg>
      </pc:sldChg>
      <pc:sldChg chg="addSp modSp add">
        <pc:chgData name="José Antonio Cunha" userId="8cbd7e64f76b5348" providerId="LiveId" clId="{4300CE0D-57A9-43D7-ADBD-8C4ECAC41FE5}" dt="2018-10-19T18:57:47.378" v="1041" actId="14100"/>
        <pc:sldMkLst>
          <pc:docMk/>
          <pc:sldMk cId="1289961732" sldId="280"/>
        </pc:sldMkLst>
        <pc:spChg chg="add">
          <ac:chgData name="José Antonio Cunha" userId="8cbd7e64f76b5348" providerId="LiveId" clId="{4300CE0D-57A9-43D7-ADBD-8C4ECAC41FE5}" dt="2018-10-19T17:26:59.741" v="267"/>
          <ac:spMkLst>
            <pc:docMk/>
            <pc:sldMk cId="1289961732" sldId="280"/>
            <ac:spMk id="2" creationId="{2E4E7379-09A1-4F74-8222-E566B35DB3F5}"/>
          </ac:spMkLst>
        </pc:spChg>
        <pc:spChg chg="add mod">
          <ac:chgData name="José Antonio Cunha" userId="8cbd7e64f76b5348" providerId="LiveId" clId="{4300CE0D-57A9-43D7-ADBD-8C4ECAC41FE5}" dt="2018-10-19T18:57:29.267" v="1037" actId="1035"/>
          <ac:spMkLst>
            <pc:docMk/>
            <pc:sldMk cId="1289961732" sldId="280"/>
            <ac:spMk id="3" creationId="{CD27565A-1796-42B1-AD7F-171A7491C583}"/>
          </ac:spMkLst>
        </pc:spChg>
        <pc:spChg chg="add mod">
          <ac:chgData name="José Antonio Cunha" userId="8cbd7e64f76b5348" providerId="LiveId" clId="{4300CE0D-57A9-43D7-ADBD-8C4ECAC41FE5}" dt="2018-10-19T18:57:29.267" v="1037" actId="1035"/>
          <ac:spMkLst>
            <pc:docMk/>
            <pc:sldMk cId="1289961732" sldId="280"/>
            <ac:spMk id="4" creationId="{017FB31D-61A8-47AB-B386-D355EA19D4A1}"/>
          </ac:spMkLst>
        </pc:spChg>
        <pc:spChg chg="add mod">
          <ac:chgData name="José Antonio Cunha" userId="8cbd7e64f76b5348" providerId="LiveId" clId="{4300CE0D-57A9-43D7-ADBD-8C4ECAC41FE5}" dt="2018-10-19T18:57:29.267" v="1037" actId="1035"/>
          <ac:spMkLst>
            <pc:docMk/>
            <pc:sldMk cId="1289961732" sldId="280"/>
            <ac:spMk id="5" creationId="{BDFC730C-6A5D-4D70-AC7A-5F2BBF3DEA1E}"/>
          </ac:spMkLst>
        </pc:spChg>
        <pc:spChg chg="add mod">
          <ac:chgData name="José Antonio Cunha" userId="8cbd7e64f76b5348" providerId="LiveId" clId="{4300CE0D-57A9-43D7-ADBD-8C4ECAC41FE5}" dt="2018-10-19T18:57:47.378" v="1041" actId="14100"/>
          <ac:spMkLst>
            <pc:docMk/>
            <pc:sldMk cId="1289961732" sldId="280"/>
            <ac:spMk id="6" creationId="{6900308C-258B-479D-9128-DFD93D08B6D2}"/>
          </ac:spMkLst>
        </pc:spChg>
      </pc:sldChg>
      <pc:sldChg chg="addSp modSp add">
        <pc:chgData name="José Antonio Cunha" userId="8cbd7e64f76b5348" providerId="LiveId" clId="{4300CE0D-57A9-43D7-ADBD-8C4ECAC41FE5}" dt="2018-10-19T18:03:45.379" v="880" actId="255"/>
        <pc:sldMkLst>
          <pc:docMk/>
          <pc:sldMk cId="152609338" sldId="281"/>
        </pc:sldMkLst>
        <pc:spChg chg="add">
          <ac:chgData name="José Antonio Cunha" userId="8cbd7e64f76b5348" providerId="LiveId" clId="{4300CE0D-57A9-43D7-ADBD-8C4ECAC41FE5}" dt="2018-10-19T17:53:45.749" v="280"/>
          <ac:spMkLst>
            <pc:docMk/>
            <pc:sldMk cId="152609338" sldId="281"/>
            <ac:spMk id="2" creationId="{3AD8F1D2-FF27-4C1E-BE7C-F1ECBA1932DD}"/>
          </ac:spMkLst>
        </pc:spChg>
        <pc:spChg chg="add mod">
          <ac:chgData name="José Antonio Cunha" userId="8cbd7e64f76b5348" providerId="LiveId" clId="{4300CE0D-57A9-43D7-ADBD-8C4ECAC41FE5}" dt="2018-10-19T17:59:55.218" v="783" actId="1076"/>
          <ac:spMkLst>
            <pc:docMk/>
            <pc:sldMk cId="152609338" sldId="281"/>
            <ac:spMk id="3" creationId="{57FFBC96-FB04-4A77-9755-C4ED8BD50C47}"/>
          </ac:spMkLst>
        </pc:spChg>
        <pc:spChg chg="add mod">
          <ac:chgData name="José Antonio Cunha" userId="8cbd7e64f76b5348" providerId="LiveId" clId="{4300CE0D-57A9-43D7-ADBD-8C4ECAC41FE5}" dt="2018-10-19T18:03:45.379" v="880" actId="255"/>
          <ac:spMkLst>
            <pc:docMk/>
            <pc:sldMk cId="152609338" sldId="281"/>
            <ac:spMk id="4" creationId="{7B56713C-9494-4E1D-AFF6-36ADE9A974A8}"/>
          </ac:spMkLst>
        </pc:spChg>
      </pc:sldChg>
      <pc:sldChg chg="addSp modSp add">
        <pc:chgData name="José Antonio Cunha" userId="8cbd7e64f76b5348" providerId="LiveId" clId="{4300CE0D-57A9-43D7-ADBD-8C4ECAC41FE5}" dt="2018-10-19T18:03:32.054" v="878" actId="255"/>
        <pc:sldMkLst>
          <pc:docMk/>
          <pc:sldMk cId="2746141490" sldId="282"/>
        </pc:sldMkLst>
        <pc:spChg chg="add">
          <ac:chgData name="José Antonio Cunha" userId="8cbd7e64f76b5348" providerId="LiveId" clId="{4300CE0D-57A9-43D7-ADBD-8C4ECAC41FE5}" dt="2018-10-19T18:00:58.902" v="788"/>
          <ac:spMkLst>
            <pc:docMk/>
            <pc:sldMk cId="2746141490" sldId="282"/>
            <ac:spMk id="2" creationId="{136ECB04-8930-496D-A8A9-5251A06C286B}"/>
          </ac:spMkLst>
        </pc:spChg>
        <pc:spChg chg="add mod">
          <ac:chgData name="José Antonio Cunha" userId="8cbd7e64f76b5348" providerId="LiveId" clId="{4300CE0D-57A9-43D7-ADBD-8C4ECAC41FE5}" dt="2018-10-19T18:01:35.487" v="870" actId="20577"/>
          <ac:spMkLst>
            <pc:docMk/>
            <pc:sldMk cId="2746141490" sldId="282"/>
            <ac:spMk id="3" creationId="{646A5F62-BEF2-4857-B048-577745F5AB92}"/>
          </ac:spMkLst>
        </pc:spChg>
        <pc:spChg chg="add mod">
          <ac:chgData name="José Antonio Cunha" userId="8cbd7e64f76b5348" providerId="LiveId" clId="{4300CE0D-57A9-43D7-ADBD-8C4ECAC41FE5}" dt="2018-10-19T18:03:32.054" v="878" actId="255"/>
          <ac:spMkLst>
            <pc:docMk/>
            <pc:sldMk cId="2746141490" sldId="282"/>
            <ac:spMk id="4" creationId="{964FCA00-2AB3-4869-B484-AF6CDA2E9692}"/>
          </ac:spMkLst>
        </pc:spChg>
      </pc:sldChg>
      <pc:sldChg chg="addSp modSp add">
        <pc:chgData name="José Antonio Cunha" userId="8cbd7e64f76b5348" providerId="LiveId" clId="{4300CE0D-57A9-43D7-ADBD-8C4ECAC41FE5}" dt="2018-10-19T18:33:44.469" v="965"/>
        <pc:sldMkLst>
          <pc:docMk/>
          <pc:sldMk cId="2426343935" sldId="283"/>
        </pc:sldMkLst>
        <pc:spChg chg="add">
          <ac:chgData name="José Antonio Cunha" userId="8cbd7e64f76b5348" providerId="LiveId" clId="{4300CE0D-57A9-43D7-ADBD-8C4ECAC41FE5}" dt="2018-10-19T18:32:07.500" v="882"/>
          <ac:spMkLst>
            <pc:docMk/>
            <pc:sldMk cId="2426343935" sldId="283"/>
            <ac:spMk id="2" creationId="{8C1E4E30-95D2-41CA-97CC-4B09B6E9D90B}"/>
          </ac:spMkLst>
        </pc:spChg>
        <pc:spChg chg="add mod">
          <ac:chgData name="José Antonio Cunha" userId="8cbd7e64f76b5348" providerId="LiveId" clId="{4300CE0D-57A9-43D7-ADBD-8C4ECAC41FE5}" dt="2018-10-19T18:32:59.352" v="964" actId="113"/>
          <ac:spMkLst>
            <pc:docMk/>
            <pc:sldMk cId="2426343935" sldId="283"/>
            <ac:spMk id="3" creationId="{F001C0E5-EA97-4A40-8936-57324CD37268}"/>
          </ac:spMkLst>
        </pc:spChg>
        <pc:picChg chg="add">
          <ac:chgData name="José Antonio Cunha" userId="8cbd7e64f76b5348" providerId="LiveId" clId="{4300CE0D-57A9-43D7-ADBD-8C4ECAC41FE5}" dt="2018-10-19T18:33:44.469" v="965"/>
          <ac:picMkLst>
            <pc:docMk/>
            <pc:sldMk cId="2426343935" sldId="283"/>
            <ac:picMk id="4" creationId="{6E73EC35-475C-44FD-B56C-0053B1111B93}"/>
          </ac:picMkLst>
        </pc:picChg>
      </pc:sldChg>
      <pc:sldChg chg="addSp modSp add">
        <pc:chgData name="José Antonio Cunha" userId="8cbd7e64f76b5348" providerId="LiveId" clId="{4300CE0D-57A9-43D7-ADBD-8C4ECAC41FE5}" dt="2018-10-19T18:34:44.162" v="969" actId="1076"/>
        <pc:sldMkLst>
          <pc:docMk/>
          <pc:sldMk cId="1715064085" sldId="284"/>
        </pc:sldMkLst>
        <pc:spChg chg="add">
          <ac:chgData name="José Antonio Cunha" userId="8cbd7e64f76b5348" providerId="LiveId" clId="{4300CE0D-57A9-43D7-ADBD-8C4ECAC41FE5}" dt="2018-10-19T18:33:59.345" v="967"/>
          <ac:spMkLst>
            <pc:docMk/>
            <pc:sldMk cId="1715064085" sldId="284"/>
            <ac:spMk id="2" creationId="{78B75396-0711-4C1F-A13A-CFE674E2B8E6}"/>
          </ac:spMkLst>
        </pc:spChg>
        <pc:picChg chg="add mod">
          <ac:chgData name="José Antonio Cunha" userId="8cbd7e64f76b5348" providerId="LiveId" clId="{4300CE0D-57A9-43D7-ADBD-8C4ECAC41FE5}" dt="2018-10-19T18:34:44.162" v="969" actId="1076"/>
          <ac:picMkLst>
            <pc:docMk/>
            <pc:sldMk cId="1715064085" sldId="284"/>
            <ac:picMk id="3" creationId="{994BD52E-C24D-468A-82A9-02608722294B}"/>
          </ac:picMkLst>
        </pc:picChg>
      </pc:sldChg>
      <pc:sldChg chg="addSp modSp add">
        <pc:chgData name="José Antonio Cunha" userId="8cbd7e64f76b5348" providerId="LiveId" clId="{4300CE0D-57A9-43D7-ADBD-8C4ECAC41FE5}" dt="2018-10-19T18:36:06.727" v="978" actId="1036"/>
        <pc:sldMkLst>
          <pc:docMk/>
          <pc:sldMk cId="220847982" sldId="285"/>
        </pc:sldMkLst>
        <pc:spChg chg="add mod">
          <ac:chgData name="José Antonio Cunha" userId="8cbd7e64f76b5348" providerId="LiveId" clId="{4300CE0D-57A9-43D7-ADBD-8C4ECAC41FE5}" dt="2018-10-19T18:36:01.293" v="975" actId="14100"/>
          <ac:spMkLst>
            <pc:docMk/>
            <pc:sldMk cId="220847982" sldId="285"/>
            <ac:spMk id="2" creationId="{891DB046-D96B-4006-8037-F7D33308505B}"/>
          </ac:spMkLst>
        </pc:spChg>
        <pc:picChg chg="add mod">
          <ac:chgData name="José Antonio Cunha" userId="8cbd7e64f76b5348" providerId="LiveId" clId="{4300CE0D-57A9-43D7-ADBD-8C4ECAC41FE5}" dt="2018-10-19T18:36:06.727" v="978" actId="1036"/>
          <ac:picMkLst>
            <pc:docMk/>
            <pc:sldMk cId="220847982" sldId="285"/>
            <ac:picMk id="3" creationId="{6723A095-AE2C-472C-AC9B-2D8E65506F8A}"/>
          </ac:picMkLst>
        </pc:picChg>
      </pc:sldChg>
      <pc:sldChg chg="addSp modSp add">
        <pc:chgData name="José Antonio Cunha" userId="8cbd7e64f76b5348" providerId="LiveId" clId="{4300CE0D-57A9-43D7-ADBD-8C4ECAC41FE5}" dt="2018-10-19T18:37:10.445" v="982" actId="1076"/>
        <pc:sldMkLst>
          <pc:docMk/>
          <pc:sldMk cId="1161366270" sldId="286"/>
        </pc:sldMkLst>
        <pc:spChg chg="add">
          <ac:chgData name="José Antonio Cunha" userId="8cbd7e64f76b5348" providerId="LiveId" clId="{4300CE0D-57A9-43D7-ADBD-8C4ECAC41FE5}" dt="2018-10-19T18:36:11.811" v="980"/>
          <ac:spMkLst>
            <pc:docMk/>
            <pc:sldMk cId="1161366270" sldId="286"/>
            <ac:spMk id="2" creationId="{4F3832C5-4602-44EB-B57F-B9E8E397011A}"/>
          </ac:spMkLst>
        </pc:spChg>
        <pc:picChg chg="add mod">
          <ac:chgData name="José Antonio Cunha" userId="8cbd7e64f76b5348" providerId="LiveId" clId="{4300CE0D-57A9-43D7-ADBD-8C4ECAC41FE5}" dt="2018-10-19T18:37:10.445" v="982" actId="1076"/>
          <ac:picMkLst>
            <pc:docMk/>
            <pc:sldMk cId="1161366270" sldId="286"/>
            <ac:picMk id="3" creationId="{B33AA88E-5D81-46E7-A86D-EA8D4F7BE76D}"/>
          </ac:picMkLst>
        </pc:picChg>
      </pc:sldChg>
      <pc:sldChg chg="addSp add">
        <pc:chgData name="José Antonio Cunha" userId="8cbd7e64f76b5348" providerId="LiveId" clId="{4300CE0D-57A9-43D7-ADBD-8C4ECAC41FE5}" dt="2018-10-19T18:38:18.778" v="985"/>
        <pc:sldMkLst>
          <pc:docMk/>
          <pc:sldMk cId="3862750122" sldId="287"/>
        </pc:sldMkLst>
        <pc:spChg chg="add">
          <ac:chgData name="José Antonio Cunha" userId="8cbd7e64f76b5348" providerId="LiveId" clId="{4300CE0D-57A9-43D7-ADBD-8C4ECAC41FE5}" dt="2018-10-19T18:37:24.290" v="984"/>
          <ac:spMkLst>
            <pc:docMk/>
            <pc:sldMk cId="3862750122" sldId="287"/>
            <ac:spMk id="2" creationId="{15FD2AD8-10FC-444C-8654-7F7D3BC1CD78}"/>
          </ac:spMkLst>
        </pc:spChg>
        <pc:picChg chg="add">
          <ac:chgData name="José Antonio Cunha" userId="8cbd7e64f76b5348" providerId="LiveId" clId="{4300CE0D-57A9-43D7-ADBD-8C4ECAC41FE5}" dt="2018-10-19T18:38:18.778" v="985"/>
          <ac:picMkLst>
            <pc:docMk/>
            <pc:sldMk cId="3862750122" sldId="287"/>
            <ac:picMk id="3" creationId="{5CCEEBDB-7D5E-4DCE-9040-5EDB2970C525}"/>
          </ac:picMkLst>
        </pc:picChg>
      </pc:sldChg>
      <pc:sldChg chg="addSp modSp add">
        <pc:chgData name="José Antonio Cunha" userId="8cbd7e64f76b5348" providerId="LiveId" clId="{4300CE0D-57A9-43D7-ADBD-8C4ECAC41FE5}" dt="2018-10-19T18:39:17.583" v="1000" actId="1036"/>
        <pc:sldMkLst>
          <pc:docMk/>
          <pc:sldMk cId="1392612134" sldId="288"/>
        </pc:sldMkLst>
        <pc:spChg chg="add">
          <ac:chgData name="José Antonio Cunha" userId="8cbd7e64f76b5348" providerId="LiveId" clId="{4300CE0D-57A9-43D7-ADBD-8C4ECAC41FE5}" dt="2018-10-19T18:38:28.936" v="987"/>
          <ac:spMkLst>
            <pc:docMk/>
            <pc:sldMk cId="1392612134" sldId="288"/>
            <ac:spMk id="2" creationId="{9DE74396-7FF4-4766-BE5A-AB5EA25BC562}"/>
          </ac:spMkLst>
        </pc:spChg>
        <pc:picChg chg="add mod">
          <ac:chgData name="José Antonio Cunha" userId="8cbd7e64f76b5348" providerId="LiveId" clId="{4300CE0D-57A9-43D7-ADBD-8C4ECAC41FE5}" dt="2018-10-19T18:39:17.583" v="1000" actId="1036"/>
          <ac:picMkLst>
            <pc:docMk/>
            <pc:sldMk cId="1392612134" sldId="288"/>
            <ac:picMk id="3" creationId="{D78BEED2-3369-4BCB-B1BF-5C3D6D33B6F7}"/>
          </ac:picMkLst>
        </pc:picChg>
      </pc:sldChg>
      <pc:sldChg chg="addSp modSp add">
        <pc:chgData name="José Antonio Cunha" userId="8cbd7e64f76b5348" providerId="LiveId" clId="{4300CE0D-57A9-43D7-ADBD-8C4ECAC41FE5}" dt="2018-10-19T18:40:03.811" v="1004" actId="14100"/>
        <pc:sldMkLst>
          <pc:docMk/>
          <pc:sldMk cId="477237761" sldId="289"/>
        </pc:sldMkLst>
        <pc:spChg chg="add">
          <ac:chgData name="José Antonio Cunha" userId="8cbd7e64f76b5348" providerId="LiveId" clId="{4300CE0D-57A9-43D7-ADBD-8C4ECAC41FE5}" dt="2018-10-19T18:39:22.033" v="1002"/>
          <ac:spMkLst>
            <pc:docMk/>
            <pc:sldMk cId="477237761" sldId="289"/>
            <ac:spMk id="2" creationId="{386B68F0-F0E2-4E40-823A-E9CC51D044C0}"/>
          </ac:spMkLst>
        </pc:spChg>
        <pc:picChg chg="add mod">
          <ac:chgData name="José Antonio Cunha" userId="8cbd7e64f76b5348" providerId="LiveId" clId="{4300CE0D-57A9-43D7-ADBD-8C4ECAC41FE5}" dt="2018-10-19T18:40:03.811" v="1004" actId="14100"/>
          <ac:picMkLst>
            <pc:docMk/>
            <pc:sldMk cId="477237761" sldId="289"/>
            <ac:picMk id="3" creationId="{64E39068-A9D5-4A17-AAEF-6BEEF8890BA8}"/>
          </ac:picMkLst>
        </pc:picChg>
      </pc:sldChg>
      <pc:sldChg chg="addSp modSp add">
        <pc:chgData name="José Antonio Cunha" userId="8cbd7e64f76b5348" providerId="LiveId" clId="{4300CE0D-57A9-43D7-ADBD-8C4ECAC41FE5}" dt="2018-10-19T18:40:58.887" v="1008" actId="1076"/>
        <pc:sldMkLst>
          <pc:docMk/>
          <pc:sldMk cId="4140152551" sldId="290"/>
        </pc:sldMkLst>
        <pc:spChg chg="add">
          <ac:chgData name="José Antonio Cunha" userId="8cbd7e64f76b5348" providerId="LiveId" clId="{4300CE0D-57A9-43D7-ADBD-8C4ECAC41FE5}" dt="2018-10-19T18:40:14.711" v="1006"/>
          <ac:spMkLst>
            <pc:docMk/>
            <pc:sldMk cId="4140152551" sldId="290"/>
            <ac:spMk id="2" creationId="{11612B56-E721-4695-8DA0-204F88B6B9DA}"/>
          </ac:spMkLst>
        </pc:spChg>
        <pc:picChg chg="add mod">
          <ac:chgData name="José Antonio Cunha" userId="8cbd7e64f76b5348" providerId="LiveId" clId="{4300CE0D-57A9-43D7-ADBD-8C4ECAC41FE5}" dt="2018-10-19T18:40:58.887" v="1008" actId="1076"/>
          <ac:picMkLst>
            <pc:docMk/>
            <pc:sldMk cId="4140152551" sldId="290"/>
            <ac:picMk id="3" creationId="{8CE705F7-45FF-425E-8038-B8917F6F93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BC14F-67B8-4C40-A38B-92FDAA0D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9477E9-64B1-4CA7-8EB9-62A8FE91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2A445-1E3B-49D6-BAF7-588F8590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E3B059-30A6-4F19-BA4A-26B0602C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A2C97-43F7-4944-91D2-76C288AF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46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D6AEF-A027-4AAF-B420-AB8592A4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E8E24C-E84B-471C-95ED-BC9047FA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0425E-CB95-423F-AB73-AC687720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6A74B-C38B-4CCA-9063-EDA721B0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F788D-370F-4047-83AA-BA5674A8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40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CB7A0B-B80A-42BD-A468-183D6B69F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87A6C1-6001-40BF-82B5-65100F64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287E9C-C7E5-4B5D-AE60-74EE36E5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0726F-FB54-4012-AFCE-49BA9EFE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7E922B-2C08-4884-8F1B-9D53A7FC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7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C00CE-D2F2-49C4-94A7-2ED6538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B06A0-C847-4602-A28C-91D3C09F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C44AB-3DD8-43A9-9C6B-7BBFC0CC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3713D9-7B61-4A81-AA57-AAE7EC03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7BE09-5869-4799-92E3-EFB8862A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24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0AE7-11AB-4B33-8894-33EF0A49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D8A6-EA53-442F-A06E-C2A1DF85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85DCF-D2EC-4253-9619-24E51C56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37277-5C08-4DDE-B1B3-283A11B6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8A79A-B099-4794-B8B9-51D00C20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13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3ADC7-968A-4C9B-B2CD-B63EC6FA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92D02-7196-4766-8239-78E15AD6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64E59-8746-4A9C-A590-780497221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2A2E9-12CD-463C-A876-8AD35076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0EB2A-32AD-45A0-836A-817D5C25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EB0729-B3CF-4C7C-A4E5-D6F32A4B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89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A6E6B-2224-49B3-B0D1-BCE95B06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57EC12-F318-4920-B1CA-EC7F4A0B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33D2C-01B6-45D5-9EB0-A41066CE9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E49AC8-6E8E-4C45-85E7-2E81151DC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AAF6AC-871E-4A7B-8745-662B65C64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0C7CC9-EDD7-4055-AB33-6F877B24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ED18E1-FBCE-48C0-8EE5-07F7C85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681EFB-FED9-410A-AE05-92CA07A9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7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A8AA6-4D65-4652-8A39-B353F41E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932D1E-8A32-4C14-9760-CBF4A5B0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28CCAD-335A-4148-9537-EFB7EC2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151A11-72ED-44B1-B57D-D3BFB5F5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1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D28378-5A75-4B49-B836-0B3F6EC8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A7C601-C338-48E6-97D4-C2959C0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50E2A-6C1D-43B5-82EB-293D36FA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64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5C47B-108D-4902-91E8-50DA69A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EC12D3-B069-4CAD-A854-BC3E7113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175641-5090-4155-BD04-2248B0C2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21E4E5-9BF9-4AF2-991B-9185DBCD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5160A4-326E-45B4-BF00-6B0C309A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F7847C-3AF0-46C1-8FC9-5A44470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9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6320B-D560-4EFB-9512-5773B8FB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BBE3CE-0816-46EA-A45A-FA2DD8DBE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E8F228-2DEF-4094-AA3B-B54A42F6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D10FCD-F658-40A8-A061-F017AF76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D99FEC-6267-4AEB-8C45-EAF4BD09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24226-CD04-475D-A21B-8F8E3FDE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E16627-B9D4-4D9E-BFB2-C32F2F49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C228FD-6DE9-4820-9DF7-857DBEC7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106B1-A220-4918-A2E6-342D831EC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89E4-2AAC-459E-90C4-D9A12971E56E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A1AD9-4BF1-4930-8577-63C37C3A5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9B601-C01D-4AF7-ABE5-B90A77CB9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E6CB-8197-403D-A342-A41BA929E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DB69-289D-441F-AF25-D15D22E12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Android e </a:t>
            </a:r>
            <a:r>
              <a:rPr lang="pt-BR" dirty="0" err="1"/>
              <a:t>DialogFlow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050AF-442D-4410-86C3-FB778B4F2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Curso de </a:t>
            </a:r>
            <a:r>
              <a:rPr lang="pt-BR" dirty="0" err="1"/>
              <a:t>ChatBots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64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1BB67B-4292-4A7B-850C-C3488B09C695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3D32DC-DC88-42B0-AE5A-201FFDD186B6}"/>
              </a:ext>
            </a:extLst>
          </p:cNvPr>
          <p:cNvSpPr txBox="1"/>
          <p:nvPr/>
        </p:nvSpPr>
        <p:spPr>
          <a:xfrm>
            <a:off x="139643" y="1567543"/>
            <a:ext cx="53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Configurações do </a:t>
            </a:r>
            <a:r>
              <a:rPr lang="pt-BR" b="1" dirty="0" err="1"/>
              <a:t>DialogFlow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D04D3-2D4F-40E7-966A-A8CF2FF3AA0E}"/>
              </a:ext>
            </a:extLst>
          </p:cNvPr>
          <p:cNvSpPr txBox="1"/>
          <p:nvPr/>
        </p:nvSpPr>
        <p:spPr>
          <a:xfrm>
            <a:off x="205273" y="2024743"/>
            <a:ext cx="1123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Criar uma instância de AIConfiguration, especificando o token de acesso, localidade e mecanismo de reconhecimento.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EE552A-41D6-4C42-92F9-60CA7C861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272" y="2481942"/>
            <a:ext cx="7959013" cy="1688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7BBF2F-FA09-4DC1-8E81-D425D10A0DAB}"/>
              </a:ext>
            </a:extLst>
          </p:cNvPr>
          <p:cNvSpPr txBox="1"/>
          <p:nvPr/>
        </p:nvSpPr>
        <p:spPr>
          <a:xfrm>
            <a:off x="205272" y="4683967"/>
            <a:ext cx="1176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conectar nossa aplicação ao </a:t>
            </a:r>
            <a:r>
              <a:rPr lang="pt-BR" dirty="0" err="1"/>
              <a:t>bot</a:t>
            </a:r>
            <a:r>
              <a:rPr lang="pt-BR" dirty="0"/>
              <a:t> no </a:t>
            </a:r>
            <a:r>
              <a:rPr lang="pt-BR" dirty="0" err="1"/>
              <a:t>DialogFlow</a:t>
            </a:r>
            <a:r>
              <a:rPr lang="pt-BR" dirty="0"/>
              <a:t>. Isso é feito através do parâmetro CLIENT_ACCESS_TOKEN.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F00EEA-A5A6-4FB2-9677-1E01A7176EB3}"/>
              </a:ext>
            </a:extLst>
          </p:cNvPr>
          <p:cNvSpPr txBox="1"/>
          <p:nvPr/>
        </p:nvSpPr>
        <p:spPr>
          <a:xfrm>
            <a:off x="289249" y="5197151"/>
            <a:ext cx="107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Crie a constante a seguir no arquivo MainActivity.java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E09025-36E2-4956-B006-ADB37E4A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9" y="5710335"/>
            <a:ext cx="7940351" cy="4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6A0EDE-8E1B-456B-851D-411686328741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7966B6-EFB4-4946-80E6-3E9D29787817}"/>
              </a:ext>
            </a:extLst>
          </p:cNvPr>
          <p:cNvSpPr txBox="1"/>
          <p:nvPr/>
        </p:nvSpPr>
        <p:spPr>
          <a:xfrm>
            <a:off x="139643" y="1604865"/>
            <a:ext cx="1095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Obtendo o </a:t>
            </a:r>
            <a:r>
              <a:rPr lang="pt-BR" dirty="0" err="1"/>
              <a:t>token</a:t>
            </a:r>
            <a:r>
              <a:rPr lang="pt-BR" dirty="0"/>
              <a:t> do </a:t>
            </a:r>
            <a:r>
              <a:rPr lang="pt-BR" dirty="0" err="1"/>
              <a:t>bot</a:t>
            </a:r>
            <a:r>
              <a:rPr lang="pt-BR" dirty="0"/>
              <a:t> no </a:t>
            </a:r>
            <a:r>
              <a:rPr lang="pt-BR" dirty="0" err="1"/>
              <a:t>DialogFlow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FCE2EC-4CD4-4409-833B-718A0DD0D7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1004" y="849086"/>
            <a:ext cx="5663682" cy="50012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60D4924-F1AD-416F-96FB-0029AEB0DAA4}"/>
              </a:ext>
            </a:extLst>
          </p:cNvPr>
          <p:cNvSpPr txBox="1"/>
          <p:nvPr/>
        </p:nvSpPr>
        <p:spPr>
          <a:xfrm>
            <a:off x="279918" y="3209731"/>
            <a:ext cx="470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Copie o </a:t>
            </a:r>
            <a:r>
              <a:rPr lang="pt-BR" dirty="0" err="1"/>
              <a:t>token</a:t>
            </a:r>
            <a:r>
              <a:rPr lang="pt-BR" dirty="0"/>
              <a:t> da chave </a:t>
            </a:r>
            <a:r>
              <a:rPr lang="pt-BR" dirty="0" err="1"/>
              <a:t>Client</a:t>
            </a:r>
            <a:r>
              <a:rPr lang="pt-BR" dirty="0"/>
              <a:t>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token</a:t>
            </a:r>
            <a:r>
              <a:rPr lang="pt-BR" dirty="0"/>
              <a:t> e cole no valor da constante criar anteriormente.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0DE1CB-6E31-4E20-BAF7-0DD1D2D8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06" y="6188276"/>
            <a:ext cx="838853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pt-BR" altLang="pt-B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CLIENT_ACCESS_TOKEN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"641e77f70ab248449ce680776309a586"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50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DB28CC-142E-4977-974D-0ED6B0DB0852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B6F76D-AEA1-4C72-9DAA-9F19B6557504}"/>
              </a:ext>
            </a:extLst>
          </p:cNvPr>
          <p:cNvSpPr txBox="1"/>
          <p:nvPr/>
        </p:nvSpPr>
        <p:spPr>
          <a:xfrm>
            <a:off x="223935" y="1520890"/>
            <a:ext cx="587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substitua “CLIENT_ACCESS_TOKEN” pela constante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3A8CD0-786F-40B3-842B-D699E3EDB4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6673" y="2123358"/>
            <a:ext cx="8388583" cy="18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9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98AB814-5863-4EF8-9E67-07DDE7421CBE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C21B92-AFA4-4A4D-ABDD-0C3B7B0B59B3}"/>
              </a:ext>
            </a:extLst>
          </p:cNvPr>
          <p:cNvSpPr txBox="1"/>
          <p:nvPr/>
        </p:nvSpPr>
        <p:spPr>
          <a:xfrm>
            <a:off x="214604" y="1660849"/>
            <a:ext cx="50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Requisições para o </a:t>
            </a:r>
            <a:r>
              <a:rPr lang="pt-BR" b="1" dirty="0" err="1"/>
              <a:t>DialogFlow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F14985-5F84-4CAB-A80C-9423D1A86CC8}"/>
              </a:ext>
            </a:extLst>
          </p:cNvPr>
          <p:cNvSpPr txBox="1"/>
          <p:nvPr/>
        </p:nvSpPr>
        <p:spPr>
          <a:xfrm>
            <a:off x="214604" y="1996741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Use o objeto AIConfiguration para obter uma referência ao AIService, que fará as solicitações de consulta.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566D04-CCD3-4DF8-A87F-65CECBB67F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603" y="2472343"/>
            <a:ext cx="7109927" cy="5507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7CF7BA9-BE48-4757-89C6-9B48A49217A4}"/>
              </a:ext>
            </a:extLst>
          </p:cNvPr>
          <p:cNvSpPr txBox="1"/>
          <p:nvPr/>
        </p:nvSpPr>
        <p:spPr>
          <a:xfrm>
            <a:off x="214603" y="3247053"/>
            <a:ext cx="450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Copie esse código e cole no app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DF50B8B-91F7-4B73-BD06-7E78FC1F71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8004" y="2472342"/>
            <a:ext cx="6046599" cy="41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7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96F5A61-AD6A-4367-9EFD-51EC3123775B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E2E815-B5F3-4C20-8B37-0D8FB10D8AD9}"/>
              </a:ext>
            </a:extLst>
          </p:cNvPr>
          <p:cNvSpPr txBox="1"/>
          <p:nvPr/>
        </p:nvSpPr>
        <p:spPr>
          <a:xfrm>
            <a:off x="139643" y="1371600"/>
            <a:ext cx="112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Fazendo uma requisição, ou seja, quando o usuário clicar em um botão, será feita uma requisição.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131F66-8612-4AD8-8E7D-3D13F87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1790534"/>
            <a:ext cx="9013372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AIResponse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onPreExecute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.onPreExecute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resultadoTextView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"Processando..."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AIResponse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AIResponse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aiService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.textRequest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AIServiceException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onPostExecute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AIResponse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aiResponse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aiResponse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resultadoTextView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aiResponse.getResult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getFulfillment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getSpeech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resultadoTextView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"Ocorreu um erro."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}.execute(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7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DC20AA-581D-471F-BC11-C559A9242F82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E3545D-91E4-4A92-8BA2-D09212E582B1}"/>
              </a:ext>
            </a:extLst>
          </p:cNvPr>
          <p:cNvSpPr txBox="1"/>
          <p:nvPr/>
        </p:nvSpPr>
        <p:spPr>
          <a:xfrm>
            <a:off x="205274" y="1399592"/>
            <a:ext cx="152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completo, Parte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FCC24A-8292-4881-A5D5-925B59DB4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16" y="1007706"/>
            <a:ext cx="9302622" cy="58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60E1CD3-684E-4582-B583-F660C85694D5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65A99D-1973-4FA3-8D10-4337EA68E8D9}"/>
              </a:ext>
            </a:extLst>
          </p:cNvPr>
          <p:cNvSpPr txBox="1"/>
          <p:nvPr/>
        </p:nvSpPr>
        <p:spPr>
          <a:xfrm>
            <a:off x="205274" y="1399592"/>
            <a:ext cx="152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completo, Parte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CEBE2F-3445-46D8-842D-72B337AA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40" y="1399593"/>
            <a:ext cx="8926285" cy="24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1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D8889FF-29EF-4CC1-8D96-9FF819145ECF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1FC80C-355A-4CCF-947C-A9102AD4D83B}"/>
              </a:ext>
            </a:extLst>
          </p:cNvPr>
          <p:cNvSpPr txBox="1"/>
          <p:nvPr/>
        </p:nvSpPr>
        <p:spPr>
          <a:xfrm>
            <a:off x="205274" y="1399592"/>
            <a:ext cx="152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completo, Parte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714ABF-6CE0-4535-8C93-97533B39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06" y="1119673"/>
            <a:ext cx="8089641" cy="53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1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3F9105-9301-4D64-85CE-E352E4B4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32" y="1344243"/>
            <a:ext cx="9922618" cy="563636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85EA932-0FF6-4C1F-B253-859A6931C12F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DA7C17-0683-4AB1-A2DB-B7E18AA96D07}"/>
              </a:ext>
            </a:extLst>
          </p:cNvPr>
          <p:cNvSpPr txBox="1"/>
          <p:nvPr/>
        </p:nvSpPr>
        <p:spPr>
          <a:xfrm>
            <a:off x="205274" y="1399592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Manifesto</a:t>
            </a:r>
          </a:p>
        </p:txBody>
      </p:sp>
    </p:spTree>
    <p:extLst>
      <p:ext uri="{BB962C8B-B14F-4D97-AF65-F5344CB8AC3E}">
        <p14:creationId xmlns:p14="http://schemas.microsoft.com/office/powerpoint/2010/main" val="129323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1F1B9B-FB23-4C82-B98F-1144FD933A0C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453EC5-BD5F-4E32-96A5-7A02D871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76" y="919772"/>
            <a:ext cx="7867650" cy="56425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718CB75-6D15-4F94-AE0C-24475C00B598}"/>
              </a:ext>
            </a:extLst>
          </p:cNvPr>
          <p:cNvSpPr txBox="1"/>
          <p:nvPr/>
        </p:nvSpPr>
        <p:spPr>
          <a:xfrm>
            <a:off x="205274" y="1399592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3583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F640BD-A0A6-4038-A416-F7B901A77176}"/>
              </a:ext>
            </a:extLst>
          </p:cNvPr>
          <p:cNvSpPr/>
          <p:nvPr/>
        </p:nvSpPr>
        <p:spPr>
          <a:xfrm>
            <a:off x="139643" y="211885"/>
            <a:ext cx="632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5A9B7C-60AF-48B6-9519-38F61B7D7D8C}"/>
              </a:ext>
            </a:extLst>
          </p:cNvPr>
          <p:cNvSpPr txBox="1"/>
          <p:nvPr/>
        </p:nvSpPr>
        <p:spPr>
          <a:xfrm>
            <a:off x="139643" y="1698171"/>
            <a:ext cx="462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Desenhando o Layout do aplicativo 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A4C6FB8-E49F-41D0-9190-591F54A9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87648"/>
              </p:ext>
            </p:extLst>
          </p:nvPr>
        </p:nvGraphicFramePr>
        <p:xfrm>
          <a:off x="139645" y="2067502"/>
          <a:ext cx="4926878" cy="440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260">
                  <a:extLst>
                    <a:ext uri="{9D8B030D-6E8A-4147-A177-3AD203B41FA5}">
                      <a16:colId xmlns:a16="http://schemas.microsoft.com/office/drawing/2014/main" val="424366073"/>
                    </a:ext>
                  </a:extLst>
                </a:gridCol>
                <a:gridCol w="1538850">
                  <a:extLst>
                    <a:ext uri="{9D8B030D-6E8A-4147-A177-3AD203B41FA5}">
                      <a16:colId xmlns:a16="http://schemas.microsoft.com/office/drawing/2014/main" val="3286779758"/>
                    </a:ext>
                  </a:extLst>
                </a:gridCol>
                <a:gridCol w="1940768">
                  <a:extLst>
                    <a:ext uri="{9D8B030D-6E8A-4147-A177-3AD203B41FA5}">
                      <a16:colId xmlns:a16="http://schemas.microsoft.com/office/drawing/2014/main" val="1786633509"/>
                    </a:ext>
                  </a:extLst>
                </a:gridCol>
              </a:tblGrid>
              <a:tr h="376971">
                <a:tc>
                  <a:txBody>
                    <a:bodyPr/>
                    <a:lstStyle/>
                    <a:p>
                      <a:r>
                        <a:rPr lang="pt-BR" dirty="0"/>
                        <a:t>Componente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0898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consulta_edittext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45437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69792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Digite algo aqui...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456882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consultar_button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73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16057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onClick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onsultar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754036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imageButton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mic_imageButton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2068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05031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TextView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resultado_textview</a:t>
                      </a:r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264093"/>
                  </a:ext>
                </a:extLst>
              </a:tr>
              <a:tr h="3769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TextSize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425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6EB1C36-5A36-4879-928F-0D4A2E09CF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34065" y="1978089"/>
            <a:ext cx="2913329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80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6829F4-5681-4DB2-822E-C0A040BCE579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AC5C84-16AC-4CA4-82E7-D29020F6EE96}"/>
              </a:ext>
            </a:extLst>
          </p:cNvPr>
          <p:cNvSpPr txBox="1"/>
          <p:nvPr/>
        </p:nvSpPr>
        <p:spPr>
          <a:xfrm>
            <a:off x="139644" y="1604865"/>
            <a:ext cx="3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Integrando</a:t>
            </a:r>
            <a:r>
              <a:rPr lang="en-US" b="1" dirty="0"/>
              <a:t> </a:t>
            </a:r>
            <a:r>
              <a:rPr lang="en-US" b="1" dirty="0" err="1"/>
              <a:t>DialogFlow</a:t>
            </a:r>
            <a:r>
              <a:rPr lang="en-US" b="1" dirty="0"/>
              <a:t> via </a:t>
            </a:r>
            <a:r>
              <a:rPr lang="en-US" b="1" dirty="0" err="1"/>
              <a:t>Voz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1DD3C5-8CF0-4DC2-9A3A-1741638BCD26}"/>
              </a:ext>
            </a:extLst>
          </p:cNvPr>
          <p:cNvSpPr txBox="1"/>
          <p:nvPr/>
        </p:nvSpPr>
        <p:spPr>
          <a:xfrm>
            <a:off x="205273" y="2090057"/>
            <a:ext cx="767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interface já declarada dentro da biblioteca do </a:t>
            </a:r>
            <a:r>
              <a:rPr lang="pt-BR" dirty="0" err="1"/>
              <a:t>DialogFlow</a:t>
            </a:r>
            <a:r>
              <a:rPr lang="pt-BR" dirty="0"/>
              <a:t> que e esta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1BF7C0-B7A7-4312-AB2C-F23FCAEB6B6F}"/>
              </a:ext>
            </a:extLst>
          </p:cNvPr>
          <p:cNvSpPr txBox="1"/>
          <p:nvPr/>
        </p:nvSpPr>
        <p:spPr>
          <a:xfrm>
            <a:off x="205273" y="2612571"/>
            <a:ext cx="5999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```java</a:t>
            </a:r>
            <a:endParaRPr lang="pt-BR" dirty="0"/>
          </a:p>
          <a:p>
            <a:r>
              <a:rPr lang="en-US" dirty="0"/>
              <a:t>public interface </a:t>
            </a:r>
            <a:r>
              <a:rPr lang="en-US" dirty="0" err="1"/>
              <a:t>AIListener</a:t>
            </a:r>
            <a:r>
              <a:rPr lang="en-US" dirty="0"/>
              <a:t> {</a:t>
            </a:r>
            <a:endParaRPr lang="pt-BR" dirty="0"/>
          </a:p>
          <a:p>
            <a:r>
              <a:rPr lang="en-US" dirty="0"/>
              <a:t>    void </a:t>
            </a:r>
            <a:r>
              <a:rPr lang="en-US" dirty="0" err="1"/>
              <a:t>onResult</a:t>
            </a:r>
            <a:r>
              <a:rPr lang="en-US" dirty="0"/>
              <a:t>(</a:t>
            </a:r>
            <a:r>
              <a:rPr lang="en-US" dirty="0" err="1"/>
              <a:t>AIResponse</a:t>
            </a:r>
            <a:r>
              <a:rPr lang="en-US" dirty="0"/>
              <a:t> result); // here process response</a:t>
            </a:r>
            <a:endParaRPr lang="pt-BR" dirty="0"/>
          </a:p>
          <a:p>
            <a:r>
              <a:rPr lang="en-US" dirty="0"/>
              <a:t>    void </a:t>
            </a:r>
            <a:r>
              <a:rPr lang="en-US" dirty="0" err="1"/>
              <a:t>onError</a:t>
            </a:r>
            <a:r>
              <a:rPr lang="en-US" dirty="0"/>
              <a:t>(</a:t>
            </a:r>
            <a:r>
              <a:rPr lang="en-US" dirty="0" err="1"/>
              <a:t>AIError</a:t>
            </a:r>
            <a:r>
              <a:rPr lang="en-US" dirty="0"/>
              <a:t> error); // here process error</a:t>
            </a:r>
            <a:endParaRPr lang="pt-BR" dirty="0"/>
          </a:p>
          <a:p>
            <a:r>
              <a:rPr lang="en-US" dirty="0"/>
              <a:t>    void </a:t>
            </a:r>
            <a:r>
              <a:rPr lang="en-US" dirty="0" err="1"/>
              <a:t>onAudioLevel</a:t>
            </a:r>
            <a:r>
              <a:rPr lang="en-US" dirty="0"/>
              <a:t>(float level); // callback for sound level visualization</a:t>
            </a:r>
            <a:endParaRPr lang="pt-BR" dirty="0"/>
          </a:p>
          <a:p>
            <a:r>
              <a:rPr lang="en-US" dirty="0"/>
              <a:t>    void </a:t>
            </a:r>
            <a:r>
              <a:rPr lang="en-US" dirty="0" err="1"/>
              <a:t>onListeningStarted</a:t>
            </a:r>
            <a:r>
              <a:rPr lang="en-US" dirty="0"/>
              <a:t>(); // indicate start listening here</a:t>
            </a:r>
            <a:endParaRPr lang="pt-BR" dirty="0"/>
          </a:p>
          <a:p>
            <a:r>
              <a:rPr lang="en-US" dirty="0"/>
              <a:t>    void </a:t>
            </a:r>
            <a:r>
              <a:rPr lang="en-US" dirty="0" err="1"/>
              <a:t>onListeningCanceled</a:t>
            </a:r>
            <a:r>
              <a:rPr lang="en-US" dirty="0"/>
              <a:t>(); // indicate stop listening here</a:t>
            </a:r>
            <a:endParaRPr lang="pt-BR" dirty="0"/>
          </a:p>
          <a:p>
            <a:r>
              <a:rPr lang="en-US" dirty="0"/>
              <a:t>    void </a:t>
            </a:r>
            <a:r>
              <a:rPr lang="en-US" dirty="0" err="1"/>
              <a:t>onListeningFinished</a:t>
            </a:r>
            <a:r>
              <a:rPr lang="en-US" dirty="0"/>
              <a:t>(); // indicate stop listening here</a:t>
            </a:r>
            <a:endParaRPr lang="pt-BR" dirty="0"/>
          </a:p>
          <a:p>
            <a:r>
              <a:rPr lang="pt-BR" dirty="0"/>
              <a:t>}</a:t>
            </a:r>
          </a:p>
          <a:p>
            <a:r>
              <a:rPr lang="pt-BR" dirty="0"/>
              <a:t>```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8FBB7E-B5FF-4A74-B86B-F420927521FB}"/>
              </a:ext>
            </a:extLst>
          </p:cNvPr>
          <p:cNvSpPr txBox="1"/>
          <p:nvPr/>
        </p:nvSpPr>
        <p:spPr>
          <a:xfrm>
            <a:off x="7025951" y="2911151"/>
            <a:ext cx="496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Ela específica algumas assinaturas de métodos, como pode-se ver acima, que são contratos, ou seja, a classe que implementar essa interface terá que implementar esses métodos.</a:t>
            </a:r>
          </a:p>
        </p:txBody>
      </p:sp>
    </p:spTree>
    <p:extLst>
      <p:ext uri="{BB962C8B-B14F-4D97-AF65-F5344CB8AC3E}">
        <p14:creationId xmlns:p14="http://schemas.microsoft.com/office/powerpoint/2010/main" val="52309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FACF3A-034A-41B2-B4BF-3CEB2596FC33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35C6D-F84A-4EEB-8B91-2541541AFE92}"/>
              </a:ext>
            </a:extLst>
          </p:cNvPr>
          <p:cNvSpPr txBox="1"/>
          <p:nvPr/>
        </p:nvSpPr>
        <p:spPr>
          <a:xfrm>
            <a:off x="205273" y="1082332"/>
            <a:ext cx="1172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implementar a interface no nosso aplicativo, ou seja, a classe </a:t>
            </a:r>
            <a:r>
              <a:rPr lang="pt-BR" b="1" dirty="0" err="1"/>
              <a:t>MainActivity</a:t>
            </a:r>
            <a:r>
              <a:rPr lang="pt-BR" dirty="0"/>
              <a:t> deve implementar a interface </a:t>
            </a:r>
            <a:r>
              <a:rPr lang="pt-BR" b="1" dirty="0" err="1"/>
              <a:t>AIListiner</a:t>
            </a:r>
            <a:r>
              <a:rPr lang="pt-BR" dirty="0"/>
              <a:t>, veja o código a seguir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1A960C-637F-4912-A944-1E7C5C3BE2A8}"/>
              </a:ext>
            </a:extLst>
          </p:cNvPr>
          <p:cNvSpPr/>
          <p:nvPr/>
        </p:nvSpPr>
        <p:spPr>
          <a:xfrm>
            <a:off x="205273" y="1840034"/>
            <a:ext cx="10879494" cy="38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AppCompatActivity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AIListener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C35F69-AB5C-4604-A9D4-39AB39AC9991}"/>
              </a:ext>
            </a:extLst>
          </p:cNvPr>
          <p:cNvSpPr/>
          <p:nvPr/>
        </p:nvSpPr>
        <p:spPr>
          <a:xfrm>
            <a:off x="139643" y="2449211"/>
            <a:ext cx="4898888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assinamos um contrato, temos que implementar todos os métodos declarados na interface </a:t>
            </a:r>
            <a:r>
              <a:rPr lang="pt-BR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AIListiner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6B104F-5B9E-4451-8FED-B16DDDD04F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45020" y="2335293"/>
            <a:ext cx="6158204" cy="43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EC1D45D-81E7-4ACA-A532-A892AF61D203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6FE6C1-254E-4B2A-95C1-8DE3E5740B52}"/>
              </a:ext>
            </a:extLst>
          </p:cNvPr>
          <p:cNvSpPr/>
          <p:nvPr/>
        </p:nvSpPr>
        <p:spPr>
          <a:xfrm>
            <a:off x="139642" y="1135830"/>
            <a:ext cx="11840863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 de adicionar código aos métodos implementados, temos que mudar o idioma de inglês para português do Brasil, uma vez que iremos falar ao invés de digitar a solicitação. Veja a alteração feita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7A82E7A-9EDD-49BA-B203-EF2EF80DFA8B}"/>
              </a:ext>
            </a:extLst>
          </p:cNvPr>
          <p:cNvSpPr/>
          <p:nvPr/>
        </p:nvSpPr>
        <p:spPr>
          <a:xfrm>
            <a:off x="189374" y="2023804"/>
            <a:ext cx="72955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A29308-A288-49FC-9A23-96ABB2CDB5C7}"/>
              </a:ext>
            </a:extLst>
          </p:cNvPr>
          <p:cNvSpPr/>
          <p:nvPr/>
        </p:nvSpPr>
        <p:spPr>
          <a:xfrm>
            <a:off x="189373" y="2399356"/>
            <a:ext cx="9766389" cy="127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 = 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CLIENT_ACCESS_TOKEN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AIConfiguration.SupportedLanguages.</a:t>
            </a:r>
            <a:r>
              <a:rPr lang="en-US" b="1" i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AIConfiguration.RecognitionEngine.</a:t>
            </a:r>
            <a:r>
              <a:rPr lang="en-US" b="1" i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71672F-1E4E-4A95-936C-50E9D4F17E32}"/>
              </a:ext>
            </a:extLst>
          </p:cNvPr>
          <p:cNvSpPr/>
          <p:nvPr/>
        </p:nvSpPr>
        <p:spPr>
          <a:xfrm>
            <a:off x="189373" y="4076168"/>
            <a:ext cx="8290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4323EB-92E1-4840-842C-B223B8DFAF73}"/>
              </a:ext>
            </a:extLst>
          </p:cNvPr>
          <p:cNvSpPr/>
          <p:nvPr/>
        </p:nvSpPr>
        <p:spPr>
          <a:xfrm>
            <a:off x="189373" y="4451720"/>
            <a:ext cx="7536374" cy="156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 = 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CLIENT_ACCESS_TOKEN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AIConfiguration.SupportedLanguages.</a:t>
            </a:r>
            <a:r>
              <a:rPr lang="en-US" b="1" i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PortugueseBrazil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AIConfiguration.RecognitionEngine.</a:t>
            </a:r>
            <a:r>
              <a:rPr lang="en-US" b="1" i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3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3FBD53-AECB-447D-9B24-1B22287275CD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14D63E-9949-4AA3-9CF6-0DABD8A67262}"/>
              </a:ext>
            </a:extLst>
          </p:cNvPr>
          <p:cNvSpPr/>
          <p:nvPr/>
        </p:nvSpPr>
        <p:spPr>
          <a:xfrm>
            <a:off x="139643" y="1405310"/>
            <a:ext cx="1152362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precisamos ainda, definir a classe que irá receber as notificações. Então acrescente o seguinte código abaixo de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final...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827181-B830-4005-A1A1-66E8B294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3" y="2142877"/>
            <a:ext cx="306075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aiService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.setListener(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A11737-7E45-482B-8455-567C8E83694E}"/>
              </a:ext>
            </a:extLst>
          </p:cNvPr>
          <p:cNvSpPr txBox="1"/>
          <p:nvPr/>
        </p:nvSpPr>
        <p:spPr>
          <a:xfrm>
            <a:off x="1110027" y="2869935"/>
            <a:ext cx="29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Veja o resultado ao lado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7D58A0-2C19-4AEA-9378-CA07F1E69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204" y="2347336"/>
            <a:ext cx="551439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AIConfiguration config =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AIConfiguration (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CLIENT_ACCESS_TOKEN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AIConfiguration.SupportedLanguages.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PortugueseBrazil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AIConfiguration.RecognitionEngine.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aiService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AIService.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getService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aiService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.setListener(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t-BR" alt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6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67347F-F61F-4C9A-81EF-70CAB21E9D61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C0225A-9017-4748-B8B4-1D306B7799BE}"/>
              </a:ext>
            </a:extLst>
          </p:cNvPr>
          <p:cNvSpPr txBox="1"/>
          <p:nvPr/>
        </p:nvSpPr>
        <p:spPr>
          <a:xfrm>
            <a:off x="139643" y="1464906"/>
            <a:ext cx="442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Sintetização de voz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0C4BCB-DF8D-4C32-A43D-BA0FDDD56B7B}"/>
              </a:ext>
            </a:extLst>
          </p:cNvPr>
          <p:cNvSpPr/>
          <p:nvPr/>
        </p:nvSpPr>
        <p:spPr>
          <a:xfrm>
            <a:off x="139643" y="1905553"/>
            <a:ext cx="396313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classe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MainActivity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declara a variável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98220A-E959-4EDB-B331-FC1F0F46538E}"/>
              </a:ext>
            </a:extLst>
          </p:cNvPr>
          <p:cNvSpPr/>
          <p:nvPr/>
        </p:nvSpPr>
        <p:spPr>
          <a:xfrm>
            <a:off x="139643" y="2379373"/>
            <a:ext cx="3631122" cy="38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b="1" dirty="0" err="1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TextToSpeech</a:t>
            </a:r>
            <a:r>
              <a:rPr lang="pt-BR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pt-BR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E52C1E-1677-4177-BFF6-559DA41B0774}"/>
              </a:ext>
            </a:extLst>
          </p:cNvPr>
          <p:cNvSpPr/>
          <p:nvPr/>
        </p:nvSpPr>
        <p:spPr>
          <a:xfrm>
            <a:off x="180199" y="3053448"/>
            <a:ext cx="604203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no evento </a:t>
            </a:r>
            <a:r>
              <a:rPr lang="pt-BR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instancie o objeto </a:t>
            </a:r>
            <a:r>
              <a:rPr lang="pt-B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tts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seguinte forma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F68EBF-ECAD-4220-95A5-C58B6D569184}"/>
              </a:ext>
            </a:extLst>
          </p:cNvPr>
          <p:cNvSpPr/>
          <p:nvPr/>
        </p:nvSpPr>
        <p:spPr>
          <a:xfrm>
            <a:off x="247681" y="3429000"/>
            <a:ext cx="7710196" cy="245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en-US" b="1" dirty="0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TextToSpeech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this, new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TextToSpeech.OnInitListener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BBB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b="1" dirty="0">
                <a:solidFill>
                  <a:srgbClr val="BBB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BBB52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b="1" dirty="0" err="1">
                <a:solidFill>
                  <a:srgbClr val="FFC66D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onInit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en-US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idioma</a:t>
            </a:r>
            <a:br>
              <a:rPr lang="en-US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solidFill>
                  <a:srgbClr val="9876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en-US" b="1" dirty="0" err="1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.setLanguage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Locale(</a:t>
            </a:r>
            <a:r>
              <a:rPr lang="en-US" b="1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 err="1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b="1" dirty="0">
                <a:solidFill>
                  <a:srgbClr val="6A875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-BR"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A9B7C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en-US" b="1" dirty="0">
                <a:solidFill>
                  <a:srgbClr val="CC783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51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4E7379-09A1-4F74-8222-E566B35DB3F5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D27565A-1796-42B1-AD7F-171A7491C583}"/>
              </a:ext>
            </a:extLst>
          </p:cNvPr>
          <p:cNvSpPr/>
          <p:nvPr/>
        </p:nvSpPr>
        <p:spPr>
          <a:xfrm>
            <a:off x="139643" y="1104503"/>
            <a:ext cx="3424977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Permissão em tempo de execução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7FB31D-61A8-47AB-B386-D355EA19D4A1}"/>
              </a:ext>
            </a:extLst>
          </p:cNvPr>
          <p:cNvSpPr/>
          <p:nvPr/>
        </p:nvSpPr>
        <p:spPr>
          <a:xfrm>
            <a:off x="139642" y="1567732"/>
            <a:ext cx="116635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212121"/>
                </a:solidFill>
                <a:latin typeface="Roboto" panose="02000000000000000000" pitchFamily="2" charset="0"/>
              </a:rPr>
              <a:t>O código a seguir verifica se o aplicativo tem a permissão para ler os contatos do usuário e solicita a permissão, se necessário:</a:t>
            </a:r>
            <a:endParaRPr lang="pt-BR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FC730C-6A5D-4D70-AC7A-5F2BBF3DE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6" y="1963186"/>
            <a:ext cx="10767526" cy="420621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Here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thisActivity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is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current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activity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ContextCompat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.checkSelfPermission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thisActivity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Manifest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.permission.READ_CONTACTS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!=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PackageManager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.PERMISSION_GRANTED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Should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we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show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an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explanation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?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if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ActivityCompat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.shouldShowRequestPermissionRationale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thisActivity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Manifest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.permission.READ_CONTACTS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))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Show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an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expanation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user *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asynchronously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* --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don't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block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this thread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waiting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for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user's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response!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After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user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sees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explanation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try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again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to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permission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.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else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{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No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explanation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needed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,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we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can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permission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.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ActivityCompat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.requestPermissions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(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thisActivity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Roboto Mono"/>
              </a:rPr>
              <a:t>new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String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[]{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/>
              </a:rPr>
              <a:t>Manifest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.permission.READ_CONTACTS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},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        MY_PERMISSIONS_REQUEST_READ_CONTACTS);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MY_PERMISSIONS_REQUEST_READ_CONTACTS is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an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app-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defined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int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constant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. The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callback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method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gets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   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//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result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of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the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 </a:t>
            </a:r>
            <a:r>
              <a:rPr kumimoji="0" lang="pt-BR" altLang="pt-BR" sz="10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request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/>
              </a:rPr>
              <a:t>.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    }</a:t>
            </a:r>
            <a:b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</a:b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/>
              </a:rPr>
              <a:t>}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900308C-258B-479D-9128-DFD93D08B6D2}"/>
              </a:ext>
            </a:extLst>
          </p:cNvPr>
          <p:cNvSpPr/>
          <p:nvPr/>
        </p:nvSpPr>
        <p:spPr>
          <a:xfrm>
            <a:off x="139642" y="6257078"/>
            <a:ext cx="11411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https://developer.android.com/training/permissions/requesting?hl=pt-br</a:t>
            </a:r>
          </a:p>
        </p:txBody>
      </p:sp>
    </p:spTree>
    <p:extLst>
      <p:ext uri="{BB962C8B-B14F-4D97-AF65-F5344CB8AC3E}">
        <p14:creationId xmlns:p14="http://schemas.microsoft.com/office/powerpoint/2010/main" val="128996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D8F1D2-FF27-4C1E-BE7C-F1ECBA1932DD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FFBC96-FB04-4A77-9755-C4ED8BD50C47}"/>
              </a:ext>
            </a:extLst>
          </p:cNvPr>
          <p:cNvSpPr txBox="1"/>
          <p:nvPr/>
        </p:nvSpPr>
        <p:spPr>
          <a:xfrm>
            <a:off x="223935" y="1194318"/>
            <a:ext cx="1159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código anterior deve ser colado dentro do evento </a:t>
            </a:r>
            <a:r>
              <a:rPr lang="pt-BR" b="1" dirty="0" err="1"/>
              <a:t>consultarVoz</a:t>
            </a:r>
            <a:r>
              <a:rPr lang="pt-BR" dirty="0"/>
              <a:t>, que é evocado quando o usuário clica no microfone. Veja a implementação a seguir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56713C-9494-4E1D-AFF6-36ADE9A9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35" y="2170788"/>
            <a:ext cx="11597951" cy="44012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consultarVoz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ContextCompat.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)!=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shouldShowRequestPermissionRationale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ActivityCompat.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new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[]{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Manifest.permission.</a:t>
            </a:r>
            <a:r>
              <a:rPr kumimoji="0" lang="pt-BR" altLang="pt-BR" sz="14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t-BR" altLang="pt-BR" sz="14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MY_PERMISSIONS_REQUEST_CODE_RECORD_AUDIO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//Escutar o microfone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aiService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.startListening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36ECB04-8930-496D-A8A9-5251A06C286B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6A5F62-BEF2-4857-B048-577745F5AB92}"/>
              </a:ext>
            </a:extLst>
          </p:cNvPr>
          <p:cNvSpPr txBox="1"/>
          <p:nvPr/>
        </p:nvSpPr>
        <p:spPr>
          <a:xfrm>
            <a:off x="233265" y="1474237"/>
            <a:ext cx="1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 necessário criar um método para validar a permissão quando solicitada.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4FCA00-2AB3-4869-B484-AF6CDA2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65" y="1460223"/>
            <a:ext cx="10898155" cy="280076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onRequestPermissionsResult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.onRequestPermissionsResult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altLang="pt-BR" sz="16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MY_PERMISSIONS_REQUEST_CODE_RECORD_AUDIO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grantResults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PackageManager.</a:t>
            </a:r>
            <a:r>
              <a:rPr kumimoji="0" lang="pt-BR" altLang="pt-BR" sz="1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aiService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.startListening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4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1E4E30-95D2-41CA-97CC-4B09B6E9D90B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01C0E5-EA97-4A40-8936-57324CD37268}"/>
              </a:ext>
            </a:extLst>
          </p:cNvPr>
          <p:cNvSpPr txBox="1"/>
          <p:nvPr/>
        </p:nvSpPr>
        <p:spPr>
          <a:xfrm>
            <a:off x="233265" y="1138335"/>
            <a:ext cx="1172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próximos slides contém o código completo do evento </a:t>
            </a:r>
            <a:r>
              <a:rPr lang="pt-BR" b="1" dirty="0"/>
              <a:t>MainActivity.java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73EC35-475C-44FD-B56C-0053B111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619250"/>
            <a:ext cx="11458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B75396-0711-4C1F-A13A-CFE674E2B8E6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4BD52E-C24D-468A-82A9-02608722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5" y="1024423"/>
            <a:ext cx="114395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6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FE15FF-028B-4270-88FC-6FBFEF55A74E}"/>
              </a:ext>
            </a:extLst>
          </p:cNvPr>
          <p:cNvSpPr/>
          <p:nvPr/>
        </p:nvSpPr>
        <p:spPr>
          <a:xfrm>
            <a:off x="139643" y="211885"/>
            <a:ext cx="632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5C5E86-EFA0-4679-BAD9-A92509D013C7}"/>
              </a:ext>
            </a:extLst>
          </p:cNvPr>
          <p:cNvSpPr txBox="1"/>
          <p:nvPr/>
        </p:nvSpPr>
        <p:spPr>
          <a:xfrm>
            <a:off x="139643" y="1520890"/>
            <a:ext cx="774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Criando o ícone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13AA82-274A-49FD-86D5-51C5DDD96CD7}"/>
              </a:ext>
            </a:extLst>
          </p:cNvPr>
          <p:cNvSpPr txBox="1"/>
          <p:nvPr/>
        </p:nvSpPr>
        <p:spPr>
          <a:xfrm>
            <a:off x="139643" y="1978090"/>
            <a:ext cx="997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Vector </a:t>
            </a:r>
            <a:r>
              <a:rPr lang="pt-BR" dirty="0" err="1"/>
              <a:t>Asset</a:t>
            </a:r>
            <a:r>
              <a:rPr lang="pt-BR" dirty="0"/>
              <a:t>, como mostra a figura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291852-943A-49B4-B367-80BC0870CB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8211" y="1278294"/>
            <a:ext cx="4672401" cy="53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29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91DB046-D96B-4006-8037-F7D33308505B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23A095-AE2C-472C-AC9B-2D8E6550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8" y="947764"/>
            <a:ext cx="10613992" cy="5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F3832C5-4602-44EB-B57F-B9E8E397011A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3AA88E-5D81-46E7-A86D-EA8D4F7B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8" y="2076450"/>
            <a:ext cx="11391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66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5FD2AD8-10FC-444C-8654-7F7D3BC1CD78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CEEBDB-7D5E-4DCE-9040-5EDB2970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990725"/>
            <a:ext cx="114395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50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DE74396-7FF4-4766-BE5A-AB5EA25BC562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8BEED2-3369-4BCB-B1BF-5C3D6D33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8" y="1101502"/>
            <a:ext cx="114681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12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6B68F0-F0E2-4E40-823A-E9CC51D044C0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E39068-A9D5-4A17-AAEF-6BEEF889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989045"/>
            <a:ext cx="11487150" cy="56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612B56-E721-4695-8DA0-204F88B6B9DA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E705F7-45FF-425E-8038-B8917F6F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8" y="1102565"/>
            <a:ext cx="114681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2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1A283A-6240-492B-B0D8-D05E42A7DF0C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82E7B9-CAE4-4F05-B093-41F3A2A166F4}"/>
              </a:ext>
            </a:extLst>
          </p:cNvPr>
          <p:cNvSpPr txBox="1"/>
          <p:nvPr/>
        </p:nvSpPr>
        <p:spPr>
          <a:xfrm>
            <a:off x="139643" y="1362269"/>
            <a:ext cx="42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Certificados e assinaturas digitais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85BA23-F2CB-4E99-A757-E79BA70DD7F2}"/>
              </a:ext>
            </a:extLst>
          </p:cNvPr>
          <p:cNvSpPr txBox="1"/>
          <p:nvPr/>
        </p:nvSpPr>
        <p:spPr>
          <a:xfrm>
            <a:off x="139643" y="1819469"/>
            <a:ext cx="11691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Precisamos de um certificado de produção para podermos distribuir nossa aplicação. Portanto, vamos criar um certificado de produção. Então, no Android Studio, você vai clicar na opção do menu Build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Generate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Signed</a:t>
            </a:r>
            <a:r>
              <a:rPr lang="pt-BR" dirty="0">
                <a:sym typeface="Wingdings" panose="05000000000000000000" pitchFamily="2" charset="2"/>
              </a:rPr>
              <a:t> APK..., como mostra a figura a seguir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05D1A3-ED33-4E97-B811-614AE11A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16" y="2541418"/>
            <a:ext cx="9182100" cy="423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2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D91CE9-8930-4692-8CD4-8A96B742A274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3B0C4E-BF15-417A-A9D9-A82819D5A539}"/>
              </a:ext>
            </a:extLst>
          </p:cNvPr>
          <p:cNvSpPr txBox="1"/>
          <p:nvPr/>
        </p:nvSpPr>
        <p:spPr>
          <a:xfrm>
            <a:off x="139643" y="1483567"/>
            <a:ext cx="1159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 tela seguinte clique em Next...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AD3A8D-E293-4EE5-B158-C976307B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55" y="1955541"/>
            <a:ext cx="5895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6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05F3B8-F0D8-4664-B247-6A1852EF6F4A}"/>
              </a:ext>
            </a:extLst>
          </p:cNvPr>
          <p:cNvSpPr/>
          <p:nvPr/>
        </p:nvSpPr>
        <p:spPr>
          <a:xfrm>
            <a:off x="111068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287A5-EFE5-4CB7-B5EE-96BEC2EB1A36}"/>
              </a:ext>
            </a:extLst>
          </p:cNvPr>
          <p:cNvSpPr txBox="1"/>
          <p:nvPr/>
        </p:nvSpPr>
        <p:spPr>
          <a:xfrm>
            <a:off x="111068" y="1371600"/>
            <a:ext cx="1007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tela seguinte clique </a:t>
            </a:r>
            <a:r>
              <a:rPr lang="pt-BR" b="1" dirty="0" err="1"/>
              <a:t>Create</a:t>
            </a:r>
            <a:r>
              <a:rPr lang="pt-BR" b="1" dirty="0"/>
              <a:t> New...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570FBD-D4DE-4DBB-8412-1D602682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11" y="1740932"/>
            <a:ext cx="68961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83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82A002-8A4D-48C1-9718-4BF809B8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905000"/>
            <a:ext cx="5962650" cy="46101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7294425-AFBB-4307-A0C3-F57979637E05}"/>
              </a:ext>
            </a:extLst>
          </p:cNvPr>
          <p:cNvSpPr/>
          <p:nvPr/>
        </p:nvSpPr>
        <p:spPr>
          <a:xfrm>
            <a:off x="111068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658F3F-EFA0-44D1-9C08-5F669270B06D}"/>
              </a:ext>
            </a:extLst>
          </p:cNvPr>
          <p:cNvSpPr txBox="1"/>
          <p:nvPr/>
        </p:nvSpPr>
        <p:spPr>
          <a:xfrm>
            <a:off x="111068" y="1371600"/>
            <a:ext cx="1007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tela seguinte preencha todos os campos solicitados e clique em OK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9087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A316E1-756A-4ECE-9A4A-4CBEDDF25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4" y="1657350"/>
            <a:ext cx="5467351" cy="4953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7E7A0F-3B0C-4108-97AE-CA723299E3A9}"/>
              </a:ext>
            </a:extLst>
          </p:cNvPr>
          <p:cNvSpPr/>
          <p:nvPr/>
        </p:nvSpPr>
        <p:spPr>
          <a:xfrm>
            <a:off x="139643" y="211885"/>
            <a:ext cx="64992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2A5D43-70AF-42E7-B51D-EB1A63A18A43}"/>
              </a:ext>
            </a:extLst>
          </p:cNvPr>
          <p:cNvSpPr txBox="1"/>
          <p:nvPr/>
        </p:nvSpPr>
        <p:spPr>
          <a:xfrm>
            <a:off x="139644" y="1978090"/>
            <a:ext cx="608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no Clip </a:t>
            </a:r>
            <a:r>
              <a:rPr lang="pt-BR" dirty="0" err="1"/>
              <a:t>Art</a:t>
            </a:r>
            <a:r>
              <a:rPr lang="pt-BR" dirty="0"/>
              <a:t> do microfone na figura ao lado</a:t>
            </a:r>
          </a:p>
        </p:txBody>
      </p:sp>
    </p:spTree>
    <p:extLst>
      <p:ext uri="{BB962C8B-B14F-4D97-AF65-F5344CB8AC3E}">
        <p14:creationId xmlns:p14="http://schemas.microsoft.com/office/powerpoint/2010/main" val="1840331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0E8EF4E-0C0F-4118-8233-FEFE1EC132CD}"/>
              </a:ext>
            </a:extLst>
          </p:cNvPr>
          <p:cNvSpPr/>
          <p:nvPr/>
        </p:nvSpPr>
        <p:spPr>
          <a:xfrm>
            <a:off x="111068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40F3AF-B9F2-4C55-B935-B05AE89CFECA}"/>
              </a:ext>
            </a:extLst>
          </p:cNvPr>
          <p:cNvSpPr txBox="1"/>
          <p:nvPr/>
        </p:nvSpPr>
        <p:spPr>
          <a:xfrm>
            <a:off x="111068" y="1400175"/>
            <a:ext cx="1007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Na tela seguinte clique em Next</a:t>
            </a:r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FA1FB4-892D-492B-8AA6-BDDF5996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69507"/>
            <a:ext cx="6877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3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2E240B6-541C-45F5-A409-62ACC951D842}"/>
              </a:ext>
            </a:extLst>
          </p:cNvPr>
          <p:cNvSpPr/>
          <p:nvPr/>
        </p:nvSpPr>
        <p:spPr>
          <a:xfrm>
            <a:off x="111068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91F1D8-D583-4CBC-8779-3D242AC57B18}"/>
              </a:ext>
            </a:extLst>
          </p:cNvPr>
          <p:cNvSpPr txBox="1"/>
          <p:nvPr/>
        </p:nvSpPr>
        <p:spPr>
          <a:xfrm>
            <a:off x="111068" y="1400175"/>
            <a:ext cx="1007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Distribuindo a aplicação por E-mail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793548-5B8C-41EE-A6CF-F4ADD6B5E099}"/>
              </a:ext>
            </a:extLst>
          </p:cNvPr>
          <p:cNvSpPr txBox="1"/>
          <p:nvPr/>
        </p:nvSpPr>
        <p:spPr>
          <a:xfrm>
            <a:off x="111068" y="1866900"/>
            <a:ext cx="115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já temos o aplicativo certificado digitalmente, basta enviar o arquivo com extensão </a:t>
            </a:r>
            <a:r>
              <a:rPr lang="pt-BR" dirty="0" err="1"/>
              <a:t>apk</a:t>
            </a:r>
            <a:r>
              <a:rPr lang="pt-BR" dirty="0"/>
              <a:t> por </a:t>
            </a:r>
            <a:r>
              <a:rPr lang="pt-BR" dirty="0" err="1"/>
              <a:t>email</a:t>
            </a:r>
            <a:r>
              <a:rPr lang="pt-BR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B2F19D-2289-4C8D-AD62-ACE5574FC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638425"/>
            <a:ext cx="45053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9396A13-42AD-44FB-988E-C9B8D6C2D926}"/>
              </a:ext>
            </a:extLst>
          </p:cNvPr>
          <p:cNvSpPr/>
          <p:nvPr/>
        </p:nvSpPr>
        <p:spPr>
          <a:xfrm>
            <a:off x="139643" y="211885"/>
            <a:ext cx="632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E32453-03C5-4362-B8A2-29C4CED77EEC}"/>
              </a:ext>
            </a:extLst>
          </p:cNvPr>
          <p:cNvSpPr txBox="1"/>
          <p:nvPr/>
        </p:nvSpPr>
        <p:spPr>
          <a:xfrm>
            <a:off x="139644" y="1978090"/>
            <a:ext cx="584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Digite </a:t>
            </a:r>
            <a:r>
              <a:rPr lang="pt-BR" dirty="0" err="1"/>
              <a:t>mic</a:t>
            </a:r>
            <a:r>
              <a:rPr lang="pt-BR" dirty="0"/>
              <a:t> na busca e clique no microfone na figura ao lado e depois OK.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BF8EA0-8202-4BD7-938F-70992802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285875"/>
            <a:ext cx="5391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F5DFDE0-4D61-4C02-95C4-8CFB1F66631D}"/>
              </a:ext>
            </a:extLst>
          </p:cNvPr>
          <p:cNvSpPr/>
          <p:nvPr/>
        </p:nvSpPr>
        <p:spPr>
          <a:xfrm>
            <a:off x="139643" y="211885"/>
            <a:ext cx="632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B547A9-3C50-49D5-872B-F84D923CA68F}"/>
              </a:ext>
            </a:extLst>
          </p:cNvPr>
          <p:cNvSpPr txBox="1"/>
          <p:nvPr/>
        </p:nvSpPr>
        <p:spPr>
          <a:xfrm>
            <a:off x="139644" y="1978090"/>
            <a:ext cx="584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ícone foi </a:t>
            </a:r>
            <a:r>
              <a:rPr lang="pt-BR" dirty="0" err="1"/>
              <a:t>criad</a:t>
            </a:r>
            <a:r>
              <a:rPr lang="pt-BR" dirty="0"/>
              <a:t> e o nome é ic_mic_black_24dp.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F849FD-F351-4F6E-ACA4-A1688B86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3" y="919771"/>
            <a:ext cx="5586243" cy="56429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AD4564-755C-4082-B09E-8D6D8A6406D7}"/>
              </a:ext>
            </a:extLst>
          </p:cNvPr>
          <p:cNvSpPr txBox="1"/>
          <p:nvPr/>
        </p:nvSpPr>
        <p:spPr>
          <a:xfrm>
            <a:off x="139643" y="3248025"/>
            <a:ext cx="59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Atribua esse ícone ao componente </a:t>
            </a:r>
            <a:r>
              <a:rPr lang="pt-BR" dirty="0" err="1"/>
              <a:t>imageButton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58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729AB1-15E2-468F-8105-E0DBA2EAA127}"/>
              </a:ext>
            </a:extLst>
          </p:cNvPr>
          <p:cNvSpPr/>
          <p:nvPr/>
        </p:nvSpPr>
        <p:spPr>
          <a:xfrm>
            <a:off x="139643" y="211885"/>
            <a:ext cx="632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474A77-151C-4FC9-83D1-905F395E07CD}"/>
              </a:ext>
            </a:extLst>
          </p:cNvPr>
          <p:cNvSpPr txBox="1"/>
          <p:nvPr/>
        </p:nvSpPr>
        <p:spPr>
          <a:xfrm>
            <a:off x="139643" y="1390650"/>
            <a:ext cx="59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Importando a biblioteca do </a:t>
            </a:r>
            <a:r>
              <a:rPr lang="pt-BR" b="1" dirty="0" err="1"/>
              <a:t>DialogFlow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636EC9-9417-45E5-AA42-3F017B46F0DC}"/>
              </a:ext>
            </a:extLst>
          </p:cNvPr>
          <p:cNvSpPr txBox="1"/>
          <p:nvPr/>
        </p:nvSpPr>
        <p:spPr>
          <a:xfrm>
            <a:off x="139643" y="1981200"/>
            <a:ext cx="468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o menu </a:t>
            </a:r>
            <a:r>
              <a:rPr lang="pt-BR" dirty="0" err="1"/>
              <a:t>Docs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SDKS  Android SDK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36397D-F10D-4014-B328-D7E5EC5B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90651"/>
            <a:ext cx="64198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DA3EE1-849D-4A4B-80C9-7B756C49F618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10E126-2E16-4F69-907F-8691E0A86CD1}"/>
              </a:ext>
            </a:extLst>
          </p:cNvPr>
          <p:cNvSpPr txBox="1"/>
          <p:nvPr/>
        </p:nvSpPr>
        <p:spPr>
          <a:xfrm>
            <a:off x="139644" y="1571625"/>
            <a:ext cx="60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Adicione as seguintes bibliotecas as dependências do seu app.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728039-CF3C-4FB3-A426-C29DF1FA2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8192" y="2057028"/>
            <a:ext cx="9396289" cy="43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70EDCDF-5473-4627-AC24-46A609EED902}"/>
              </a:ext>
            </a:extLst>
          </p:cNvPr>
          <p:cNvSpPr/>
          <p:nvPr/>
        </p:nvSpPr>
        <p:spPr>
          <a:xfrm>
            <a:off x="139643" y="211885"/>
            <a:ext cx="578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Android e </a:t>
            </a:r>
            <a:r>
              <a:rPr lang="pt-BR" sz="4000" dirty="0" err="1"/>
              <a:t>DialogFlow</a:t>
            </a:r>
            <a:endParaRPr lang="pt-BR" sz="4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32B775-6F4E-4247-BF41-B580DEC77E91}"/>
              </a:ext>
            </a:extLst>
          </p:cNvPr>
          <p:cNvSpPr txBox="1"/>
          <p:nvPr/>
        </p:nvSpPr>
        <p:spPr>
          <a:xfrm>
            <a:off x="139644" y="1571625"/>
            <a:ext cx="60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Declarando permissões de acesso</a:t>
            </a:r>
            <a:r>
              <a:rPr lang="pt-BR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EAE556-D7EB-4C06-AEF5-A5B4FD59F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16869" y="919771"/>
            <a:ext cx="6839701" cy="582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6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966</Words>
  <Application>Microsoft Office PowerPoint</Application>
  <PresentationFormat>Widescreen</PresentationFormat>
  <Paragraphs>143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Roboto</vt:lpstr>
      <vt:lpstr>Roboto Mono</vt:lpstr>
      <vt:lpstr>Times New Roman</vt:lpstr>
      <vt:lpstr>Wingdings</vt:lpstr>
      <vt:lpstr>Tema do Office</vt:lpstr>
      <vt:lpstr>Android e DialogFlow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e DialogFlow</dc:title>
  <dc:creator>José Antonio Cunha</dc:creator>
  <cp:lastModifiedBy>José Antonio Cunha</cp:lastModifiedBy>
  <cp:revision>1</cp:revision>
  <dcterms:created xsi:type="dcterms:W3CDTF">2018-10-18T16:07:18Z</dcterms:created>
  <dcterms:modified xsi:type="dcterms:W3CDTF">2018-10-23T18:59:49Z</dcterms:modified>
</cp:coreProperties>
</file>