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0" r:id="rId6"/>
    <p:sldId id="261" r:id="rId7"/>
    <p:sldId id="274" r:id="rId8"/>
    <p:sldId id="266" r:id="rId9"/>
    <p:sldId id="267" r:id="rId10"/>
    <p:sldId id="278" r:id="rId11"/>
    <p:sldId id="275" r:id="rId12"/>
    <p:sldId id="276" r:id="rId13"/>
    <p:sldId id="272" r:id="rId14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86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277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17582217340781675"/>
          <c:y val="0.14124424923075091"/>
          <c:w val="0.6367991359000934"/>
          <c:h val="0.6664009855910868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Porcentagem do grau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585-4CD2-9CBF-9BD28DDFB2A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585-4CD2-9CBF-9BD28DDFB2A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585-4CD2-9CBF-9BD28DDFB2A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585-4CD2-9CBF-9BD28DDFB2A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Atribuições semanais</c:v>
                </c:pt>
                <c:pt idx="1">
                  <c:v>Projetos</c:v>
                </c:pt>
                <c:pt idx="2">
                  <c:v>Questionários</c:v>
                </c:pt>
                <c:pt idx="3">
                  <c:v>Exame final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30</c:v>
                </c:pt>
                <c:pt idx="2">
                  <c:v>20</c:v>
                </c:pt>
                <c:pt idx="3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585-4CD2-9CBF-9BD28DDFB2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397643-8125-4F1C-A372-ECF3E023D39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75F46C7D-8C5B-44B8-885B-72B553DFBDED}">
      <dgm:prSet phldrT="[Texto]"/>
      <dgm:spPr/>
      <dgm:t>
        <a:bodyPr/>
        <a:lstStyle/>
        <a:p>
          <a:r>
            <a:rPr lang="pt-BR" dirty="0"/>
            <a:t>Leitura</a:t>
          </a:r>
        </a:p>
      </dgm:t>
    </dgm:pt>
    <dgm:pt modelId="{CDD8B25A-7C01-4D26-B85F-59F94B555813}" type="parTrans" cxnId="{A5C46D86-E622-4CD3-AD5D-56F2787D9492}">
      <dgm:prSet/>
      <dgm:spPr/>
      <dgm:t>
        <a:bodyPr/>
        <a:lstStyle/>
        <a:p>
          <a:endParaRPr lang="pt-BR"/>
        </a:p>
      </dgm:t>
    </dgm:pt>
    <dgm:pt modelId="{845FF6B3-6688-4FCD-971F-F6007A755750}" type="sibTrans" cxnId="{A5C46D86-E622-4CD3-AD5D-56F2787D9492}">
      <dgm:prSet/>
      <dgm:spPr/>
      <dgm:t>
        <a:bodyPr/>
        <a:lstStyle/>
        <a:p>
          <a:endParaRPr lang="pt-BR"/>
        </a:p>
      </dgm:t>
    </dgm:pt>
    <dgm:pt modelId="{9804C411-831F-4DA6-8B1B-9C583352CE3D}">
      <dgm:prSet phldrT="[Texto]"/>
      <dgm:spPr/>
      <dgm:t>
        <a:bodyPr/>
        <a:lstStyle/>
        <a:p>
          <a:r>
            <a:rPr lang="pt-BR" dirty="0"/>
            <a:t>Livros</a:t>
          </a:r>
        </a:p>
      </dgm:t>
    </dgm:pt>
    <dgm:pt modelId="{10941DF6-D521-4B7D-A157-C3578FDA13BB}" type="parTrans" cxnId="{4699913B-42E8-4C8F-8CDB-095F5ACD8E6F}">
      <dgm:prSet/>
      <dgm:spPr/>
      <dgm:t>
        <a:bodyPr/>
        <a:lstStyle/>
        <a:p>
          <a:endParaRPr lang="pt-BR"/>
        </a:p>
      </dgm:t>
    </dgm:pt>
    <dgm:pt modelId="{5937179E-E6B7-4288-B225-70592C680919}" type="sibTrans" cxnId="{4699913B-42E8-4C8F-8CDB-095F5ACD8E6F}">
      <dgm:prSet/>
      <dgm:spPr/>
      <dgm:t>
        <a:bodyPr/>
        <a:lstStyle/>
        <a:p>
          <a:endParaRPr lang="pt-BR"/>
        </a:p>
      </dgm:t>
    </dgm:pt>
    <dgm:pt modelId="{389C0EFA-19BF-411D-A158-4A1EE8E2C12E}">
      <dgm:prSet phldrT="[Texto]"/>
      <dgm:spPr/>
      <dgm:t>
        <a:bodyPr/>
        <a:lstStyle/>
        <a:p>
          <a:r>
            <a:rPr lang="pt-BR" dirty="0"/>
            <a:t>Artigos</a:t>
          </a:r>
        </a:p>
      </dgm:t>
    </dgm:pt>
    <dgm:pt modelId="{B48358E2-EB89-48E2-AFBD-BB181A0E33E1}" type="parTrans" cxnId="{BED138B4-15E9-471E-8C3B-E0AF53A0AE5D}">
      <dgm:prSet/>
      <dgm:spPr/>
      <dgm:t>
        <a:bodyPr/>
        <a:lstStyle/>
        <a:p>
          <a:endParaRPr lang="pt-BR"/>
        </a:p>
      </dgm:t>
    </dgm:pt>
    <dgm:pt modelId="{676BEC3D-CADC-444A-A35B-0F861DE01B81}" type="sibTrans" cxnId="{BED138B4-15E9-471E-8C3B-E0AF53A0AE5D}">
      <dgm:prSet/>
      <dgm:spPr/>
      <dgm:t>
        <a:bodyPr/>
        <a:lstStyle/>
        <a:p>
          <a:endParaRPr lang="pt-BR"/>
        </a:p>
      </dgm:t>
    </dgm:pt>
    <dgm:pt modelId="{C8FCE1D5-0013-443B-BA52-E4A60EA3FE6D}">
      <dgm:prSet phldrT="[Texto]"/>
      <dgm:spPr/>
      <dgm:t>
        <a:bodyPr/>
        <a:lstStyle/>
        <a:p>
          <a:r>
            <a:rPr lang="pt-BR" dirty="0"/>
            <a:t>Projetos</a:t>
          </a:r>
        </a:p>
      </dgm:t>
    </dgm:pt>
    <dgm:pt modelId="{534C5E64-47EE-48C9-A4CD-A367C15C24CB}" type="parTrans" cxnId="{992753B7-1671-45EE-9A52-A87F63B4FA71}">
      <dgm:prSet/>
      <dgm:spPr/>
      <dgm:t>
        <a:bodyPr/>
        <a:lstStyle/>
        <a:p>
          <a:endParaRPr lang="pt-BR"/>
        </a:p>
      </dgm:t>
    </dgm:pt>
    <dgm:pt modelId="{1C2A5E08-29F2-4695-ACA7-95A34ECB417D}" type="sibTrans" cxnId="{992753B7-1671-45EE-9A52-A87F63B4FA71}">
      <dgm:prSet/>
      <dgm:spPr/>
      <dgm:t>
        <a:bodyPr/>
        <a:lstStyle/>
        <a:p>
          <a:endParaRPr lang="pt-BR"/>
        </a:p>
      </dgm:t>
    </dgm:pt>
    <dgm:pt modelId="{4F09627D-7E88-4601-93C1-4E2BFE4319F2}">
      <dgm:prSet phldrT="[Texto]"/>
      <dgm:spPr/>
      <dgm:t>
        <a:bodyPr/>
        <a:lstStyle/>
        <a:p>
          <a:r>
            <a:rPr lang="pt-BR" dirty="0"/>
            <a:t>Suprimentos</a:t>
          </a:r>
        </a:p>
      </dgm:t>
    </dgm:pt>
    <dgm:pt modelId="{3827320A-3550-4AEA-B735-11B701042E5A}" type="parTrans" cxnId="{369CCAA4-9D5F-464A-87CE-77B2EF21F0B8}">
      <dgm:prSet/>
      <dgm:spPr/>
      <dgm:t>
        <a:bodyPr/>
        <a:lstStyle/>
        <a:p>
          <a:endParaRPr lang="pt-BR"/>
        </a:p>
      </dgm:t>
    </dgm:pt>
    <dgm:pt modelId="{91466907-124C-4D4C-A391-76F7F2EEFEE7}" type="sibTrans" cxnId="{369CCAA4-9D5F-464A-87CE-77B2EF21F0B8}">
      <dgm:prSet/>
      <dgm:spPr/>
      <dgm:t>
        <a:bodyPr/>
        <a:lstStyle/>
        <a:p>
          <a:endParaRPr lang="pt-BR"/>
        </a:p>
      </dgm:t>
    </dgm:pt>
    <dgm:pt modelId="{4E8F3B2F-F18D-4487-BD67-41CFB087905E}">
      <dgm:prSet phldrT="[Texto]"/>
      <dgm:spPr/>
      <dgm:t>
        <a:bodyPr/>
        <a:lstStyle/>
        <a:p>
          <a:r>
            <a:rPr lang="pt-BR" dirty="0"/>
            <a:t>Outros materiais de projeto</a:t>
          </a:r>
        </a:p>
      </dgm:t>
    </dgm:pt>
    <dgm:pt modelId="{8368A8F6-1661-4193-94BC-073E76623AB2}" type="parTrans" cxnId="{C15E96C3-226A-4C9B-A627-D6BDB51E1BF5}">
      <dgm:prSet/>
      <dgm:spPr/>
      <dgm:t>
        <a:bodyPr/>
        <a:lstStyle/>
        <a:p>
          <a:endParaRPr lang="pt-BR"/>
        </a:p>
      </dgm:t>
    </dgm:pt>
    <dgm:pt modelId="{AE714AD0-EBFA-4B17-9313-712B634B1DF8}" type="sibTrans" cxnId="{C15E96C3-226A-4C9B-A627-D6BDB51E1BF5}">
      <dgm:prSet/>
      <dgm:spPr/>
      <dgm:t>
        <a:bodyPr/>
        <a:lstStyle/>
        <a:p>
          <a:endParaRPr lang="pt-BR"/>
        </a:p>
      </dgm:t>
    </dgm:pt>
    <dgm:pt modelId="{6A8A74D4-03D1-4937-B8C8-7B38C7EA0260}">
      <dgm:prSet phldrT="[Texto]"/>
      <dgm:spPr/>
      <dgm:t>
        <a:bodyPr/>
        <a:lstStyle/>
        <a:p>
          <a:r>
            <a:rPr lang="pt-BR" dirty="0"/>
            <a:t>Tecnologia/Ferramentas</a:t>
          </a:r>
        </a:p>
      </dgm:t>
    </dgm:pt>
    <dgm:pt modelId="{B4EBF1B6-3111-4EEE-A303-5A97FE5E0634}" type="parTrans" cxnId="{0A19B143-58AC-48DF-8335-5E07B3EE2C6B}">
      <dgm:prSet/>
      <dgm:spPr/>
      <dgm:t>
        <a:bodyPr/>
        <a:lstStyle/>
        <a:p>
          <a:endParaRPr lang="pt-BR"/>
        </a:p>
      </dgm:t>
    </dgm:pt>
    <dgm:pt modelId="{6013AA25-446C-4612-B8D9-8C13B3B348A2}" type="sibTrans" cxnId="{0A19B143-58AC-48DF-8335-5E07B3EE2C6B}">
      <dgm:prSet/>
      <dgm:spPr/>
      <dgm:t>
        <a:bodyPr/>
        <a:lstStyle/>
        <a:p>
          <a:endParaRPr lang="pt-BR"/>
        </a:p>
      </dgm:t>
    </dgm:pt>
    <dgm:pt modelId="{13FC20E3-24F3-4E43-BA2C-BFEA9A5E6181}">
      <dgm:prSet phldrT="[Texto]"/>
      <dgm:spPr/>
      <dgm:t>
        <a:bodyPr/>
        <a:lstStyle/>
        <a:p>
          <a:r>
            <a:rPr lang="pt-BR" dirty="0"/>
            <a:t>Software e hardware</a:t>
          </a:r>
        </a:p>
      </dgm:t>
    </dgm:pt>
    <dgm:pt modelId="{20E3E651-9F89-4232-A78E-7DA54792A69D}" type="parTrans" cxnId="{ACFE6916-B2FA-4B64-AF86-BBC7CF1CB334}">
      <dgm:prSet/>
      <dgm:spPr/>
      <dgm:t>
        <a:bodyPr/>
        <a:lstStyle/>
        <a:p>
          <a:endParaRPr lang="pt-BR"/>
        </a:p>
      </dgm:t>
    </dgm:pt>
    <dgm:pt modelId="{2954581B-096E-490E-B5BF-AC14E2D13EF1}" type="sibTrans" cxnId="{ACFE6916-B2FA-4B64-AF86-BBC7CF1CB334}">
      <dgm:prSet/>
      <dgm:spPr/>
      <dgm:t>
        <a:bodyPr/>
        <a:lstStyle/>
        <a:p>
          <a:endParaRPr lang="pt-BR"/>
        </a:p>
      </dgm:t>
    </dgm:pt>
    <dgm:pt modelId="{09A103DB-070E-45E2-85EE-FB5E3CD7CAD5}">
      <dgm:prSet phldrT="[Texto]"/>
      <dgm:spPr/>
      <dgm:t>
        <a:bodyPr/>
        <a:lstStyle/>
        <a:p>
          <a:r>
            <a:rPr lang="pt-BR" dirty="0"/>
            <a:t>Web</a:t>
          </a:r>
        </a:p>
      </dgm:t>
    </dgm:pt>
    <dgm:pt modelId="{B28E84A8-4685-4991-9A1E-E68BA77FA295}" type="parTrans" cxnId="{5460D6FD-58CB-4D32-AB19-F8CAC0780C07}">
      <dgm:prSet/>
      <dgm:spPr/>
      <dgm:t>
        <a:bodyPr/>
        <a:lstStyle/>
        <a:p>
          <a:endParaRPr lang="pt-BR"/>
        </a:p>
      </dgm:t>
    </dgm:pt>
    <dgm:pt modelId="{9BD2943F-E181-492B-92B4-09E2F396E145}" type="sibTrans" cxnId="{5460D6FD-58CB-4D32-AB19-F8CAC0780C07}">
      <dgm:prSet/>
      <dgm:spPr/>
      <dgm:t>
        <a:bodyPr/>
        <a:lstStyle/>
        <a:p>
          <a:endParaRPr lang="pt-BR"/>
        </a:p>
      </dgm:t>
    </dgm:pt>
    <dgm:pt modelId="{AB81C759-98AF-444D-BABC-17F825693088}">
      <dgm:prSet phldrT="[Texto]"/>
      <dgm:spPr/>
      <dgm:t>
        <a:bodyPr/>
        <a:lstStyle/>
        <a:p>
          <a:r>
            <a:rPr lang="pt-BR" dirty="0"/>
            <a:t>Outros </a:t>
          </a:r>
        </a:p>
      </dgm:t>
    </dgm:pt>
    <dgm:pt modelId="{A8697ECC-7EFA-4F3D-95F1-CCCE4002F752}" type="parTrans" cxnId="{93379940-65E2-452A-913E-68A3F0656AC5}">
      <dgm:prSet/>
      <dgm:spPr/>
      <dgm:t>
        <a:bodyPr/>
        <a:lstStyle/>
        <a:p>
          <a:endParaRPr lang="pt-BR"/>
        </a:p>
      </dgm:t>
    </dgm:pt>
    <dgm:pt modelId="{1802873D-7808-47F0-8C4D-D4A2D1ADE392}" type="sibTrans" cxnId="{93379940-65E2-452A-913E-68A3F0656AC5}">
      <dgm:prSet/>
      <dgm:spPr/>
      <dgm:t>
        <a:bodyPr/>
        <a:lstStyle/>
        <a:p>
          <a:endParaRPr lang="pt-BR"/>
        </a:p>
      </dgm:t>
    </dgm:pt>
    <dgm:pt modelId="{D06C39EA-88FF-491A-A601-2B59DC71888A}">
      <dgm:prSet phldrT="[Texto]"/>
      <dgm:spPr/>
      <dgm:t>
        <a:bodyPr/>
        <a:lstStyle/>
        <a:p>
          <a:r>
            <a:rPr lang="pt-BR" dirty="0"/>
            <a:t>Equipamento</a:t>
          </a:r>
        </a:p>
      </dgm:t>
    </dgm:pt>
    <dgm:pt modelId="{7BEB754B-C72A-4BD2-98F0-FCE6D62DC4CA}" type="parTrans" cxnId="{EDC53F28-0B7E-4F38-9990-5DF11B1A376D}">
      <dgm:prSet/>
      <dgm:spPr/>
      <dgm:t>
        <a:bodyPr/>
        <a:lstStyle/>
        <a:p>
          <a:endParaRPr lang="pt-BR"/>
        </a:p>
      </dgm:t>
    </dgm:pt>
    <dgm:pt modelId="{B5E39A68-3EC6-4CBC-95C8-E70580AF46E5}" type="sibTrans" cxnId="{EDC53F28-0B7E-4F38-9990-5DF11B1A376D}">
      <dgm:prSet/>
      <dgm:spPr/>
      <dgm:t>
        <a:bodyPr/>
        <a:lstStyle/>
        <a:p>
          <a:endParaRPr lang="pt-BR"/>
        </a:p>
      </dgm:t>
    </dgm:pt>
    <dgm:pt modelId="{C8B29964-6444-42B7-95B2-6A5BCADA3A67}" type="pres">
      <dgm:prSet presAssocID="{A2397643-8125-4F1C-A372-ECF3E023D390}" presName="Name0" presStyleCnt="0">
        <dgm:presLayoutVars>
          <dgm:dir/>
          <dgm:animLvl val="lvl"/>
          <dgm:resizeHandles val="exact"/>
        </dgm:presLayoutVars>
      </dgm:prSet>
      <dgm:spPr/>
    </dgm:pt>
    <dgm:pt modelId="{AECE52BE-5516-4AC0-B433-E8A97E5A6959}" type="pres">
      <dgm:prSet presAssocID="{75F46C7D-8C5B-44B8-885B-72B553DFBDED}" presName="linNode" presStyleCnt="0"/>
      <dgm:spPr/>
    </dgm:pt>
    <dgm:pt modelId="{08C77654-8D82-4852-ACC6-B961A709AAE1}" type="pres">
      <dgm:prSet presAssocID="{75F46C7D-8C5B-44B8-885B-72B553DFBDED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18E925CD-DA96-4108-9F23-AE05A8DA6274}" type="pres">
      <dgm:prSet presAssocID="{75F46C7D-8C5B-44B8-885B-72B553DFBDED}" presName="descendantText" presStyleLbl="alignAccFollowNode1" presStyleIdx="0" presStyleCnt="3">
        <dgm:presLayoutVars>
          <dgm:bulletEnabled val="1"/>
        </dgm:presLayoutVars>
      </dgm:prSet>
      <dgm:spPr/>
    </dgm:pt>
    <dgm:pt modelId="{F58495DC-32AC-4539-8AED-DEBFFCCFE0E5}" type="pres">
      <dgm:prSet presAssocID="{845FF6B3-6688-4FCD-971F-F6007A755750}" presName="sp" presStyleCnt="0"/>
      <dgm:spPr/>
    </dgm:pt>
    <dgm:pt modelId="{D604D9B3-10EE-4962-B7BD-9986132895C7}" type="pres">
      <dgm:prSet presAssocID="{C8FCE1D5-0013-443B-BA52-E4A60EA3FE6D}" presName="linNode" presStyleCnt="0"/>
      <dgm:spPr/>
    </dgm:pt>
    <dgm:pt modelId="{7491B81D-B182-44CE-882F-F2010AEAC0EA}" type="pres">
      <dgm:prSet presAssocID="{C8FCE1D5-0013-443B-BA52-E4A60EA3FE6D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B648B53B-7C1D-42EE-9775-0A07C71CCD98}" type="pres">
      <dgm:prSet presAssocID="{C8FCE1D5-0013-443B-BA52-E4A60EA3FE6D}" presName="descendantText" presStyleLbl="alignAccFollowNode1" presStyleIdx="1" presStyleCnt="3">
        <dgm:presLayoutVars>
          <dgm:bulletEnabled val="1"/>
        </dgm:presLayoutVars>
      </dgm:prSet>
      <dgm:spPr/>
    </dgm:pt>
    <dgm:pt modelId="{CC5E324B-DA9E-4CD8-BC82-0DC84413A471}" type="pres">
      <dgm:prSet presAssocID="{1C2A5E08-29F2-4695-ACA7-95A34ECB417D}" presName="sp" presStyleCnt="0"/>
      <dgm:spPr/>
    </dgm:pt>
    <dgm:pt modelId="{4A27FA38-9C39-4F55-8F9E-F5842224BF78}" type="pres">
      <dgm:prSet presAssocID="{6A8A74D4-03D1-4937-B8C8-7B38C7EA0260}" presName="linNode" presStyleCnt="0"/>
      <dgm:spPr/>
    </dgm:pt>
    <dgm:pt modelId="{B26A34E9-DEA4-407D-9D6C-64B9AF6AEE61}" type="pres">
      <dgm:prSet presAssocID="{6A8A74D4-03D1-4937-B8C8-7B38C7EA0260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9A1F0921-B0AF-40BC-9415-C3C382387AD4}" type="pres">
      <dgm:prSet presAssocID="{6A8A74D4-03D1-4937-B8C8-7B38C7EA0260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A7237901-8A32-49B0-AD0B-9EE504329D18}" type="presOf" srcId="{AB81C759-98AF-444D-BABC-17F825693088}" destId="{18E925CD-DA96-4108-9F23-AE05A8DA6274}" srcOrd="0" destOrd="3" presId="urn:microsoft.com/office/officeart/2005/8/layout/vList5"/>
    <dgm:cxn modelId="{ACFE6916-B2FA-4B64-AF86-BBC7CF1CB334}" srcId="{6A8A74D4-03D1-4937-B8C8-7B38C7EA0260}" destId="{13FC20E3-24F3-4E43-BA2C-BFEA9A5E6181}" srcOrd="0" destOrd="0" parTransId="{20E3E651-9F89-4232-A78E-7DA54792A69D}" sibTransId="{2954581B-096E-490E-B5BF-AC14E2D13EF1}"/>
    <dgm:cxn modelId="{57ABB01E-4A53-4571-BB06-995429C666C4}" type="presOf" srcId="{D06C39EA-88FF-491A-A601-2B59DC71888A}" destId="{B648B53B-7C1D-42EE-9775-0A07C71CCD98}" srcOrd="0" destOrd="1" presId="urn:microsoft.com/office/officeart/2005/8/layout/vList5"/>
    <dgm:cxn modelId="{EDC53F28-0B7E-4F38-9990-5DF11B1A376D}" srcId="{C8FCE1D5-0013-443B-BA52-E4A60EA3FE6D}" destId="{D06C39EA-88FF-491A-A601-2B59DC71888A}" srcOrd="1" destOrd="0" parTransId="{7BEB754B-C72A-4BD2-98F0-FCE6D62DC4CA}" sibTransId="{B5E39A68-3EC6-4CBC-95C8-E70580AF46E5}"/>
    <dgm:cxn modelId="{4699913B-42E8-4C8F-8CDB-095F5ACD8E6F}" srcId="{75F46C7D-8C5B-44B8-885B-72B553DFBDED}" destId="{9804C411-831F-4DA6-8B1B-9C583352CE3D}" srcOrd="0" destOrd="0" parTransId="{10941DF6-D521-4B7D-A157-C3578FDA13BB}" sibTransId="{5937179E-E6B7-4288-B225-70592C680919}"/>
    <dgm:cxn modelId="{93379940-65E2-452A-913E-68A3F0656AC5}" srcId="{75F46C7D-8C5B-44B8-885B-72B553DFBDED}" destId="{AB81C759-98AF-444D-BABC-17F825693088}" srcOrd="3" destOrd="0" parTransId="{A8697ECC-7EFA-4F3D-95F1-CCCE4002F752}" sibTransId="{1802873D-7808-47F0-8C4D-D4A2D1ADE392}"/>
    <dgm:cxn modelId="{7FD1FD5C-F3A5-4881-9935-46769BA2A575}" type="presOf" srcId="{09A103DB-070E-45E2-85EE-FB5E3CD7CAD5}" destId="{18E925CD-DA96-4108-9F23-AE05A8DA6274}" srcOrd="0" destOrd="2" presId="urn:microsoft.com/office/officeart/2005/8/layout/vList5"/>
    <dgm:cxn modelId="{15911F43-C678-4150-8A83-845F525739E1}" type="presOf" srcId="{C8FCE1D5-0013-443B-BA52-E4A60EA3FE6D}" destId="{7491B81D-B182-44CE-882F-F2010AEAC0EA}" srcOrd="0" destOrd="0" presId="urn:microsoft.com/office/officeart/2005/8/layout/vList5"/>
    <dgm:cxn modelId="{0A19B143-58AC-48DF-8335-5E07B3EE2C6B}" srcId="{A2397643-8125-4F1C-A372-ECF3E023D390}" destId="{6A8A74D4-03D1-4937-B8C8-7B38C7EA0260}" srcOrd="2" destOrd="0" parTransId="{B4EBF1B6-3111-4EEE-A303-5A97FE5E0634}" sibTransId="{6013AA25-446C-4612-B8D9-8C13B3B348A2}"/>
    <dgm:cxn modelId="{CBE39B4A-78E1-4125-97A8-258B4CF25F7E}" type="presOf" srcId="{6A8A74D4-03D1-4937-B8C8-7B38C7EA0260}" destId="{B26A34E9-DEA4-407D-9D6C-64B9AF6AEE61}" srcOrd="0" destOrd="0" presId="urn:microsoft.com/office/officeart/2005/8/layout/vList5"/>
    <dgm:cxn modelId="{6DC01451-AC09-42D7-A68B-8558B768DE8C}" type="presOf" srcId="{A2397643-8125-4F1C-A372-ECF3E023D390}" destId="{C8B29964-6444-42B7-95B2-6A5BCADA3A67}" srcOrd="0" destOrd="0" presId="urn:microsoft.com/office/officeart/2005/8/layout/vList5"/>
    <dgm:cxn modelId="{A5C46D86-E622-4CD3-AD5D-56F2787D9492}" srcId="{A2397643-8125-4F1C-A372-ECF3E023D390}" destId="{75F46C7D-8C5B-44B8-885B-72B553DFBDED}" srcOrd="0" destOrd="0" parTransId="{CDD8B25A-7C01-4D26-B85F-59F94B555813}" sibTransId="{845FF6B3-6688-4FCD-971F-F6007A755750}"/>
    <dgm:cxn modelId="{6DA59A8C-5A61-481E-9ADD-876BF0AD1C37}" type="presOf" srcId="{4F09627D-7E88-4601-93C1-4E2BFE4319F2}" destId="{B648B53B-7C1D-42EE-9775-0A07C71CCD98}" srcOrd="0" destOrd="0" presId="urn:microsoft.com/office/officeart/2005/8/layout/vList5"/>
    <dgm:cxn modelId="{AFE0B99D-2E57-430D-A357-ACA44DAC5684}" type="presOf" srcId="{13FC20E3-24F3-4E43-BA2C-BFEA9A5E6181}" destId="{9A1F0921-B0AF-40BC-9415-C3C382387AD4}" srcOrd="0" destOrd="0" presId="urn:microsoft.com/office/officeart/2005/8/layout/vList5"/>
    <dgm:cxn modelId="{369CCAA4-9D5F-464A-87CE-77B2EF21F0B8}" srcId="{C8FCE1D5-0013-443B-BA52-E4A60EA3FE6D}" destId="{4F09627D-7E88-4601-93C1-4E2BFE4319F2}" srcOrd="0" destOrd="0" parTransId="{3827320A-3550-4AEA-B735-11B701042E5A}" sibTransId="{91466907-124C-4D4C-A391-76F7F2EEFEE7}"/>
    <dgm:cxn modelId="{BED138B4-15E9-471E-8C3B-E0AF53A0AE5D}" srcId="{75F46C7D-8C5B-44B8-885B-72B553DFBDED}" destId="{389C0EFA-19BF-411D-A158-4A1EE8E2C12E}" srcOrd="1" destOrd="0" parTransId="{B48358E2-EB89-48E2-AFBD-BB181A0E33E1}" sibTransId="{676BEC3D-CADC-444A-A35B-0F861DE01B81}"/>
    <dgm:cxn modelId="{7F4180B5-3C46-45C3-B072-51BA87C09BB8}" type="presOf" srcId="{389C0EFA-19BF-411D-A158-4A1EE8E2C12E}" destId="{18E925CD-DA96-4108-9F23-AE05A8DA6274}" srcOrd="0" destOrd="1" presId="urn:microsoft.com/office/officeart/2005/8/layout/vList5"/>
    <dgm:cxn modelId="{992753B7-1671-45EE-9A52-A87F63B4FA71}" srcId="{A2397643-8125-4F1C-A372-ECF3E023D390}" destId="{C8FCE1D5-0013-443B-BA52-E4A60EA3FE6D}" srcOrd="1" destOrd="0" parTransId="{534C5E64-47EE-48C9-A4CD-A367C15C24CB}" sibTransId="{1C2A5E08-29F2-4695-ACA7-95A34ECB417D}"/>
    <dgm:cxn modelId="{FD0522C0-E3F8-4A30-BBB0-018B8DB59595}" type="presOf" srcId="{4E8F3B2F-F18D-4487-BD67-41CFB087905E}" destId="{B648B53B-7C1D-42EE-9775-0A07C71CCD98}" srcOrd="0" destOrd="2" presId="urn:microsoft.com/office/officeart/2005/8/layout/vList5"/>
    <dgm:cxn modelId="{C15E96C3-226A-4C9B-A627-D6BDB51E1BF5}" srcId="{C8FCE1D5-0013-443B-BA52-E4A60EA3FE6D}" destId="{4E8F3B2F-F18D-4487-BD67-41CFB087905E}" srcOrd="2" destOrd="0" parTransId="{8368A8F6-1661-4193-94BC-073E76623AB2}" sibTransId="{AE714AD0-EBFA-4B17-9313-712B634B1DF8}"/>
    <dgm:cxn modelId="{A42C5CE1-000A-4B1A-9FC2-3B2B33ECBAC4}" type="presOf" srcId="{9804C411-831F-4DA6-8B1B-9C583352CE3D}" destId="{18E925CD-DA96-4108-9F23-AE05A8DA6274}" srcOrd="0" destOrd="0" presId="urn:microsoft.com/office/officeart/2005/8/layout/vList5"/>
    <dgm:cxn modelId="{EBFE4EEF-26DC-44E6-8209-675F78AD1483}" type="presOf" srcId="{75F46C7D-8C5B-44B8-885B-72B553DFBDED}" destId="{08C77654-8D82-4852-ACC6-B961A709AAE1}" srcOrd="0" destOrd="0" presId="urn:microsoft.com/office/officeart/2005/8/layout/vList5"/>
    <dgm:cxn modelId="{5460D6FD-58CB-4D32-AB19-F8CAC0780C07}" srcId="{75F46C7D-8C5B-44B8-885B-72B553DFBDED}" destId="{09A103DB-070E-45E2-85EE-FB5E3CD7CAD5}" srcOrd="2" destOrd="0" parTransId="{B28E84A8-4685-4991-9A1E-E68BA77FA295}" sibTransId="{9BD2943F-E181-492B-92B4-09E2F396E145}"/>
    <dgm:cxn modelId="{85A6361F-EE0C-4676-BA1E-09B641178A47}" type="presParOf" srcId="{C8B29964-6444-42B7-95B2-6A5BCADA3A67}" destId="{AECE52BE-5516-4AC0-B433-E8A97E5A6959}" srcOrd="0" destOrd="0" presId="urn:microsoft.com/office/officeart/2005/8/layout/vList5"/>
    <dgm:cxn modelId="{A62B9528-B974-4FDF-8C2D-F05E521CCE37}" type="presParOf" srcId="{AECE52BE-5516-4AC0-B433-E8A97E5A6959}" destId="{08C77654-8D82-4852-ACC6-B961A709AAE1}" srcOrd="0" destOrd="0" presId="urn:microsoft.com/office/officeart/2005/8/layout/vList5"/>
    <dgm:cxn modelId="{E9FF7348-1AC6-4E15-8775-7B936EBA84D6}" type="presParOf" srcId="{AECE52BE-5516-4AC0-B433-E8A97E5A6959}" destId="{18E925CD-DA96-4108-9F23-AE05A8DA6274}" srcOrd="1" destOrd="0" presId="urn:microsoft.com/office/officeart/2005/8/layout/vList5"/>
    <dgm:cxn modelId="{45EF7498-CAC6-4DE2-8F6E-81B62F0954C7}" type="presParOf" srcId="{C8B29964-6444-42B7-95B2-6A5BCADA3A67}" destId="{F58495DC-32AC-4539-8AED-DEBFFCCFE0E5}" srcOrd="1" destOrd="0" presId="urn:microsoft.com/office/officeart/2005/8/layout/vList5"/>
    <dgm:cxn modelId="{56C5AAB0-DE0C-4469-96A9-5913750129FA}" type="presParOf" srcId="{C8B29964-6444-42B7-95B2-6A5BCADA3A67}" destId="{D604D9B3-10EE-4962-B7BD-9986132895C7}" srcOrd="2" destOrd="0" presId="urn:microsoft.com/office/officeart/2005/8/layout/vList5"/>
    <dgm:cxn modelId="{EC052282-7774-425A-9C79-C040BDD8FDB9}" type="presParOf" srcId="{D604D9B3-10EE-4962-B7BD-9986132895C7}" destId="{7491B81D-B182-44CE-882F-F2010AEAC0EA}" srcOrd="0" destOrd="0" presId="urn:microsoft.com/office/officeart/2005/8/layout/vList5"/>
    <dgm:cxn modelId="{F2E7C46B-7E56-4144-A5A9-CB5370E66777}" type="presParOf" srcId="{D604D9B3-10EE-4962-B7BD-9986132895C7}" destId="{B648B53B-7C1D-42EE-9775-0A07C71CCD98}" srcOrd="1" destOrd="0" presId="urn:microsoft.com/office/officeart/2005/8/layout/vList5"/>
    <dgm:cxn modelId="{32E59DA2-FE1C-4037-AAD8-E0E76479082B}" type="presParOf" srcId="{C8B29964-6444-42B7-95B2-6A5BCADA3A67}" destId="{CC5E324B-DA9E-4CD8-BC82-0DC84413A471}" srcOrd="3" destOrd="0" presId="urn:microsoft.com/office/officeart/2005/8/layout/vList5"/>
    <dgm:cxn modelId="{28AF1B48-5F31-49FF-892D-D621B5C8131F}" type="presParOf" srcId="{C8B29964-6444-42B7-95B2-6A5BCADA3A67}" destId="{4A27FA38-9C39-4F55-8F9E-F5842224BF78}" srcOrd="4" destOrd="0" presId="urn:microsoft.com/office/officeart/2005/8/layout/vList5"/>
    <dgm:cxn modelId="{6401FAC5-8213-4DF2-8C51-731CCDBDBD91}" type="presParOf" srcId="{4A27FA38-9C39-4F55-8F9E-F5842224BF78}" destId="{B26A34E9-DEA4-407D-9D6C-64B9AF6AEE61}" srcOrd="0" destOrd="0" presId="urn:microsoft.com/office/officeart/2005/8/layout/vList5"/>
    <dgm:cxn modelId="{21FD02D0-2247-49EC-AD79-3D14F88F7935}" type="presParOf" srcId="{4A27FA38-9C39-4F55-8F9E-F5842224BF78}" destId="{9A1F0921-B0AF-40BC-9415-C3C382387AD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964A11-60E0-48D1-9D32-82C50FF38D21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1DF2E0B-F034-409C-97BE-B1E077D0166A}">
      <dgm:prSet phldrT="[Texto]"/>
      <dgm:spPr/>
      <dgm:t>
        <a:bodyPr/>
        <a:lstStyle/>
        <a:p>
          <a:r>
            <a:rPr lang="pt-BR" dirty="0"/>
            <a:t>Ferramentas da Web e Software</a:t>
          </a:r>
        </a:p>
      </dgm:t>
    </dgm:pt>
    <dgm:pt modelId="{42A31C57-B267-4553-8EBC-89957EA9919E}" type="parTrans" cxnId="{A6D803CA-B590-4F5F-AC18-40F3D632022F}">
      <dgm:prSet/>
      <dgm:spPr/>
      <dgm:t>
        <a:bodyPr/>
        <a:lstStyle/>
        <a:p>
          <a:endParaRPr lang="pt-BR"/>
        </a:p>
      </dgm:t>
    </dgm:pt>
    <dgm:pt modelId="{F799DE04-BE06-4558-B401-CA9BE73B0FE5}" type="sibTrans" cxnId="{A6D803CA-B590-4F5F-AC18-40F3D632022F}">
      <dgm:prSet/>
      <dgm:spPr/>
      <dgm:t>
        <a:bodyPr/>
        <a:lstStyle/>
        <a:p>
          <a:endParaRPr lang="pt-BR"/>
        </a:p>
      </dgm:t>
    </dgm:pt>
    <dgm:pt modelId="{9FA67F5C-A2B3-4A17-AA93-5C0AD273B2D5}">
      <dgm:prSet phldrT="[Texto]"/>
      <dgm:spPr/>
      <dgm:t>
        <a:bodyPr/>
        <a:lstStyle/>
        <a:p>
          <a:r>
            <a:rPr lang="pt-BR" dirty="0"/>
            <a:t>Site da classe</a:t>
          </a:r>
        </a:p>
      </dgm:t>
    </dgm:pt>
    <dgm:pt modelId="{F1B411E4-892B-4114-B93A-577EE42BA548}" type="parTrans" cxnId="{BC5D9862-DAC4-4192-97F4-E8931AD3B7CB}">
      <dgm:prSet/>
      <dgm:spPr/>
      <dgm:t>
        <a:bodyPr/>
        <a:lstStyle/>
        <a:p>
          <a:endParaRPr lang="pt-BR"/>
        </a:p>
      </dgm:t>
    </dgm:pt>
    <dgm:pt modelId="{8A5F7F56-540A-4DE5-B118-0068853256FC}" type="sibTrans" cxnId="{BC5D9862-DAC4-4192-97F4-E8931AD3B7CB}">
      <dgm:prSet/>
      <dgm:spPr/>
      <dgm:t>
        <a:bodyPr/>
        <a:lstStyle/>
        <a:p>
          <a:endParaRPr lang="pt-BR"/>
        </a:p>
      </dgm:t>
    </dgm:pt>
    <dgm:pt modelId="{452B5EB4-6ED7-4FA8-A7C4-5C3301C82707}">
      <dgm:prSet phldrT="[Texto]"/>
      <dgm:spPr/>
      <dgm:t>
        <a:bodyPr/>
        <a:lstStyle/>
        <a:p>
          <a:r>
            <a:rPr lang="pt-BR" dirty="0"/>
            <a:t>Aplicativos para dispositivos móveis/Outros</a:t>
          </a:r>
        </a:p>
      </dgm:t>
    </dgm:pt>
    <dgm:pt modelId="{A65A5292-11EC-4F74-A2DD-B9AB81BC264F}" type="parTrans" cxnId="{0F479CCA-569A-4D77-9DF6-37D751B3E62B}">
      <dgm:prSet/>
      <dgm:spPr/>
      <dgm:t>
        <a:bodyPr/>
        <a:lstStyle/>
        <a:p>
          <a:endParaRPr lang="pt-BR"/>
        </a:p>
      </dgm:t>
    </dgm:pt>
    <dgm:pt modelId="{ED3C9F27-971A-426E-911A-AC30A16EB8D7}" type="sibTrans" cxnId="{0F479CCA-569A-4D77-9DF6-37D751B3E62B}">
      <dgm:prSet/>
      <dgm:spPr/>
      <dgm:t>
        <a:bodyPr/>
        <a:lstStyle/>
        <a:p>
          <a:endParaRPr lang="pt-BR"/>
        </a:p>
      </dgm:t>
    </dgm:pt>
    <dgm:pt modelId="{911EC251-C7E4-4814-90D4-8D36FE8DEC24}">
      <dgm:prSet phldrT="[Texto]"/>
      <dgm:spPr/>
      <dgm:t>
        <a:bodyPr/>
        <a:lstStyle/>
        <a:p>
          <a:r>
            <a:rPr lang="pt-BR" dirty="0"/>
            <a:t>Rede social</a:t>
          </a:r>
        </a:p>
      </dgm:t>
    </dgm:pt>
    <dgm:pt modelId="{EA241105-CF1E-4DF7-B8D8-02473B6E0B01}" type="parTrans" cxnId="{57AEE9A1-FDF7-4AB7-9681-008358ED57AB}">
      <dgm:prSet/>
      <dgm:spPr/>
      <dgm:t>
        <a:bodyPr/>
        <a:lstStyle/>
        <a:p>
          <a:endParaRPr lang="pt-BR"/>
        </a:p>
      </dgm:t>
    </dgm:pt>
    <dgm:pt modelId="{95633792-376C-450E-B8BC-ED28DC101CEB}" type="sibTrans" cxnId="{57AEE9A1-FDF7-4AB7-9681-008358ED57AB}">
      <dgm:prSet/>
      <dgm:spPr/>
      <dgm:t>
        <a:bodyPr/>
        <a:lstStyle/>
        <a:p>
          <a:endParaRPr lang="pt-BR"/>
        </a:p>
      </dgm:t>
    </dgm:pt>
    <dgm:pt modelId="{BAFD4250-3194-435C-9DB9-26F654B5C03A}">
      <dgm:prSet phldrT="[Texto]"/>
      <dgm:spPr/>
      <dgm:t>
        <a:bodyPr/>
        <a:lstStyle/>
        <a:p>
          <a:r>
            <a:rPr lang="pt-BR" dirty="0"/>
            <a:t>Twitter</a:t>
          </a:r>
        </a:p>
      </dgm:t>
    </dgm:pt>
    <dgm:pt modelId="{0D4B85D5-5F65-4827-8832-FBF48D7B3363}" type="parTrans" cxnId="{071FB365-FE77-48F5-BA17-484D6C356434}">
      <dgm:prSet/>
      <dgm:spPr/>
      <dgm:t>
        <a:bodyPr/>
        <a:lstStyle/>
        <a:p>
          <a:endParaRPr lang="pt-BR"/>
        </a:p>
      </dgm:t>
    </dgm:pt>
    <dgm:pt modelId="{00CC07D1-76CC-4C43-9A72-FD68CB53A52F}" type="sibTrans" cxnId="{071FB365-FE77-48F5-BA17-484D6C356434}">
      <dgm:prSet/>
      <dgm:spPr/>
      <dgm:t>
        <a:bodyPr/>
        <a:lstStyle/>
        <a:p>
          <a:endParaRPr lang="pt-BR"/>
        </a:p>
      </dgm:t>
    </dgm:pt>
    <dgm:pt modelId="{39865F2F-A0A2-4069-A0A8-DBD105077B60}">
      <dgm:prSet phldrT="[Texto]"/>
      <dgm:spPr/>
      <dgm:t>
        <a:bodyPr/>
        <a:lstStyle/>
        <a:p>
          <a:r>
            <a:rPr lang="pt-BR" dirty="0"/>
            <a:t>Facebook</a:t>
          </a:r>
        </a:p>
      </dgm:t>
    </dgm:pt>
    <dgm:pt modelId="{258E8A36-BBB7-4C89-BC2C-F3F74D59EC28}" type="parTrans" cxnId="{28D005C6-4C20-4BE6-894F-D3B082F63438}">
      <dgm:prSet/>
      <dgm:spPr/>
      <dgm:t>
        <a:bodyPr/>
        <a:lstStyle/>
        <a:p>
          <a:endParaRPr lang="pt-BR"/>
        </a:p>
      </dgm:t>
    </dgm:pt>
    <dgm:pt modelId="{84624615-77BD-49D7-9881-B60A734482E2}" type="sibTrans" cxnId="{28D005C6-4C20-4BE6-894F-D3B082F63438}">
      <dgm:prSet/>
      <dgm:spPr/>
      <dgm:t>
        <a:bodyPr/>
        <a:lstStyle/>
        <a:p>
          <a:endParaRPr lang="pt-BR"/>
        </a:p>
      </dgm:t>
    </dgm:pt>
    <dgm:pt modelId="{3685198B-5321-4885-BEE2-2A3D6DA5B4A6}">
      <dgm:prSet phldrT="[Texto]"/>
      <dgm:spPr/>
      <dgm:t>
        <a:bodyPr/>
        <a:lstStyle/>
        <a:p>
          <a:r>
            <a:rPr lang="pt-BR" dirty="0"/>
            <a:t>Grupos de estudo e laboratórios</a:t>
          </a:r>
        </a:p>
      </dgm:t>
    </dgm:pt>
    <dgm:pt modelId="{04BBF996-DFD9-466F-BD01-7968559FCCBA}" type="parTrans" cxnId="{D55D4B72-161A-4FAE-AF7B-1ABE9C4AB99D}">
      <dgm:prSet/>
      <dgm:spPr/>
      <dgm:t>
        <a:bodyPr/>
        <a:lstStyle/>
        <a:p>
          <a:endParaRPr lang="pt-BR"/>
        </a:p>
      </dgm:t>
    </dgm:pt>
    <dgm:pt modelId="{D4A8ADDC-9CBB-47A6-AE74-052767EA090A}" type="sibTrans" cxnId="{D55D4B72-161A-4FAE-AF7B-1ABE9C4AB99D}">
      <dgm:prSet/>
      <dgm:spPr/>
      <dgm:t>
        <a:bodyPr/>
        <a:lstStyle/>
        <a:p>
          <a:endParaRPr lang="pt-BR"/>
        </a:p>
      </dgm:t>
    </dgm:pt>
    <dgm:pt modelId="{F2B8E16F-5F5A-4339-B42D-A1EA3A873A66}">
      <dgm:prSet phldrT="[Texto]"/>
      <dgm:spPr/>
      <dgm:t>
        <a:bodyPr/>
        <a:lstStyle/>
        <a:p>
          <a:r>
            <a:rPr lang="pt-BR" dirty="0"/>
            <a:t>Laboratórios</a:t>
          </a:r>
        </a:p>
      </dgm:t>
    </dgm:pt>
    <dgm:pt modelId="{07DAEFAB-B713-4B0E-8DFA-5AC55A476C27}" type="parTrans" cxnId="{69F2DDF9-A227-4E72-BAA2-430220F4F365}">
      <dgm:prSet/>
      <dgm:spPr/>
      <dgm:t>
        <a:bodyPr/>
        <a:lstStyle/>
        <a:p>
          <a:endParaRPr lang="pt-BR"/>
        </a:p>
      </dgm:t>
    </dgm:pt>
    <dgm:pt modelId="{711389FD-DC4C-4AF5-A083-821A33571CBA}" type="sibTrans" cxnId="{69F2DDF9-A227-4E72-BAA2-430220F4F365}">
      <dgm:prSet/>
      <dgm:spPr/>
      <dgm:t>
        <a:bodyPr/>
        <a:lstStyle/>
        <a:p>
          <a:endParaRPr lang="pt-BR"/>
        </a:p>
      </dgm:t>
    </dgm:pt>
    <dgm:pt modelId="{E25008CC-3EBF-4262-B825-01A46F1E088F}">
      <dgm:prSet phldrT="[Texto]"/>
      <dgm:spPr/>
      <dgm:t>
        <a:bodyPr/>
        <a:lstStyle/>
        <a:p>
          <a:r>
            <a:rPr lang="pt-BR" dirty="0"/>
            <a:t>Grupos de estudo</a:t>
          </a:r>
        </a:p>
      </dgm:t>
    </dgm:pt>
    <dgm:pt modelId="{8CE3EAD2-5AF7-45C2-94FF-4E7639E940A5}" type="parTrans" cxnId="{83E6F21F-FEF4-4BA6-8766-8B22936871AC}">
      <dgm:prSet/>
      <dgm:spPr/>
      <dgm:t>
        <a:bodyPr/>
        <a:lstStyle/>
        <a:p>
          <a:endParaRPr lang="pt-BR"/>
        </a:p>
      </dgm:t>
    </dgm:pt>
    <dgm:pt modelId="{A4D6D835-3339-47DE-B6A4-3291AD8E9A4E}" type="sibTrans" cxnId="{83E6F21F-FEF4-4BA6-8766-8B22936871AC}">
      <dgm:prSet/>
      <dgm:spPr/>
      <dgm:t>
        <a:bodyPr/>
        <a:lstStyle/>
        <a:p>
          <a:endParaRPr lang="pt-BR"/>
        </a:p>
      </dgm:t>
    </dgm:pt>
    <dgm:pt modelId="{C22B14A1-CEB5-4C85-A079-329A0D631FC4}">
      <dgm:prSet phldrT="[Texto]"/>
      <dgm:spPr/>
      <dgm:t>
        <a:bodyPr/>
        <a:lstStyle/>
        <a:p>
          <a:r>
            <a:rPr lang="pt-BR" dirty="0"/>
            <a:t>Outro</a:t>
          </a:r>
        </a:p>
      </dgm:t>
    </dgm:pt>
    <dgm:pt modelId="{C498E0DF-6C2A-40EA-A705-42667224E35E}" type="parTrans" cxnId="{78AD89B4-E3A9-41B0-AF51-37437A573099}">
      <dgm:prSet/>
      <dgm:spPr/>
      <dgm:t>
        <a:bodyPr/>
        <a:lstStyle/>
        <a:p>
          <a:endParaRPr lang="pt-BR"/>
        </a:p>
      </dgm:t>
    </dgm:pt>
    <dgm:pt modelId="{9B9DEF1B-B47B-45CC-AC15-A4015E7A6961}" type="sibTrans" cxnId="{78AD89B4-E3A9-41B0-AF51-37437A573099}">
      <dgm:prSet/>
      <dgm:spPr/>
      <dgm:t>
        <a:bodyPr/>
        <a:lstStyle/>
        <a:p>
          <a:endParaRPr lang="pt-BR"/>
        </a:p>
      </dgm:t>
    </dgm:pt>
    <dgm:pt modelId="{D7533782-3A8A-442A-9F24-8DC26FC5B3E3}">
      <dgm:prSet phldrT="[Texto]"/>
      <dgm:spPr/>
      <dgm:t>
        <a:bodyPr/>
        <a:lstStyle/>
        <a:p>
          <a:r>
            <a:rPr lang="pt-BR" dirty="0"/>
            <a:t>Ferramentas de colaboração</a:t>
          </a:r>
        </a:p>
      </dgm:t>
    </dgm:pt>
    <dgm:pt modelId="{0B0434F5-F6FF-4749-8332-5CE2942EF69F}" type="sibTrans" cxnId="{660195D4-96BD-4EE8-A65E-0ACF0BCB93F6}">
      <dgm:prSet/>
      <dgm:spPr/>
      <dgm:t>
        <a:bodyPr/>
        <a:lstStyle/>
        <a:p>
          <a:endParaRPr lang="pt-BR"/>
        </a:p>
      </dgm:t>
    </dgm:pt>
    <dgm:pt modelId="{2779A0B4-ABB2-4420-936D-036EE033A6B5}" type="parTrans" cxnId="{660195D4-96BD-4EE8-A65E-0ACF0BCB93F6}">
      <dgm:prSet/>
      <dgm:spPr/>
      <dgm:t>
        <a:bodyPr/>
        <a:lstStyle/>
        <a:p>
          <a:endParaRPr lang="pt-BR"/>
        </a:p>
      </dgm:t>
    </dgm:pt>
    <dgm:pt modelId="{0E7A83FE-A83D-4D37-BD58-B3BE98109EBF}" type="pres">
      <dgm:prSet presAssocID="{81964A11-60E0-48D1-9D32-82C50FF38D21}" presName="theList" presStyleCnt="0">
        <dgm:presLayoutVars>
          <dgm:dir/>
          <dgm:animLvl val="lvl"/>
          <dgm:resizeHandles val="exact"/>
        </dgm:presLayoutVars>
      </dgm:prSet>
      <dgm:spPr/>
    </dgm:pt>
    <dgm:pt modelId="{269D256E-E9CF-442B-9DAB-580449D828DC}" type="pres">
      <dgm:prSet presAssocID="{C1DF2E0B-F034-409C-97BE-B1E077D0166A}" presName="compNode" presStyleCnt="0"/>
      <dgm:spPr/>
    </dgm:pt>
    <dgm:pt modelId="{5EE3D656-49E3-4846-80B3-9DF4C0678135}" type="pres">
      <dgm:prSet presAssocID="{C1DF2E0B-F034-409C-97BE-B1E077D0166A}" presName="aNode" presStyleLbl="bgShp" presStyleIdx="0" presStyleCnt="3" custLinFactNeighborY="218"/>
      <dgm:spPr/>
    </dgm:pt>
    <dgm:pt modelId="{39674946-8641-4D9C-B474-ADD5C2CCB996}" type="pres">
      <dgm:prSet presAssocID="{C1DF2E0B-F034-409C-97BE-B1E077D0166A}" presName="textNode" presStyleLbl="bgShp" presStyleIdx="0" presStyleCnt="3"/>
      <dgm:spPr/>
    </dgm:pt>
    <dgm:pt modelId="{4AF04BA3-F12F-4B14-922A-44D4F6F8C391}" type="pres">
      <dgm:prSet presAssocID="{C1DF2E0B-F034-409C-97BE-B1E077D0166A}" presName="compChildNode" presStyleCnt="0"/>
      <dgm:spPr/>
    </dgm:pt>
    <dgm:pt modelId="{30665FCA-7375-419C-AD5F-DEFB6A78AF8B}" type="pres">
      <dgm:prSet presAssocID="{C1DF2E0B-F034-409C-97BE-B1E077D0166A}" presName="theInnerList" presStyleCnt="0"/>
      <dgm:spPr/>
    </dgm:pt>
    <dgm:pt modelId="{575ED4E3-10E1-44F4-98F2-9E82E73CD01D}" type="pres">
      <dgm:prSet presAssocID="{9FA67F5C-A2B3-4A17-AA93-5C0AD273B2D5}" presName="childNode" presStyleLbl="node1" presStyleIdx="0" presStyleCnt="8">
        <dgm:presLayoutVars>
          <dgm:bulletEnabled val="1"/>
        </dgm:presLayoutVars>
      </dgm:prSet>
      <dgm:spPr/>
    </dgm:pt>
    <dgm:pt modelId="{BEED572B-1254-4D63-AD99-B2EDA1CEFCD0}" type="pres">
      <dgm:prSet presAssocID="{9FA67F5C-A2B3-4A17-AA93-5C0AD273B2D5}" presName="aSpace2" presStyleCnt="0"/>
      <dgm:spPr/>
    </dgm:pt>
    <dgm:pt modelId="{FE3E8C9E-4E0C-48C9-B969-45E913CB4CB6}" type="pres">
      <dgm:prSet presAssocID="{D7533782-3A8A-442A-9F24-8DC26FC5B3E3}" presName="childNode" presStyleLbl="node1" presStyleIdx="1" presStyleCnt="8">
        <dgm:presLayoutVars>
          <dgm:bulletEnabled val="1"/>
        </dgm:presLayoutVars>
      </dgm:prSet>
      <dgm:spPr/>
    </dgm:pt>
    <dgm:pt modelId="{F149C5A8-F47F-4249-A33E-785C301435E8}" type="pres">
      <dgm:prSet presAssocID="{D7533782-3A8A-442A-9F24-8DC26FC5B3E3}" presName="aSpace2" presStyleCnt="0"/>
      <dgm:spPr/>
    </dgm:pt>
    <dgm:pt modelId="{96B6F13E-4C71-4B33-9AE7-68769BCA1885}" type="pres">
      <dgm:prSet presAssocID="{452B5EB4-6ED7-4FA8-A7C4-5C3301C82707}" presName="childNode" presStyleLbl="node1" presStyleIdx="2" presStyleCnt="8">
        <dgm:presLayoutVars>
          <dgm:bulletEnabled val="1"/>
        </dgm:presLayoutVars>
      </dgm:prSet>
      <dgm:spPr/>
    </dgm:pt>
    <dgm:pt modelId="{C23CCC18-A8E8-49F1-BA65-3F51C1FDA18A}" type="pres">
      <dgm:prSet presAssocID="{C1DF2E0B-F034-409C-97BE-B1E077D0166A}" presName="aSpace" presStyleCnt="0"/>
      <dgm:spPr/>
    </dgm:pt>
    <dgm:pt modelId="{6930CA3A-746D-45D5-86CF-7E5E82630FFE}" type="pres">
      <dgm:prSet presAssocID="{911EC251-C7E4-4814-90D4-8D36FE8DEC24}" presName="compNode" presStyleCnt="0"/>
      <dgm:spPr/>
    </dgm:pt>
    <dgm:pt modelId="{36A5E784-0575-4B9A-932D-84B4018329C2}" type="pres">
      <dgm:prSet presAssocID="{911EC251-C7E4-4814-90D4-8D36FE8DEC24}" presName="aNode" presStyleLbl="bgShp" presStyleIdx="1" presStyleCnt="3"/>
      <dgm:spPr/>
    </dgm:pt>
    <dgm:pt modelId="{BB857315-7C35-4D47-8535-974ED697CCEF}" type="pres">
      <dgm:prSet presAssocID="{911EC251-C7E4-4814-90D4-8D36FE8DEC24}" presName="textNode" presStyleLbl="bgShp" presStyleIdx="1" presStyleCnt="3"/>
      <dgm:spPr/>
    </dgm:pt>
    <dgm:pt modelId="{FCE75200-3B56-41AA-9638-E2DCED5EAB72}" type="pres">
      <dgm:prSet presAssocID="{911EC251-C7E4-4814-90D4-8D36FE8DEC24}" presName="compChildNode" presStyleCnt="0"/>
      <dgm:spPr/>
    </dgm:pt>
    <dgm:pt modelId="{7852F8EC-716B-4B16-A1A5-D39B5E68106B}" type="pres">
      <dgm:prSet presAssocID="{911EC251-C7E4-4814-90D4-8D36FE8DEC24}" presName="theInnerList" presStyleCnt="0"/>
      <dgm:spPr/>
    </dgm:pt>
    <dgm:pt modelId="{C4D55E39-E127-46E1-8C18-E650BDF0FCB0}" type="pres">
      <dgm:prSet presAssocID="{BAFD4250-3194-435C-9DB9-26F654B5C03A}" presName="childNode" presStyleLbl="node1" presStyleIdx="3" presStyleCnt="8">
        <dgm:presLayoutVars>
          <dgm:bulletEnabled val="1"/>
        </dgm:presLayoutVars>
      </dgm:prSet>
      <dgm:spPr/>
    </dgm:pt>
    <dgm:pt modelId="{51437605-AADB-4D66-843B-C75DD317C3AC}" type="pres">
      <dgm:prSet presAssocID="{BAFD4250-3194-435C-9DB9-26F654B5C03A}" presName="aSpace2" presStyleCnt="0"/>
      <dgm:spPr/>
    </dgm:pt>
    <dgm:pt modelId="{194BEDD1-D18B-469C-A681-6F2CD0649826}" type="pres">
      <dgm:prSet presAssocID="{39865F2F-A0A2-4069-A0A8-DBD105077B60}" presName="childNode" presStyleLbl="node1" presStyleIdx="4" presStyleCnt="8">
        <dgm:presLayoutVars>
          <dgm:bulletEnabled val="1"/>
        </dgm:presLayoutVars>
      </dgm:prSet>
      <dgm:spPr/>
    </dgm:pt>
    <dgm:pt modelId="{892CDBFD-E30C-4BCF-8196-B5DFA060E363}" type="pres">
      <dgm:prSet presAssocID="{39865F2F-A0A2-4069-A0A8-DBD105077B60}" presName="aSpace2" presStyleCnt="0"/>
      <dgm:spPr/>
    </dgm:pt>
    <dgm:pt modelId="{E864E8C5-2AF8-4B2A-8FB7-8D60286472A2}" type="pres">
      <dgm:prSet presAssocID="{C22B14A1-CEB5-4C85-A079-329A0D631FC4}" presName="childNode" presStyleLbl="node1" presStyleIdx="5" presStyleCnt="8">
        <dgm:presLayoutVars>
          <dgm:bulletEnabled val="1"/>
        </dgm:presLayoutVars>
      </dgm:prSet>
      <dgm:spPr/>
    </dgm:pt>
    <dgm:pt modelId="{B3E9CFA4-C89F-44A7-9A68-11D7A051672A}" type="pres">
      <dgm:prSet presAssocID="{911EC251-C7E4-4814-90D4-8D36FE8DEC24}" presName="aSpace" presStyleCnt="0"/>
      <dgm:spPr/>
    </dgm:pt>
    <dgm:pt modelId="{D18FAD2B-1C42-4AA8-B2B2-4248C0C52B1B}" type="pres">
      <dgm:prSet presAssocID="{3685198B-5321-4885-BEE2-2A3D6DA5B4A6}" presName="compNode" presStyleCnt="0"/>
      <dgm:spPr/>
    </dgm:pt>
    <dgm:pt modelId="{73EF77D7-714B-46AC-B791-77FB73C27C85}" type="pres">
      <dgm:prSet presAssocID="{3685198B-5321-4885-BEE2-2A3D6DA5B4A6}" presName="aNode" presStyleLbl="bgShp" presStyleIdx="2" presStyleCnt="3"/>
      <dgm:spPr/>
    </dgm:pt>
    <dgm:pt modelId="{67D9D327-C476-4BF7-B7AB-E484AB473A27}" type="pres">
      <dgm:prSet presAssocID="{3685198B-5321-4885-BEE2-2A3D6DA5B4A6}" presName="textNode" presStyleLbl="bgShp" presStyleIdx="2" presStyleCnt="3"/>
      <dgm:spPr/>
    </dgm:pt>
    <dgm:pt modelId="{116DC192-2051-4BFD-AB50-BD7067181C44}" type="pres">
      <dgm:prSet presAssocID="{3685198B-5321-4885-BEE2-2A3D6DA5B4A6}" presName="compChildNode" presStyleCnt="0"/>
      <dgm:spPr/>
    </dgm:pt>
    <dgm:pt modelId="{E487713E-AFA7-44C8-9935-EADE9CC87190}" type="pres">
      <dgm:prSet presAssocID="{3685198B-5321-4885-BEE2-2A3D6DA5B4A6}" presName="theInnerList" presStyleCnt="0"/>
      <dgm:spPr/>
    </dgm:pt>
    <dgm:pt modelId="{2CA0B65E-4012-4BC5-9436-ACF3DB7847C8}" type="pres">
      <dgm:prSet presAssocID="{F2B8E16F-5F5A-4339-B42D-A1EA3A873A66}" presName="childNode" presStyleLbl="node1" presStyleIdx="6" presStyleCnt="8">
        <dgm:presLayoutVars>
          <dgm:bulletEnabled val="1"/>
        </dgm:presLayoutVars>
      </dgm:prSet>
      <dgm:spPr/>
    </dgm:pt>
    <dgm:pt modelId="{4F729725-0C9D-49CE-9067-209B03FED34E}" type="pres">
      <dgm:prSet presAssocID="{F2B8E16F-5F5A-4339-B42D-A1EA3A873A66}" presName="aSpace2" presStyleCnt="0"/>
      <dgm:spPr/>
    </dgm:pt>
    <dgm:pt modelId="{727F9D2C-89F2-4A05-AB22-0A805ACA0081}" type="pres">
      <dgm:prSet presAssocID="{E25008CC-3EBF-4262-B825-01A46F1E088F}" presName="childNode" presStyleLbl="node1" presStyleIdx="7" presStyleCnt="8">
        <dgm:presLayoutVars>
          <dgm:bulletEnabled val="1"/>
        </dgm:presLayoutVars>
      </dgm:prSet>
      <dgm:spPr/>
    </dgm:pt>
  </dgm:ptLst>
  <dgm:cxnLst>
    <dgm:cxn modelId="{65DA3B0C-C80A-4C1E-9E81-5220CB0ACD02}" type="presOf" srcId="{39865F2F-A0A2-4069-A0A8-DBD105077B60}" destId="{194BEDD1-D18B-469C-A681-6F2CD0649826}" srcOrd="0" destOrd="0" presId="urn:microsoft.com/office/officeart/2005/8/layout/lProcess2"/>
    <dgm:cxn modelId="{90B25311-0A64-41C9-A79C-41BA8BE636D5}" type="presOf" srcId="{D7533782-3A8A-442A-9F24-8DC26FC5B3E3}" destId="{FE3E8C9E-4E0C-48C9-B969-45E913CB4CB6}" srcOrd="0" destOrd="0" presId="urn:microsoft.com/office/officeart/2005/8/layout/lProcess2"/>
    <dgm:cxn modelId="{3AEF1512-85D4-4F38-A0AE-869032ED7E2F}" type="presOf" srcId="{81964A11-60E0-48D1-9D32-82C50FF38D21}" destId="{0E7A83FE-A83D-4D37-BD58-B3BE98109EBF}" srcOrd="0" destOrd="0" presId="urn:microsoft.com/office/officeart/2005/8/layout/lProcess2"/>
    <dgm:cxn modelId="{83E6F21F-FEF4-4BA6-8766-8B22936871AC}" srcId="{3685198B-5321-4885-BEE2-2A3D6DA5B4A6}" destId="{E25008CC-3EBF-4262-B825-01A46F1E088F}" srcOrd="1" destOrd="0" parTransId="{8CE3EAD2-5AF7-45C2-94FF-4E7639E940A5}" sibTransId="{A4D6D835-3339-47DE-B6A4-3291AD8E9A4E}"/>
    <dgm:cxn modelId="{7A14992B-7E79-4D53-AE68-00258322CAF4}" type="presOf" srcId="{3685198B-5321-4885-BEE2-2A3D6DA5B4A6}" destId="{73EF77D7-714B-46AC-B791-77FB73C27C85}" srcOrd="0" destOrd="0" presId="urn:microsoft.com/office/officeart/2005/8/layout/lProcess2"/>
    <dgm:cxn modelId="{C939D03B-41BC-478F-8898-9F0D9C0E109D}" type="presOf" srcId="{C1DF2E0B-F034-409C-97BE-B1E077D0166A}" destId="{5EE3D656-49E3-4846-80B3-9DF4C0678135}" srcOrd="0" destOrd="0" presId="urn:microsoft.com/office/officeart/2005/8/layout/lProcess2"/>
    <dgm:cxn modelId="{BC5D9862-DAC4-4192-97F4-E8931AD3B7CB}" srcId="{C1DF2E0B-F034-409C-97BE-B1E077D0166A}" destId="{9FA67F5C-A2B3-4A17-AA93-5C0AD273B2D5}" srcOrd="0" destOrd="0" parTransId="{F1B411E4-892B-4114-B93A-577EE42BA548}" sibTransId="{8A5F7F56-540A-4DE5-B118-0068853256FC}"/>
    <dgm:cxn modelId="{071FB365-FE77-48F5-BA17-484D6C356434}" srcId="{911EC251-C7E4-4814-90D4-8D36FE8DEC24}" destId="{BAFD4250-3194-435C-9DB9-26F654B5C03A}" srcOrd="0" destOrd="0" parTransId="{0D4B85D5-5F65-4827-8832-FBF48D7B3363}" sibTransId="{00CC07D1-76CC-4C43-9A72-FD68CB53A52F}"/>
    <dgm:cxn modelId="{9E99BB4A-64AC-4D27-BAFD-B1775DD4D8D0}" type="presOf" srcId="{C22B14A1-CEB5-4C85-A079-329A0D631FC4}" destId="{E864E8C5-2AF8-4B2A-8FB7-8D60286472A2}" srcOrd="0" destOrd="0" presId="urn:microsoft.com/office/officeart/2005/8/layout/lProcess2"/>
    <dgm:cxn modelId="{9A05484E-DE8F-43BE-8338-A9FF8F4980CC}" type="presOf" srcId="{911EC251-C7E4-4814-90D4-8D36FE8DEC24}" destId="{36A5E784-0575-4B9A-932D-84B4018329C2}" srcOrd="0" destOrd="0" presId="urn:microsoft.com/office/officeart/2005/8/layout/lProcess2"/>
    <dgm:cxn modelId="{D55D4B72-161A-4FAE-AF7B-1ABE9C4AB99D}" srcId="{81964A11-60E0-48D1-9D32-82C50FF38D21}" destId="{3685198B-5321-4885-BEE2-2A3D6DA5B4A6}" srcOrd="2" destOrd="0" parTransId="{04BBF996-DFD9-466F-BD01-7968559FCCBA}" sibTransId="{D4A8ADDC-9CBB-47A6-AE74-052767EA090A}"/>
    <dgm:cxn modelId="{F2587B56-D314-43EC-ABCB-84C77D61FDDA}" type="presOf" srcId="{911EC251-C7E4-4814-90D4-8D36FE8DEC24}" destId="{BB857315-7C35-4D47-8535-974ED697CCEF}" srcOrd="1" destOrd="0" presId="urn:microsoft.com/office/officeart/2005/8/layout/lProcess2"/>
    <dgm:cxn modelId="{9D2C00A1-C9B8-4946-AEC1-05DC13345F3F}" type="presOf" srcId="{3685198B-5321-4885-BEE2-2A3D6DA5B4A6}" destId="{67D9D327-C476-4BF7-B7AB-E484AB473A27}" srcOrd="1" destOrd="0" presId="urn:microsoft.com/office/officeart/2005/8/layout/lProcess2"/>
    <dgm:cxn modelId="{57AEE9A1-FDF7-4AB7-9681-008358ED57AB}" srcId="{81964A11-60E0-48D1-9D32-82C50FF38D21}" destId="{911EC251-C7E4-4814-90D4-8D36FE8DEC24}" srcOrd="1" destOrd="0" parTransId="{EA241105-CF1E-4DF7-B8D8-02473B6E0B01}" sibTransId="{95633792-376C-450E-B8BC-ED28DC101CEB}"/>
    <dgm:cxn modelId="{F84BF8AA-607F-438B-99AB-B5DFCB444859}" type="presOf" srcId="{BAFD4250-3194-435C-9DB9-26F654B5C03A}" destId="{C4D55E39-E127-46E1-8C18-E650BDF0FCB0}" srcOrd="0" destOrd="0" presId="urn:microsoft.com/office/officeart/2005/8/layout/lProcess2"/>
    <dgm:cxn modelId="{78AD89B4-E3A9-41B0-AF51-37437A573099}" srcId="{911EC251-C7E4-4814-90D4-8D36FE8DEC24}" destId="{C22B14A1-CEB5-4C85-A079-329A0D631FC4}" srcOrd="2" destOrd="0" parTransId="{C498E0DF-6C2A-40EA-A705-42667224E35E}" sibTransId="{9B9DEF1B-B47B-45CC-AC15-A4015E7A6961}"/>
    <dgm:cxn modelId="{28D005C6-4C20-4BE6-894F-D3B082F63438}" srcId="{911EC251-C7E4-4814-90D4-8D36FE8DEC24}" destId="{39865F2F-A0A2-4069-A0A8-DBD105077B60}" srcOrd="1" destOrd="0" parTransId="{258E8A36-BBB7-4C89-BC2C-F3F74D59EC28}" sibTransId="{84624615-77BD-49D7-9881-B60A734482E2}"/>
    <dgm:cxn modelId="{A6D803CA-B590-4F5F-AC18-40F3D632022F}" srcId="{81964A11-60E0-48D1-9D32-82C50FF38D21}" destId="{C1DF2E0B-F034-409C-97BE-B1E077D0166A}" srcOrd="0" destOrd="0" parTransId="{42A31C57-B267-4553-8EBC-89957EA9919E}" sibTransId="{F799DE04-BE06-4558-B401-CA9BE73B0FE5}"/>
    <dgm:cxn modelId="{0F479CCA-569A-4D77-9DF6-37D751B3E62B}" srcId="{C1DF2E0B-F034-409C-97BE-B1E077D0166A}" destId="{452B5EB4-6ED7-4FA8-A7C4-5C3301C82707}" srcOrd="2" destOrd="0" parTransId="{A65A5292-11EC-4F74-A2DD-B9AB81BC264F}" sibTransId="{ED3C9F27-971A-426E-911A-AC30A16EB8D7}"/>
    <dgm:cxn modelId="{68A880CB-36C5-442A-9C0A-543018EC180C}" type="presOf" srcId="{E25008CC-3EBF-4262-B825-01A46F1E088F}" destId="{727F9D2C-89F2-4A05-AB22-0A805ACA0081}" srcOrd="0" destOrd="0" presId="urn:microsoft.com/office/officeart/2005/8/layout/lProcess2"/>
    <dgm:cxn modelId="{660195D4-96BD-4EE8-A65E-0ACF0BCB93F6}" srcId="{C1DF2E0B-F034-409C-97BE-B1E077D0166A}" destId="{D7533782-3A8A-442A-9F24-8DC26FC5B3E3}" srcOrd="1" destOrd="0" parTransId="{2779A0B4-ABB2-4420-936D-036EE033A6B5}" sibTransId="{0B0434F5-F6FF-4749-8332-5CE2942EF69F}"/>
    <dgm:cxn modelId="{B1E3CED7-9BA3-46F5-8CFD-59B6546AA29A}" type="presOf" srcId="{452B5EB4-6ED7-4FA8-A7C4-5C3301C82707}" destId="{96B6F13E-4C71-4B33-9AE7-68769BCA1885}" srcOrd="0" destOrd="0" presId="urn:microsoft.com/office/officeart/2005/8/layout/lProcess2"/>
    <dgm:cxn modelId="{DF641FEB-D82F-4D31-B32E-F19E636FB3A2}" type="presOf" srcId="{9FA67F5C-A2B3-4A17-AA93-5C0AD273B2D5}" destId="{575ED4E3-10E1-44F4-98F2-9E82E73CD01D}" srcOrd="0" destOrd="0" presId="urn:microsoft.com/office/officeart/2005/8/layout/lProcess2"/>
    <dgm:cxn modelId="{C98D9AEB-E2D1-4EA1-8B9C-E61863A81C24}" type="presOf" srcId="{C1DF2E0B-F034-409C-97BE-B1E077D0166A}" destId="{39674946-8641-4D9C-B474-ADD5C2CCB996}" srcOrd="1" destOrd="0" presId="urn:microsoft.com/office/officeart/2005/8/layout/lProcess2"/>
    <dgm:cxn modelId="{69F2DDF9-A227-4E72-BAA2-430220F4F365}" srcId="{3685198B-5321-4885-BEE2-2A3D6DA5B4A6}" destId="{F2B8E16F-5F5A-4339-B42D-A1EA3A873A66}" srcOrd="0" destOrd="0" parTransId="{07DAEFAB-B713-4B0E-8DFA-5AC55A476C27}" sibTransId="{711389FD-DC4C-4AF5-A083-821A33571CBA}"/>
    <dgm:cxn modelId="{E90F8EFB-4FFD-4F13-8F28-B0018CACA6A2}" type="presOf" srcId="{F2B8E16F-5F5A-4339-B42D-A1EA3A873A66}" destId="{2CA0B65E-4012-4BC5-9436-ACF3DB7847C8}" srcOrd="0" destOrd="0" presId="urn:microsoft.com/office/officeart/2005/8/layout/lProcess2"/>
    <dgm:cxn modelId="{2E5DC51E-89E8-4B50-9D40-3C6BD78BD681}" type="presParOf" srcId="{0E7A83FE-A83D-4D37-BD58-B3BE98109EBF}" destId="{269D256E-E9CF-442B-9DAB-580449D828DC}" srcOrd="0" destOrd="0" presId="urn:microsoft.com/office/officeart/2005/8/layout/lProcess2"/>
    <dgm:cxn modelId="{D92BD7CC-7846-4233-AC75-9F78FFA4C1AB}" type="presParOf" srcId="{269D256E-E9CF-442B-9DAB-580449D828DC}" destId="{5EE3D656-49E3-4846-80B3-9DF4C0678135}" srcOrd="0" destOrd="0" presId="urn:microsoft.com/office/officeart/2005/8/layout/lProcess2"/>
    <dgm:cxn modelId="{5F0ACA48-1F53-4320-85B7-8CB2A378A748}" type="presParOf" srcId="{269D256E-E9CF-442B-9DAB-580449D828DC}" destId="{39674946-8641-4D9C-B474-ADD5C2CCB996}" srcOrd="1" destOrd="0" presId="urn:microsoft.com/office/officeart/2005/8/layout/lProcess2"/>
    <dgm:cxn modelId="{2B2CAEBA-F26B-4DF1-8531-316A62B98ED6}" type="presParOf" srcId="{269D256E-E9CF-442B-9DAB-580449D828DC}" destId="{4AF04BA3-F12F-4B14-922A-44D4F6F8C391}" srcOrd="2" destOrd="0" presId="urn:microsoft.com/office/officeart/2005/8/layout/lProcess2"/>
    <dgm:cxn modelId="{A408F08F-09F7-4CA8-9944-6460865CCE63}" type="presParOf" srcId="{4AF04BA3-F12F-4B14-922A-44D4F6F8C391}" destId="{30665FCA-7375-419C-AD5F-DEFB6A78AF8B}" srcOrd="0" destOrd="0" presId="urn:microsoft.com/office/officeart/2005/8/layout/lProcess2"/>
    <dgm:cxn modelId="{2DE73B57-5F7D-49B0-BC20-631944E7AE38}" type="presParOf" srcId="{30665FCA-7375-419C-AD5F-DEFB6A78AF8B}" destId="{575ED4E3-10E1-44F4-98F2-9E82E73CD01D}" srcOrd="0" destOrd="0" presId="urn:microsoft.com/office/officeart/2005/8/layout/lProcess2"/>
    <dgm:cxn modelId="{0EFAF434-9605-4345-90A0-67DFD5086B31}" type="presParOf" srcId="{30665FCA-7375-419C-AD5F-DEFB6A78AF8B}" destId="{BEED572B-1254-4D63-AD99-B2EDA1CEFCD0}" srcOrd="1" destOrd="0" presId="urn:microsoft.com/office/officeart/2005/8/layout/lProcess2"/>
    <dgm:cxn modelId="{75467851-6A42-4BB8-98EB-70027931FE7E}" type="presParOf" srcId="{30665FCA-7375-419C-AD5F-DEFB6A78AF8B}" destId="{FE3E8C9E-4E0C-48C9-B969-45E913CB4CB6}" srcOrd="2" destOrd="0" presId="urn:microsoft.com/office/officeart/2005/8/layout/lProcess2"/>
    <dgm:cxn modelId="{7E5704E2-1D2E-4EFF-B0DC-2DCB55CF8712}" type="presParOf" srcId="{30665FCA-7375-419C-AD5F-DEFB6A78AF8B}" destId="{F149C5A8-F47F-4249-A33E-785C301435E8}" srcOrd="3" destOrd="0" presId="urn:microsoft.com/office/officeart/2005/8/layout/lProcess2"/>
    <dgm:cxn modelId="{0E3DE23F-9AA4-47C3-ADB3-6EAF14C3E55D}" type="presParOf" srcId="{30665FCA-7375-419C-AD5F-DEFB6A78AF8B}" destId="{96B6F13E-4C71-4B33-9AE7-68769BCA1885}" srcOrd="4" destOrd="0" presId="urn:microsoft.com/office/officeart/2005/8/layout/lProcess2"/>
    <dgm:cxn modelId="{2E345F92-B787-493E-8915-B4278C9E1759}" type="presParOf" srcId="{0E7A83FE-A83D-4D37-BD58-B3BE98109EBF}" destId="{C23CCC18-A8E8-49F1-BA65-3F51C1FDA18A}" srcOrd="1" destOrd="0" presId="urn:microsoft.com/office/officeart/2005/8/layout/lProcess2"/>
    <dgm:cxn modelId="{FA579179-CC0E-40DA-965A-F9FFB1B26BF3}" type="presParOf" srcId="{0E7A83FE-A83D-4D37-BD58-B3BE98109EBF}" destId="{6930CA3A-746D-45D5-86CF-7E5E82630FFE}" srcOrd="2" destOrd="0" presId="urn:microsoft.com/office/officeart/2005/8/layout/lProcess2"/>
    <dgm:cxn modelId="{20838F8E-A634-4BE1-99EF-E9A1B9594EDC}" type="presParOf" srcId="{6930CA3A-746D-45D5-86CF-7E5E82630FFE}" destId="{36A5E784-0575-4B9A-932D-84B4018329C2}" srcOrd="0" destOrd="0" presId="urn:microsoft.com/office/officeart/2005/8/layout/lProcess2"/>
    <dgm:cxn modelId="{E11B4138-C8E9-4C72-A113-C551EACEF345}" type="presParOf" srcId="{6930CA3A-746D-45D5-86CF-7E5E82630FFE}" destId="{BB857315-7C35-4D47-8535-974ED697CCEF}" srcOrd="1" destOrd="0" presId="urn:microsoft.com/office/officeart/2005/8/layout/lProcess2"/>
    <dgm:cxn modelId="{80160BB6-6189-41CC-A78D-5F48DF3CE205}" type="presParOf" srcId="{6930CA3A-746D-45D5-86CF-7E5E82630FFE}" destId="{FCE75200-3B56-41AA-9638-E2DCED5EAB72}" srcOrd="2" destOrd="0" presId="urn:microsoft.com/office/officeart/2005/8/layout/lProcess2"/>
    <dgm:cxn modelId="{71C9A70A-AF7A-44F8-AA9F-295D5325FB07}" type="presParOf" srcId="{FCE75200-3B56-41AA-9638-E2DCED5EAB72}" destId="{7852F8EC-716B-4B16-A1A5-D39B5E68106B}" srcOrd="0" destOrd="0" presId="urn:microsoft.com/office/officeart/2005/8/layout/lProcess2"/>
    <dgm:cxn modelId="{01C9FD1B-553B-44E9-8BBA-C1C758905D66}" type="presParOf" srcId="{7852F8EC-716B-4B16-A1A5-D39B5E68106B}" destId="{C4D55E39-E127-46E1-8C18-E650BDF0FCB0}" srcOrd="0" destOrd="0" presId="urn:microsoft.com/office/officeart/2005/8/layout/lProcess2"/>
    <dgm:cxn modelId="{E9DA341D-4118-44A4-B29F-F11B0200102F}" type="presParOf" srcId="{7852F8EC-716B-4B16-A1A5-D39B5E68106B}" destId="{51437605-AADB-4D66-843B-C75DD317C3AC}" srcOrd="1" destOrd="0" presId="urn:microsoft.com/office/officeart/2005/8/layout/lProcess2"/>
    <dgm:cxn modelId="{687D7928-1250-490E-867D-8614C7D1FEDF}" type="presParOf" srcId="{7852F8EC-716B-4B16-A1A5-D39B5E68106B}" destId="{194BEDD1-D18B-469C-A681-6F2CD0649826}" srcOrd="2" destOrd="0" presId="urn:microsoft.com/office/officeart/2005/8/layout/lProcess2"/>
    <dgm:cxn modelId="{6E022723-707D-4161-8175-455527109481}" type="presParOf" srcId="{7852F8EC-716B-4B16-A1A5-D39B5E68106B}" destId="{892CDBFD-E30C-4BCF-8196-B5DFA060E363}" srcOrd="3" destOrd="0" presId="urn:microsoft.com/office/officeart/2005/8/layout/lProcess2"/>
    <dgm:cxn modelId="{0E730A1D-F52D-434D-8A40-EAF27D0B1CFE}" type="presParOf" srcId="{7852F8EC-716B-4B16-A1A5-D39B5E68106B}" destId="{E864E8C5-2AF8-4B2A-8FB7-8D60286472A2}" srcOrd="4" destOrd="0" presId="urn:microsoft.com/office/officeart/2005/8/layout/lProcess2"/>
    <dgm:cxn modelId="{5A4F4263-C59E-4A29-BE06-FE5413D5E2BD}" type="presParOf" srcId="{0E7A83FE-A83D-4D37-BD58-B3BE98109EBF}" destId="{B3E9CFA4-C89F-44A7-9A68-11D7A051672A}" srcOrd="3" destOrd="0" presId="urn:microsoft.com/office/officeart/2005/8/layout/lProcess2"/>
    <dgm:cxn modelId="{E8065534-0D64-4839-8974-7CC94386DE21}" type="presParOf" srcId="{0E7A83FE-A83D-4D37-BD58-B3BE98109EBF}" destId="{D18FAD2B-1C42-4AA8-B2B2-4248C0C52B1B}" srcOrd="4" destOrd="0" presId="urn:microsoft.com/office/officeart/2005/8/layout/lProcess2"/>
    <dgm:cxn modelId="{67D5182E-53E5-4BF6-B143-9212D074347E}" type="presParOf" srcId="{D18FAD2B-1C42-4AA8-B2B2-4248C0C52B1B}" destId="{73EF77D7-714B-46AC-B791-77FB73C27C85}" srcOrd="0" destOrd="0" presId="urn:microsoft.com/office/officeart/2005/8/layout/lProcess2"/>
    <dgm:cxn modelId="{3CC8AF7A-E562-4750-802E-7DA8F8D9BA8A}" type="presParOf" srcId="{D18FAD2B-1C42-4AA8-B2B2-4248C0C52B1B}" destId="{67D9D327-C476-4BF7-B7AB-E484AB473A27}" srcOrd="1" destOrd="0" presId="urn:microsoft.com/office/officeart/2005/8/layout/lProcess2"/>
    <dgm:cxn modelId="{A8E5DD06-06DD-4BCF-98F9-6261A51C8A2D}" type="presParOf" srcId="{D18FAD2B-1C42-4AA8-B2B2-4248C0C52B1B}" destId="{116DC192-2051-4BFD-AB50-BD7067181C44}" srcOrd="2" destOrd="0" presId="urn:microsoft.com/office/officeart/2005/8/layout/lProcess2"/>
    <dgm:cxn modelId="{0E48846A-A0D2-4BD5-9C4B-B67723EF61B3}" type="presParOf" srcId="{116DC192-2051-4BFD-AB50-BD7067181C44}" destId="{E487713E-AFA7-44C8-9935-EADE9CC87190}" srcOrd="0" destOrd="0" presId="urn:microsoft.com/office/officeart/2005/8/layout/lProcess2"/>
    <dgm:cxn modelId="{C5154A85-5A3B-48AB-80E4-919A2EDD2711}" type="presParOf" srcId="{E487713E-AFA7-44C8-9935-EADE9CC87190}" destId="{2CA0B65E-4012-4BC5-9436-ACF3DB7847C8}" srcOrd="0" destOrd="0" presId="urn:microsoft.com/office/officeart/2005/8/layout/lProcess2"/>
    <dgm:cxn modelId="{14CDF71C-EACF-4163-8B0B-1E6DD44905C8}" type="presParOf" srcId="{E487713E-AFA7-44C8-9935-EADE9CC87190}" destId="{4F729725-0C9D-49CE-9067-209B03FED34E}" srcOrd="1" destOrd="0" presId="urn:microsoft.com/office/officeart/2005/8/layout/lProcess2"/>
    <dgm:cxn modelId="{118F4337-845C-4886-9EF6-1C8861AC03D4}" type="presParOf" srcId="{E487713E-AFA7-44C8-9935-EADE9CC87190}" destId="{727F9D2C-89F2-4A05-AB22-0A805ACA0081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87E9D6-2A90-4BCA-9917-059667D4BDB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7D1E1409-B4D1-4074-90A1-337E7AFD5784}">
      <dgm:prSet phldrT="[Texto]"/>
      <dgm:spPr/>
      <dgm:t>
        <a:bodyPr/>
        <a:lstStyle/>
        <a:p>
          <a:r>
            <a:rPr lang="pt-BR" dirty="0"/>
            <a:t>E-mail</a:t>
          </a:r>
        </a:p>
      </dgm:t>
    </dgm:pt>
    <dgm:pt modelId="{3A22935D-9DC8-463F-B9FD-A51FA2726A84}" type="parTrans" cxnId="{7D8B7E75-4507-4B72-AA00-67CAF20DBBA1}">
      <dgm:prSet/>
      <dgm:spPr/>
      <dgm:t>
        <a:bodyPr/>
        <a:lstStyle/>
        <a:p>
          <a:endParaRPr lang="pt-BR"/>
        </a:p>
      </dgm:t>
    </dgm:pt>
    <dgm:pt modelId="{BD917192-454C-479E-9824-7CFC05C66C75}" type="sibTrans" cxnId="{7D8B7E75-4507-4B72-AA00-67CAF20DBBA1}">
      <dgm:prSet/>
      <dgm:spPr/>
      <dgm:t>
        <a:bodyPr/>
        <a:lstStyle/>
        <a:p>
          <a:endParaRPr lang="pt-BR"/>
        </a:p>
      </dgm:t>
    </dgm:pt>
    <dgm:pt modelId="{13EF7743-F837-4C14-ABD5-BECC83A95EAC}">
      <dgm:prSet phldrT="[Texto]"/>
      <dgm:spPr/>
      <dgm:t>
        <a:bodyPr/>
        <a:lstStyle/>
        <a:p>
          <a:r>
            <a:rPr lang="pt-BR" dirty="0"/>
            <a:t>Telefone do escritório</a:t>
          </a:r>
        </a:p>
      </dgm:t>
    </dgm:pt>
    <dgm:pt modelId="{1AB9E8ED-F37F-42EF-A40F-6CF38FF36144}" type="parTrans" cxnId="{E0FE3E93-CFA9-48C8-AD4F-12EAB3CE8C4B}">
      <dgm:prSet/>
      <dgm:spPr/>
      <dgm:t>
        <a:bodyPr/>
        <a:lstStyle/>
        <a:p>
          <a:endParaRPr lang="pt-BR"/>
        </a:p>
      </dgm:t>
    </dgm:pt>
    <dgm:pt modelId="{7A3CABFC-B025-4192-AB4B-30AD3C21050A}" type="sibTrans" cxnId="{E0FE3E93-CFA9-48C8-AD4F-12EAB3CE8C4B}">
      <dgm:prSet/>
      <dgm:spPr/>
      <dgm:t>
        <a:bodyPr/>
        <a:lstStyle/>
        <a:p>
          <a:endParaRPr lang="pt-BR"/>
        </a:p>
      </dgm:t>
    </dgm:pt>
    <dgm:pt modelId="{5D68DDC3-675B-4FA3-BF42-6CEC3951F4B2}">
      <dgm:prSet phldrT="[Texto]"/>
      <dgm:spPr/>
      <dgm:t>
        <a:bodyPr/>
        <a:lstStyle/>
        <a:p>
          <a:r>
            <a:rPr lang="pt-BR" dirty="0"/>
            <a:t>Horário de atendimento</a:t>
          </a:r>
        </a:p>
      </dgm:t>
    </dgm:pt>
    <dgm:pt modelId="{10B478FF-4A06-4485-BF9C-F5EB4E7A35D8}" type="parTrans" cxnId="{2B11A69E-6302-4615-BDCA-1BCA5A9CE21A}">
      <dgm:prSet/>
      <dgm:spPr/>
      <dgm:t>
        <a:bodyPr/>
        <a:lstStyle/>
        <a:p>
          <a:endParaRPr lang="pt-BR"/>
        </a:p>
      </dgm:t>
    </dgm:pt>
    <dgm:pt modelId="{C2396741-9B38-4260-9FCD-B02D01C072DB}" type="sibTrans" cxnId="{2B11A69E-6302-4615-BDCA-1BCA5A9CE21A}">
      <dgm:prSet/>
      <dgm:spPr/>
      <dgm:t>
        <a:bodyPr/>
        <a:lstStyle/>
        <a:p>
          <a:endParaRPr lang="pt-BR"/>
        </a:p>
      </dgm:t>
    </dgm:pt>
    <dgm:pt modelId="{BD6099BC-12AC-4D40-A8D4-95F72DBC6085}">
      <dgm:prSet phldrT="[Texto]"/>
      <dgm:spPr/>
      <dgm:t>
        <a:bodyPr/>
        <a:lstStyle/>
        <a:p>
          <a:r>
            <a:rPr lang="pt-BR" dirty="0"/>
            <a:t>Página da Web do instrutor</a:t>
          </a:r>
        </a:p>
      </dgm:t>
    </dgm:pt>
    <dgm:pt modelId="{83BCF497-231F-4A76-AC07-CFE0C0595BB8}" type="parTrans" cxnId="{5158CE2B-F314-40B4-AE47-68722259FB04}">
      <dgm:prSet/>
      <dgm:spPr/>
      <dgm:t>
        <a:bodyPr/>
        <a:lstStyle/>
        <a:p>
          <a:endParaRPr lang="pt-BR"/>
        </a:p>
      </dgm:t>
    </dgm:pt>
    <dgm:pt modelId="{2E28A77F-F61D-477E-B5FF-E71DC6BF2C5C}" type="sibTrans" cxnId="{5158CE2B-F314-40B4-AE47-68722259FB04}">
      <dgm:prSet/>
      <dgm:spPr/>
      <dgm:t>
        <a:bodyPr/>
        <a:lstStyle/>
        <a:p>
          <a:endParaRPr lang="pt-BR"/>
        </a:p>
      </dgm:t>
    </dgm:pt>
    <dgm:pt modelId="{D822D75A-238A-426D-A9D3-A664472FE3B0}" type="pres">
      <dgm:prSet presAssocID="{6787E9D6-2A90-4BCA-9917-059667D4BDBC}" presName="diagram" presStyleCnt="0">
        <dgm:presLayoutVars>
          <dgm:dir/>
          <dgm:resizeHandles val="exact"/>
        </dgm:presLayoutVars>
      </dgm:prSet>
      <dgm:spPr/>
    </dgm:pt>
    <dgm:pt modelId="{12395514-DBA0-4CED-89BE-7504CBC7A432}" type="pres">
      <dgm:prSet presAssocID="{7D1E1409-B4D1-4074-90A1-337E7AFD5784}" presName="node" presStyleLbl="node1" presStyleIdx="0" presStyleCnt="4">
        <dgm:presLayoutVars>
          <dgm:bulletEnabled val="1"/>
        </dgm:presLayoutVars>
      </dgm:prSet>
      <dgm:spPr/>
    </dgm:pt>
    <dgm:pt modelId="{9D32A82B-4674-4EDF-9D7F-64365CA69702}" type="pres">
      <dgm:prSet presAssocID="{BD917192-454C-479E-9824-7CFC05C66C75}" presName="sibTrans" presStyleCnt="0"/>
      <dgm:spPr/>
    </dgm:pt>
    <dgm:pt modelId="{CA859311-5D60-4C23-8215-E2A3B961A589}" type="pres">
      <dgm:prSet presAssocID="{13EF7743-F837-4C14-ABD5-BECC83A95EAC}" presName="node" presStyleLbl="node1" presStyleIdx="1" presStyleCnt="4">
        <dgm:presLayoutVars>
          <dgm:bulletEnabled val="1"/>
        </dgm:presLayoutVars>
      </dgm:prSet>
      <dgm:spPr/>
    </dgm:pt>
    <dgm:pt modelId="{F40EDF61-C988-4772-90F2-66FCA11242B4}" type="pres">
      <dgm:prSet presAssocID="{7A3CABFC-B025-4192-AB4B-30AD3C21050A}" presName="sibTrans" presStyleCnt="0"/>
      <dgm:spPr/>
    </dgm:pt>
    <dgm:pt modelId="{C2764FD5-F4FD-48B7-AC49-58329BEF3D17}" type="pres">
      <dgm:prSet presAssocID="{5D68DDC3-675B-4FA3-BF42-6CEC3951F4B2}" presName="node" presStyleLbl="node1" presStyleIdx="2" presStyleCnt="4">
        <dgm:presLayoutVars>
          <dgm:bulletEnabled val="1"/>
        </dgm:presLayoutVars>
      </dgm:prSet>
      <dgm:spPr/>
    </dgm:pt>
    <dgm:pt modelId="{0AE324CE-8FE6-473B-B8C0-21927AF23F67}" type="pres">
      <dgm:prSet presAssocID="{C2396741-9B38-4260-9FCD-B02D01C072DB}" presName="sibTrans" presStyleCnt="0"/>
      <dgm:spPr/>
    </dgm:pt>
    <dgm:pt modelId="{5429D04B-D3BC-42D0-B5D3-4A45E3106E19}" type="pres">
      <dgm:prSet presAssocID="{BD6099BC-12AC-4D40-A8D4-95F72DBC6085}" presName="node" presStyleLbl="node1" presStyleIdx="3" presStyleCnt="4">
        <dgm:presLayoutVars>
          <dgm:bulletEnabled val="1"/>
        </dgm:presLayoutVars>
      </dgm:prSet>
      <dgm:spPr/>
    </dgm:pt>
  </dgm:ptLst>
  <dgm:cxnLst>
    <dgm:cxn modelId="{5158CE2B-F314-40B4-AE47-68722259FB04}" srcId="{6787E9D6-2A90-4BCA-9917-059667D4BDBC}" destId="{BD6099BC-12AC-4D40-A8D4-95F72DBC6085}" srcOrd="3" destOrd="0" parTransId="{83BCF497-231F-4A76-AC07-CFE0C0595BB8}" sibTransId="{2E28A77F-F61D-477E-B5FF-E71DC6BF2C5C}"/>
    <dgm:cxn modelId="{FFC89062-5E62-495C-8D02-15A93A33AD9B}" type="presOf" srcId="{7D1E1409-B4D1-4074-90A1-337E7AFD5784}" destId="{12395514-DBA0-4CED-89BE-7504CBC7A432}" srcOrd="0" destOrd="0" presId="urn:microsoft.com/office/officeart/2005/8/layout/default"/>
    <dgm:cxn modelId="{29EC5D75-B37E-4BA8-9052-2E0CEBAD8A2A}" type="presOf" srcId="{6787E9D6-2A90-4BCA-9917-059667D4BDBC}" destId="{D822D75A-238A-426D-A9D3-A664472FE3B0}" srcOrd="0" destOrd="0" presId="urn:microsoft.com/office/officeart/2005/8/layout/default"/>
    <dgm:cxn modelId="{7D8B7E75-4507-4B72-AA00-67CAF20DBBA1}" srcId="{6787E9D6-2A90-4BCA-9917-059667D4BDBC}" destId="{7D1E1409-B4D1-4074-90A1-337E7AFD5784}" srcOrd="0" destOrd="0" parTransId="{3A22935D-9DC8-463F-B9FD-A51FA2726A84}" sibTransId="{BD917192-454C-479E-9824-7CFC05C66C75}"/>
    <dgm:cxn modelId="{E0FE3E93-CFA9-48C8-AD4F-12EAB3CE8C4B}" srcId="{6787E9D6-2A90-4BCA-9917-059667D4BDBC}" destId="{13EF7743-F837-4C14-ABD5-BECC83A95EAC}" srcOrd="1" destOrd="0" parTransId="{1AB9E8ED-F37F-42EF-A40F-6CF38FF36144}" sibTransId="{7A3CABFC-B025-4192-AB4B-30AD3C21050A}"/>
    <dgm:cxn modelId="{446A109B-7CB0-497B-A51B-0D582C62DD7B}" type="presOf" srcId="{13EF7743-F837-4C14-ABD5-BECC83A95EAC}" destId="{CA859311-5D60-4C23-8215-E2A3B961A589}" srcOrd="0" destOrd="0" presId="urn:microsoft.com/office/officeart/2005/8/layout/default"/>
    <dgm:cxn modelId="{2B11A69E-6302-4615-BDCA-1BCA5A9CE21A}" srcId="{6787E9D6-2A90-4BCA-9917-059667D4BDBC}" destId="{5D68DDC3-675B-4FA3-BF42-6CEC3951F4B2}" srcOrd="2" destOrd="0" parTransId="{10B478FF-4A06-4485-BF9C-F5EB4E7A35D8}" sibTransId="{C2396741-9B38-4260-9FCD-B02D01C072DB}"/>
    <dgm:cxn modelId="{0DEFCAA4-891D-42B4-BAC4-E19A39778418}" type="presOf" srcId="{5D68DDC3-675B-4FA3-BF42-6CEC3951F4B2}" destId="{C2764FD5-F4FD-48B7-AC49-58329BEF3D17}" srcOrd="0" destOrd="0" presId="urn:microsoft.com/office/officeart/2005/8/layout/default"/>
    <dgm:cxn modelId="{7E596AC8-3FC5-4B50-BF99-906A5FD178AA}" type="presOf" srcId="{BD6099BC-12AC-4D40-A8D4-95F72DBC6085}" destId="{5429D04B-D3BC-42D0-B5D3-4A45E3106E19}" srcOrd="0" destOrd="0" presId="urn:microsoft.com/office/officeart/2005/8/layout/default"/>
    <dgm:cxn modelId="{E08EED04-F774-4F97-861B-B6DA61ED375B}" type="presParOf" srcId="{D822D75A-238A-426D-A9D3-A664472FE3B0}" destId="{12395514-DBA0-4CED-89BE-7504CBC7A432}" srcOrd="0" destOrd="0" presId="urn:microsoft.com/office/officeart/2005/8/layout/default"/>
    <dgm:cxn modelId="{FB61E03D-CE67-457D-84D3-1EB2F766BAB0}" type="presParOf" srcId="{D822D75A-238A-426D-A9D3-A664472FE3B0}" destId="{9D32A82B-4674-4EDF-9D7F-64365CA69702}" srcOrd="1" destOrd="0" presId="urn:microsoft.com/office/officeart/2005/8/layout/default"/>
    <dgm:cxn modelId="{CEA04D50-5F9E-43F2-A97F-C1ECD8DC1020}" type="presParOf" srcId="{D822D75A-238A-426D-A9D3-A664472FE3B0}" destId="{CA859311-5D60-4C23-8215-E2A3B961A589}" srcOrd="2" destOrd="0" presId="urn:microsoft.com/office/officeart/2005/8/layout/default"/>
    <dgm:cxn modelId="{D74AC982-FF2A-46C4-AE37-CE41D3B964F0}" type="presParOf" srcId="{D822D75A-238A-426D-A9D3-A664472FE3B0}" destId="{F40EDF61-C988-4772-90F2-66FCA11242B4}" srcOrd="3" destOrd="0" presId="urn:microsoft.com/office/officeart/2005/8/layout/default"/>
    <dgm:cxn modelId="{9738C7B0-CDFD-4F05-97B7-3A0234D6222B}" type="presParOf" srcId="{D822D75A-238A-426D-A9D3-A664472FE3B0}" destId="{C2764FD5-F4FD-48B7-AC49-58329BEF3D17}" srcOrd="4" destOrd="0" presId="urn:microsoft.com/office/officeart/2005/8/layout/default"/>
    <dgm:cxn modelId="{4158E3E8-5049-43C7-B385-85213C95AC29}" type="presParOf" srcId="{D822D75A-238A-426D-A9D3-A664472FE3B0}" destId="{0AE324CE-8FE6-473B-B8C0-21927AF23F67}" srcOrd="5" destOrd="0" presId="urn:microsoft.com/office/officeart/2005/8/layout/default"/>
    <dgm:cxn modelId="{662FDD08-8F3E-4444-AB73-919659FE94A9}" type="presParOf" srcId="{D822D75A-238A-426D-A9D3-A664472FE3B0}" destId="{5429D04B-D3BC-42D0-B5D3-4A45E3106E19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E925CD-DA96-4108-9F23-AE05A8DA6274}">
      <dsp:nvSpPr>
        <dsp:cNvPr id="0" name=""/>
        <dsp:cNvSpPr/>
      </dsp:nvSpPr>
      <dsp:spPr>
        <a:xfrm rot="5400000">
          <a:off x="5543202" y="-2184964"/>
          <a:ext cx="1081719" cy="57261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Livros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Artigos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Web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Outros </a:t>
          </a:r>
        </a:p>
      </dsp:txBody>
      <dsp:txXfrm rot="-5400000">
        <a:off x="3220974" y="190069"/>
        <a:ext cx="5673371" cy="976109"/>
      </dsp:txXfrm>
    </dsp:sp>
    <dsp:sp modelId="{08C77654-8D82-4852-ACC6-B961A709AAE1}">
      <dsp:nvSpPr>
        <dsp:cNvPr id="0" name=""/>
        <dsp:cNvSpPr/>
      </dsp:nvSpPr>
      <dsp:spPr>
        <a:xfrm>
          <a:off x="0" y="2048"/>
          <a:ext cx="3220974" cy="13521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Leitura</a:t>
          </a:r>
        </a:p>
      </dsp:txBody>
      <dsp:txXfrm>
        <a:off x="66006" y="68054"/>
        <a:ext cx="3088962" cy="1220137"/>
      </dsp:txXfrm>
    </dsp:sp>
    <dsp:sp modelId="{B648B53B-7C1D-42EE-9775-0A07C71CCD98}">
      <dsp:nvSpPr>
        <dsp:cNvPr id="0" name=""/>
        <dsp:cNvSpPr/>
      </dsp:nvSpPr>
      <dsp:spPr>
        <a:xfrm rot="5400000">
          <a:off x="5543202" y="-765207"/>
          <a:ext cx="1081719" cy="57261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Suprimentos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Equipamento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Outros materiais de projeto</a:t>
          </a:r>
        </a:p>
      </dsp:txBody>
      <dsp:txXfrm rot="-5400000">
        <a:off x="3220974" y="1609826"/>
        <a:ext cx="5673371" cy="976109"/>
      </dsp:txXfrm>
    </dsp:sp>
    <dsp:sp modelId="{7491B81D-B182-44CE-882F-F2010AEAC0EA}">
      <dsp:nvSpPr>
        <dsp:cNvPr id="0" name=""/>
        <dsp:cNvSpPr/>
      </dsp:nvSpPr>
      <dsp:spPr>
        <a:xfrm>
          <a:off x="0" y="1421806"/>
          <a:ext cx="3220974" cy="13521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Projetos</a:t>
          </a:r>
        </a:p>
      </dsp:txBody>
      <dsp:txXfrm>
        <a:off x="66006" y="1487812"/>
        <a:ext cx="3088962" cy="1220137"/>
      </dsp:txXfrm>
    </dsp:sp>
    <dsp:sp modelId="{9A1F0921-B0AF-40BC-9415-C3C382387AD4}">
      <dsp:nvSpPr>
        <dsp:cNvPr id="0" name=""/>
        <dsp:cNvSpPr/>
      </dsp:nvSpPr>
      <dsp:spPr>
        <a:xfrm rot="5400000">
          <a:off x="5543202" y="654550"/>
          <a:ext cx="1081719" cy="57261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Software e hardware</a:t>
          </a:r>
        </a:p>
      </dsp:txBody>
      <dsp:txXfrm rot="-5400000">
        <a:off x="3220974" y="3029584"/>
        <a:ext cx="5673371" cy="976109"/>
      </dsp:txXfrm>
    </dsp:sp>
    <dsp:sp modelId="{B26A34E9-DEA4-407D-9D6C-64B9AF6AEE61}">
      <dsp:nvSpPr>
        <dsp:cNvPr id="0" name=""/>
        <dsp:cNvSpPr/>
      </dsp:nvSpPr>
      <dsp:spPr>
        <a:xfrm>
          <a:off x="0" y="2841563"/>
          <a:ext cx="3220974" cy="13521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Tecnologia/Ferramentas</a:t>
          </a:r>
        </a:p>
      </dsp:txBody>
      <dsp:txXfrm>
        <a:off x="66006" y="2907569"/>
        <a:ext cx="3088962" cy="12201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E3D656-49E3-4846-80B3-9DF4C0678135}">
      <dsp:nvSpPr>
        <dsp:cNvPr id="0" name=""/>
        <dsp:cNvSpPr/>
      </dsp:nvSpPr>
      <dsp:spPr>
        <a:xfrm>
          <a:off x="1092" y="0"/>
          <a:ext cx="2839671" cy="41957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Ferramentas da Web e Software</a:t>
          </a:r>
        </a:p>
      </dsp:txBody>
      <dsp:txXfrm>
        <a:off x="1092" y="0"/>
        <a:ext cx="2839671" cy="1258728"/>
      </dsp:txXfrm>
    </dsp:sp>
    <dsp:sp modelId="{575ED4E3-10E1-44F4-98F2-9E82E73CD01D}">
      <dsp:nvSpPr>
        <dsp:cNvPr id="0" name=""/>
        <dsp:cNvSpPr/>
      </dsp:nvSpPr>
      <dsp:spPr>
        <a:xfrm>
          <a:off x="285059" y="1259087"/>
          <a:ext cx="2271737" cy="824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Site da classe</a:t>
          </a:r>
        </a:p>
      </dsp:txBody>
      <dsp:txXfrm>
        <a:off x="309202" y="1283230"/>
        <a:ext cx="2223451" cy="776013"/>
      </dsp:txXfrm>
    </dsp:sp>
    <dsp:sp modelId="{FE3E8C9E-4E0C-48C9-B969-45E913CB4CB6}">
      <dsp:nvSpPr>
        <dsp:cNvPr id="0" name=""/>
        <dsp:cNvSpPr/>
      </dsp:nvSpPr>
      <dsp:spPr>
        <a:xfrm>
          <a:off x="285059" y="2210201"/>
          <a:ext cx="2271737" cy="824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Ferramentas de colaboração</a:t>
          </a:r>
        </a:p>
      </dsp:txBody>
      <dsp:txXfrm>
        <a:off x="309202" y="2234344"/>
        <a:ext cx="2223451" cy="776013"/>
      </dsp:txXfrm>
    </dsp:sp>
    <dsp:sp modelId="{96B6F13E-4C71-4B33-9AE7-68769BCA1885}">
      <dsp:nvSpPr>
        <dsp:cNvPr id="0" name=""/>
        <dsp:cNvSpPr/>
      </dsp:nvSpPr>
      <dsp:spPr>
        <a:xfrm>
          <a:off x="285059" y="3161316"/>
          <a:ext cx="2271737" cy="824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Aplicativos para dispositivos móveis/Outros</a:t>
          </a:r>
        </a:p>
      </dsp:txBody>
      <dsp:txXfrm>
        <a:off x="309202" y="3185459"/>
        <a:ext cx="2223451" cy="776013"/>
      </dsp:txXfrm>
    </dsp:sp>
    <dsp:sp modelId="{36A5E784-0575-4B9A-932D-84B4018329C2}">
      <dsp:nvSpPr>
        <dsp:cNvPr id="0" name=""/>
        <dsp:cNvSpPr/>
      </dsp:nvSpPr>
      <dsp:spPr>
        <a:xfrm>
          <a:off x="3053739" y="0"/>
          <a:ext cx="2839671" cy="41957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Rede social</a:t>
          </a:r>
        </a:p>
      </dsp:txBody>
      <dsp:txXfrm>
        <a:off x="3053739" y="0"/>
        <a:ext cx="2839671" cy="1258728"/>
      </dsp:txXfrm>
    </dsp:sp>
    <dsp:sp modelId="{C4D55E39-E127-46E1-8C18-E650BDF0FCB0}">
      <dsp:nvSpPr>
        <dsp:cNvPr id="0" name=""/>
        <dsp:cNvSpPr/>
      </dsp:nvSpPr>
      <dsp:spPr>
        <a:xfrm>
          <a:off x="3337706" y="1259087"/>
          <a:ext cx="2271737" cy="824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Twitter</a:t>
          </a:r>
        </a:p>
      </dsp:txBody>
      <dsp:txXfrm>
        <a:off x="3361849" y="1283230"/>
        <a:ext cx="2223451" cy="776013"/>
      </dsp:txXfrm>
    </dsp:sp>
    <dsp:sp modelId="{194BEDD1-D18B-469C-A681-6F2CD0649826}">
      <dsp:nvSpPr>
        <dsp:cNvPr id="0" name=""/>
        <dsp:cNvSpPr/>
      </dsp:nvSpPr>
      <dsp:spPr>
        <a:xfrm>
          <a:off x="3337706" y="2210201"/>
          <a:ext cx="2271737" cy="824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Facebook</a:t>
          </a:r>
        </a:p>
      </dsp:txBody>
      <dsp:txXfrm>
        <a:off x="3361849" y="2234344"/>
        <a:ext cx="2223451" cy="776013"/>
      </dsp:txXfrm>
    </dsp:sp>
    <dsp:sp modelId="{E864E8C5-2AF8-4B2A-8FB7-8D60286472A2}">
      <dsp:nvSpPr>
        <dsp:cNvPr id="0" name=""/>
        <dsp:cNvSpPr/>
      </dsp:nvSpPr>
      <dsp:spPr>
        <a:xfrm>
          <a:off x="3337706" y="3161316"/>
          <a:ext cx="2271737" cy="824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Outro</a:t>
          </a:r>
        </a:p>
      </dsp:txBody>
      <dsp:txXfrm>
        <a:off x="3361849" y="3185459"/>
        <a:ext cx="2223451" cy="776013"/>
      </dsp:txXfrm>
    </dsp:sp>
    <dsp:sp modelId="{73EF77D7-714B-46AC-B791-77FB73C27C85}">
      <dsp:nvSpPr>
        <dsp:cNvPr id="0" name=""/>
        <dsp:cNvSpPr/>
      </dsp:nvSpPr>
      <dsp:spPr>
        <a:xfrm>
          <a:off x="6106386" y="0"/>
          <a:ext cx="2839671" cy="41957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Grupos de estudo e laboratórios</a:t>
          </a:r>
        </a:p>
      </dsp:txBody>
      <dsp:txXfrm>
        <a:off x="6106386" y="0"/>
        <a:ext cx="2839671" cy="1258728"/>
      </dsp:txXfrm>
    </dsp:sp>
    <dsp:sp modelId="{2CA0B65E-4012-4BC5-9436-ACF3DB7847C8}">
      <dsp:nvSpPr>
        <dsp:cNvPr id="0" name=""/>
        <dsp:cNvSpPr/>
      </dsp:nvSpPr>
      <dsp:spPr>
        <a:xfrm>
          <a:off x="6390353" y="1259957"/>
          <a:ext cx="2271737" cy="1265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Laboratórios</a:t>
          </a:r>
        </a:p>
      </dsp:txBody>
      <dsp:txXfrm>
        <a:off x="6427406" y="1297010"/>
        <a:ext cx="2197631" cy="1190973"/>
      </dsp:txXfrm>
    </dsp:sp>
    <dsp:sp modelId="{727F9D2C-89F2-4A05-AB22-0A805ACA0081}">
      <dsp:nvSpPr>
        <dsp:cNvPr id="0" name=""/>
        <dsp:cNvSpPr/>
      </dsp:nvSpPr>
      <dsp:spPr>
        <a:xfrm>
          <a:off x="6390353" y="2719665"/>
          <a:ext cx="2271737" cy="1265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Grupos de estudo</a:t>
          </a:r>
        </a:p>
      </dsp:txBody>
      <dsp:txXfrm>
        <a:off x="6427406" y="2756718"/>
        <a:ext cx="2197631" cy="11909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395514-DBA0-4CED-89BE-7504CBC7A432}">
      <dsp:nvSpPr>
        <dsp:cNvPr id="0" name=""/>
        <dsp:cNvSpPr/>
      </dsp:nvSpPr>
      <dsp:spPr>
        <a:xfrm>
          <a:off x="1088249" y="2203"/>
          <a:ext cx="3224119" cy="19344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600" kern="1200" dirty="0"/>
            <a:t>E-mail</a:t>
          </a:r>
        </a:p>
      </dsp:txBody>
      <dsp:txXfrm>
        <a:off x="1088249" y="2203"/>
        <a:ext cx="3224119" cy="1934471"/>
      </dsp:txXfrm>
    </dsp:sp>
    <dsp:sp modelId="{CA859311-5D60-4C23-8215-E2A3B961A589}">
      <dsp:nvSpPr>
        <dsp:cNvPr id="0" name=""/>
        <dsp:cNvSpPr/>
      </dsp:nvSpPr>
      <dsp:spPr>
        <a:xfrm>
          <a:off x="4634780" y="2203"/>
          <a:ext cx="3224119" cy="19344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600" kern="1200" dirty="0"/>
            <a:t>Telefone do escritório</a:t>
          </a:r>
        </a:p>
      </dsp:txBody>
      <dsp:txXfrm>
        <a:off x="4634780" y="2203"/>
        <a:ext cx="3224119" cy="1934471"/>
      </dsp:txXfrm>
    </dsp:sp>
    <dsp:sp modelId="{C2764FD5-F4FD-48B7-AC49-58329BEF3D17}">
      <dsp:nvSpPr>
        <dsp:cNvPr id="0" name=""/>
        <dsp:cNvSpPr/>
      </dsp:nvSpPr>
      <dsp:spPr>
        <a:xfrm>
          <a:off x="1088249" y="2259086"/>
          <a:ext cx="3224119" cy="19344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600" kern="1200" dirty="0"/>
            <a:t>Horário de atendimento</a:t>
          </a:r>
        </a:p>
      </dsp:txBody>
      <dsp:txXfrm>
        <a:off x="1088249" y="2259086"/>
        <a:ext cx="3224119" cy="1934471"/>
      </dsp:txXfrm>
    </dsp:sp>
    <dsp:sp modelId="{5429D04B-D3BC-42D0-B5D3-4A45E3106E19}">
      <dsp:nvSpPr>
        <dsp:cNvPr id="0" name=""/>
        <dsp:cNvSpPr/>
      </dsp:nvSpPr>
      <dsp:spPr>
        <a:xfrm>
          <a:off x="4634780" y="2259086"/>
          <a:ext cx="3224119" cy="19344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600" kern="1200" dirty="0"/>
            <a:t>Página da Web do instrutor</a:t>
          </a:r>
        </a:p>
      </dsp:txBody>
      <dsp:txXfrm>
        <a:off x="4634780" y="2259086"/>
        <a:ext cx="3224119" cy="19344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pt-BR"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pt-BR" sz="1200"/>
            </a:lvl1pPr>
          </a:lstStyle>
          <a:p>
            <a:fld id="{E574AC39-44E6-425E-AF49-CF7D189F346F}" type="datetimeFigureOut">
              <a:rPr lang="pt-BR" smtClean="0"/>
              <a:t>15/08/2018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pt-BR"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pt-BR" sz="1200"/>
            </a:lvl1pPr>
          </a:lstStyle>
          <a:p>
            <a:fld id="{6320F472-929B-459B-8D82-2FABCC5B32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2264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latinLnBrk="0">
              <a:defRPr lang="pt-BR"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latinLnBrk="0">
              <a:defRPr lang="pt-BR" sz="1200"/>
            </a:lvl1pPr>
          </a:lstStyle>
          <a:p>
            <a:fld id="{DF2775BC-6312-42C7-B7C5-EA6783C2D9CA}" type="datetimeFigureOut">
              <a:rPr lang="pt-BR"/>
              <a:t>15/08/2018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latinLnBrk="0">
              <a:defRPr lang="pt-BR"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 latinLnBrk="0">
              <a:defRPr lang="pt-BR" sz="1200"/>
            </a:lvl1pPr>
          </a:lstStyle>
          <a:p>
            <a:fld id="{67F715A1-4ADC-44E0-9587-804FF39D6B2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984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9534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 latinLnBrk="0">
              <a:defRPr lang="pt-BR" sz="72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 latinLnBrk="0">
              <a:buNone/>
              <a:defRPr lang="pt-BR" cap="all">
                <a:solidFill>
                  <a:schemeClr val="accent1"/>
                </a:solidFill>
              </a:defRPr>
            </a:lvl1pPr>
            <a:lvl2pPr marL="457200" indent="0" algn="ctr" latinLnBrk="0">
              <a:buNone/>
              <a:defRPr lang="pt-BR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pt-BR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pt-BR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pt-BR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pt-BR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pt-BR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pt-BR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pt-B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pt-BR"/>
              <a:t>15/08/2018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089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 latinLnBrk="0">
              <a:defRPr lang="pt-BR" sz="2400" b="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 latinLnBrk="0">
              <a:buNone/>
              <a:defRPr lang="pt-BR" sz="1600"/>
            </a:lvl1pPr>
            <a:lvl2pPr marL="457200" indent="0" latinLnBrk="0">
              <a:buNone/>
              <a:defRPr lang="pt-BR" sz="2800"/>
            </a:lvl2pPr>
            <a:lvl3pPr marL="914400" indent="0" latinLnBrk="0">
              <a:buNone/>
              <a:defRPr lang="pt-BR" sz="2400"/>
            </a:lvl3pPr>
            <a:lvl4pPr marL="1371600" indent="0" latinLnBrk="0">
              <a:buNone/>
              <a:defRPr lang="pt-BR" sz="2000"/>
            </a:lvl4pPr>
            <a:lvl5pPr marL="1828800" indent="0" latinLnBrk="0">
              <a:buNone/>
              <a:defRPr lang="pt-BR" sz="2000"/>
            </a:lvl5pPr>
            <a:lvl6pPr marL="2286000" indent="0" latinLnBrk="0">
              <a:buNone/>
              <a:defRPr lang="pt-BR" sz="2000"/>
            </a:lvl6pPr>
            <a:lvl7pPr marL="2743200" indent="0" latinLnBrk="0">
              <a:buNone/>
              <a:defRPr lang="pt-BR" sz="2000"/>
            </a:lvl7pPr>
            <a:lvl8pPr marL="3200400" indent="0" latinLnBrk="0">
              <a:buNone/>
              <a:defRPr lang="pt-BR" sz="2000"/>
            </a:lvl8pPr>
            <a:lvl9pPr marL="3657600" indent="0" latinLnBrk="0">
              <a:buNone/>
              <a:defRPr lang="pt-BR" sz="2000"/>
            </a:lvl9pPr>
          </a:lstStyle>
          <a:p>
            <a:r>
              <a:rPr lang="pt-BR" dirty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 latinLnBrk="0">
              <a:buNone/>
              <a:defRPr lang="pt-BR" sz="1200"/>
            </a:lvl1pPr>
            <a:lvl2pPr marL="457200" indent="0" latinLnBrk="0">
              <a:buNone/>
              <a:defRPr lang="pt-BR" sz="1200"/>
            </a:lvl2pPr>
            <a:lvl3pPr marL="914400" indent="0" latinLnBrk="0">
              <a:buNone/>
              <a:defRPr lang="pt-BR" sz="1000"/>
            </a:lvl3pPr>
            <a:lvl4pPr marL="1371600" indent="0" latinLnBrk="0">
              <a:buNone/>
              <a:defRPr lang="pt-BR" sz="900"/>
            </a:lvl4pPr>
            <a:lvl5pPr marL="1828800" indent="0" latinLnBrk="0">
              <a:buNone/>
              <a:defRPr lang="pt-BR" sz="900"/>
            </a:lvl5pPr>
            <a:lvl6pPr marL="2286000" indent="0" latinLnBrk="0">
              <a:buNone/>
              <a:defRPr lang="pt-BR" sz="900"/>
            </a:lvl6pPr>
            <a:lvl7pPr marL="2743200" indent="0" latinLnBrk="0">
              <a:buNone/>
              <a:defRPr lang="pt-BR" sz="900"/>
            </a:lvl7pPr>
            <a:lvl8pPr marL="3200400" indent="0" latinLnBrk="0">
              <a:buNone/>
              <a:defRPr lang="pt-BR" sz="900"/>
            </a:lvl8pPr>
            <a:lvl9pPr marL="3657600" indent="0" latinLnBrk="0">
              <a:buNone/>
              <a:defRPr lang="pt-BR" sz="900"/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pt-BR"/>
              <a:t>15/08/2018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1391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 latinLnBrk="0">
              <a:defRPr lang="pt-BR" sz="48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pt-BR"/>
              <a:t>15/08/2018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pt-BR" sz="1800"/>
            </a:lvl1pPr>
            <a:lvl2pPr marL="457200" indent="0" latinLnBrk="0">
              <a:buNone/>
              <a:defRPr lang="pt-BR" sz="1200"/>
            </a:lvl2pPr>
            <a:lvl3pPr marL="914400" indent="0" latinLnBrk="0">
              <a:buNone/>
              <a:defRPr lang="pt-BR" sz="1000"/>
            </a:lvl3pPr>
            <a:lvl4pPr marL="1371600" indent="0" latinLnBrk="0">
              <a:buNone/>
              <a:defRPr lang="pt-BR" sz="900"/>
            </a:lvl4pPr>
            <a:lvl5pPr marL="1828800" indent="0" latinLnBrk="0">
              <a:buNone/>
              <a:defRPr lang="pt-BR" sz="900"/>
            </a:lvl5pPr>
            <a:lvl6pPr marL="2286000" indent="0" latinLnBrk="0">
              <a:buNone/>
              <a:defRPr lang="pt-BR" sz="900"/>
            </a:lvl6pPr>
            <a:lvl7pPr marL="2743200" indent="0" latinLnBrk="0">
              <a:buNone/>
              <a:defRPr lang="pt-BR" sz="900"/>
            </a:lvl7pPr>
            <a:lvl8pPr marL="3200400" indent="0" latinLnBrk="0">
              <a:buNone/>
              <a:defRPr lang="pt-BR" sz="900"/>
            </a:lvl8pPr>
            <a:lvl9pPr marL="3657600" indent="0" latinLnBrk="0">
              <a:buNone/>
              <a:defRPr lang="pt-BR" sz="900"/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640915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 latinLnBrk="0">
              <a:defRPr lang="pt-BR" sz="48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pt-BR"/>
              <a:t>15/08/2018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pt-BR" sz="1800"/>
            </a:lvl1pPr>
            <a:lvl2pPr marL="457200" indent="0" latinLnBrk="0">
              <a:buNone/>
              <a:defRPr lang="pt-BR" sz="1200"/>
            </a:lvl2pPr>
            <a:lvl3pPr marL="914400" indent="0" latinLnBrk="0">
              <a:buNone/>
              <a:defRPr lang="pt-BR" sz="1000"/>
            </a:lvl3pPr>
            <a:lvl4pPr marL="1371600" indent="0" latinLnBrk="0">
              <a:buNone/>
              <a:defRPr lang="pt-BR" sz="900"/>
            </a:lvl4pPr>
            <a:lvl5pPr marL="1828800" indent="0" latinLnBrk="0">
              <a:buNone/>
              <a:defRPr lang="pt-BR" sz="900"/>
            </a:lvl5pPr>
            <a:lvl6pPr marL="2286000" indent="0" latinLnBrk="0">
              <a:buNone/>
              <a:defRPr lang="pt-BR" sz="900"/>
            </a:lvl6pPr>
            <a:lvl7pPr marL="2743200" indent="0" latinLnBrk="0">
              <a:buNone/>
              <a:defRPr lang="pt-BR" sz="900"/>
            </a:lvl7pPr>
            <a:lvl8pPr marL="3200400" indent="0" latinLnBrk="0">
              <a:buNone/>
              <a:defRPr lang="pt-BR" sz="900"/>
            </a:lvl8pPr>
            <a:lvl9pPr marL="3657600" indent="0" latinLnBrk="0">
              <a:buNone/>
              <a:defRPr lang="pt-BR" sz="900"/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14" name="Espaço reservado para texto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pt-BR" sz="1400" b="0" i="0" kern="1200" cap="sm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latinLnBrk="0">
              <a:buNone/>
              <a:defRPr lang="pt-BR" sz="1200"/>
            </a:lvl2pPr>
            <a:lvl3pPr marL="914400" indent="0" latinLnBrk="0">
              <a:buNone/>
              <a:defRPr lang="pt-BR" sz="1000"/>
            </a:lvl3pPr>
            <a:lvl4pPr marL="1371600" indent="0" latinLnBrk="0">
              <a:buNone/>
              <a:defRPr lang="pt-BR" sz="900"/>
            </a:lvl4pPr>
            <a:lvl5pPr marL="1828800" indent="0" latinLnBrk="0">
              <a:buNone/>
              <a:defRPr lang="pt-BR" sz="900"/>
            </a:lvl5pPr>
            <a:lvl6pPr marL="2286000" indent="0" latinLnBrk="0">
              <a:buNone/>
              <a:defRPr lang="pt-BR" sz="900"/>
            </a:lvl6pPr>
            <a:lvl7pPr marL="2743200" indent="0" latinLnBrk="0">
              <a:buNone/>
              <a:defRPr lang="pt-BR" sz="900"/>
            </a:lvl7pPr>
            <a:lvl8pPr marL="3200400" indent="0" latinLnBrk="0">
              <a:buNone/>
              <a:defRPr lang="pt-BR" sz="900"/>
            </a:lvl8pPr>
            <a:lvl9pPr marL="3657600" indent="0" latinLnBrk="0">
              <a:buNone/>
              <a:defRPr lang="pt-BR" sz="900"/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11" name="Caixa de texto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r" latinLnBrk="0">
              <a:defRPr lang="pt-BR"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pt-BR" dirty="0"/>
              <a:t>“</a:t>
            </a:r>
          </a:p>
        </p:txBody>
      </p:sp>
      <p:sp>
        <p:nvSpPr>
          <p:cNvPr id="13" name="Caixa de texto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r" latinLnBrk="0">
              <a:defRPr lang="pt-BR"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pt-BR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7621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rtão do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 latinLnBrk="0">
              <a:defRPr lang="pt-BR" sz="4000" b="0" cap="none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 latinLnBrk="0">
              <a:buNone/>
              <a:defRPr lang="pt-BR" sz="2000" cap="none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pt-B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pt-B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pt-B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pt-B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pt-B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pt-B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pt-B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pt-BR"/>
              <a:t>15/08/2018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9460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o nome da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163026"/>
          </a:xfrm>
        </p:spPr>
        <p:txBody>
          <a:bodyPr/>
          <a:lstStyle>
            <a:lvl1pPr latinLnBrk="0">
              <a:defRPr lang="pt-BR" sz="48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pt-BR"/>
              <a:t>15/08/2018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pt-BR" sz="1800" b="0" i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latinLnBrk="0">
              <a:buNone/>
              <a:defRPr lang="pt-BR" sz="1200"/>
            </a:lvl2pPr>
            <a:lvl3pPr marL="914400" indent="0" latinLnBrk="0">
              <a:buNone/>
              <a:defRPr lang="pt-BR" sz="1000"/>
            </a:lvl3pPr>
            <a:lvl4pPr marL="1371600" indent="0" latinLnBrk="0">
              <a:buNone/>
              <a:defRPr lang="pt-BR" sz="900"/>
            </a:lvl4pPr>
            <a:lvl5pPr marL="1828800" indent="0" latinLnBrk="0">
              <a:buNone/>
              <a:defRPr lang="pt-BR" sz="900"/>
            </a:lvl5pPr>
            <a:lvl6pPr marL="2286000" indent="0" latinLnBrk="0">
              <a:buNone/>
              <a:defRPr lang="pt-BR" sz="900"/>
            </a:lvl6pPr>
            <a:lvl7pPr marL="2743200" indent="0" latinLnBrk="0">
              <a:buNone/>
              <a:defRPr lang="pt-BR" sz="900"/>
            </a:lvl7pPr>
            <a:lvl8pPr marL="3200400" indent="0" latinLnBrk="0">
              <a:buNone/>
              <a:defRPr lang="pt-BR" sz="900"/>
            </a:lvl8pPr>
            <a:lvl9pPr marL="3657600" indent="0" latinLnBrk="0">
              <a:buNone/>
              <a:defRPr lang="pt-BR" sz="900"/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11" name="Caixa de texto 10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r" latinLnBrk="0">
              <a:defRPr lang="pt-BR"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pt-BR" dirty="0"/>
              <a:t>”</a:t>
            </a:r>
          </a:p>
        </p:txBody>
      </p:sp>
      <p:sp>
        <p:nvSpPr>
          <p:cNvPr id="14" name="Caixa de texto 1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r" latinLnBrk="0">
              <a:defRPr lang="pt-BR"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pt-BR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664584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 latinLnBrk="0">
              <a:defRPr lang="pt-BR" sz="48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pt-BR"/>
              <a:t>15/08/2018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pt-BR" sz="1800"/>
            </a:lvl1pPr>
            <a:lvl2pPr marL="457200" indent="0" latinLnBrk="0">
              <a:buNone/>
              <a:defRPr lang="pt-BR" sz="1200"/>
            </a:lvl2pPr>
            <a:lvl3pPr marL="914400" indent="0" latinLnBrk="0">
              <a:buNone/>
              <a:defRPr lang="pt-BR" sz="1000"/>
            </a:lvl3pPr>
            <a:lvl4pPr marL="1371600" indent="0" latinLnBrk="0">
              <a:buNone/>
              <a:defRPr lang="pt-BR" sz="900"/>
            </a:lvl4pPr>
            <a:lvl5pPr marL="1828800" indent="0" latinLnBrk="0">
              <a:buNone/>
              <a:defRPr lang="pt-BR" sz="900"/>
            </a:lvl5pPr>
            <a:lvl6pPr marL="2286000" indent="0" latinLnBrk="0">
              <a:buNone/>
              <a:defRPr lang="pt-BR" sz="900"/>
            </a:lvl6pPr>
            <a:lvl7pPr marL="2743200" indent="0" latinLnBrk="0">
              <a:buNone/>
              <a:defRPr lang="pt-BR" sz="900"/>
            </a:lvl7pPr>
            <a:lvl8pPr marL="3200400" indent="0" latinLnBrk="0">
              <a:buNone/>
              <a:defRPr lang="pt-BR" sz="900"/>
            </a:lvl8pPr>
            <a:lvl9pPr marL="3657600" indent="0" latinLnBrk="0">
              <a:buNone/>
              <a:defRPr lang="pt-BR" sz="900"/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13" name="Espaço reservado para texto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pt-BR" sz="3600" b="0" i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latinLnBrk="0">
              <a:buNone/>
              <a:defRPr lang="pt-BR" sz="1200"/>
            </a:lvl2pPr>
            <a:lvl3pPr marL="914400" indent="0" latinLnBrk="0">
              <a:buNone/>
              <a:defRPr lang="pt-BR" sz="1000"/>
            </a:lvl3pPr>
            <a:lvl4pPr marL="1371600" indent="0" latinLnBrk="0">
              <a:buNone/>
              <a:defRPr lang="pt-BR" sz="900"/>
            </a:lvl4pPr>
            <a:lvl5pPr marL="1828800" indent="0" latinLnBrk="0">
              <a:buNone/>
              <a:defRPr lang="pt-BR" sz="900"/>
            </a:lvl5pPr>
            <a:lvl6pPr marL="2286000" indent="0" latinLnBrk="0">
              <a:buNone/>
              <a:defRPr lang="pt-BR" sz="900"/>
            </a:lvl6pPr>
            <a:lvl7pPr marL="2743200" indent="0" latinLnBrk="0">
              <a:buNone/>
              <a:defRPr lang="pt-BR" sz="900"/>
            </a:lvl7pPr>
            <a:lvl8pPr marL="3200400" indent="0" latinLnBrk="0">
              <a:buNone/>
              <a:defRPr lang="pt-BR" sz="900"/>
            </a:lvl8pPr>
            <a:lvl9pPr marL="3657600" indent="0" latinLnBrk="0">
              <a:buNone/>
              <a:defRPr lang="pt-BR" sz="900"/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792226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pt-BR" sz="4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pt-BR" sz="24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pt-BR" sz="2000" b="1"/>
            </a:lvl2pPr>
            <a:lvl3pPr marL="914400" indent="0" latinLnBrk="0">
              <a:buNone/>
              <a:defRPr lang="pt-BR" sz="1800" b="1"/>
            </a:lvl3pPr>
            <a:lvl4pPr marL="1371600" indent="0" latinLnBrk="0">
              <a:buNone/>
              <a:defRPr lang="pt-BR" sz="1600" b="1"/>
            </a:lvl4pPr>
            <a:lvl5pPr marL="1828800" indent="0" latinLnBrk="0">
              <a:buNone/>
              <a:defRPr lang="pt-BR" sz="1600" b="1"/>
            </a:lvl5pPr>
            <a:lvl6pPr marL="2286000" indent="0" latinLnBrk="0">
              <a:buNone/>
              <a:defRPr lang="pt-BR" sz="1600" b="1"/>
            </a:lvl6pPr>
            <a:lvl7pPr marL="2743200" indent="0" latinLnBrk="0">
              <a:buNone/>
              <a:defRPr lang="pt-BR" sz="1600" b="1"/>
            </a:lvl7pPr>
            <a:lvl8pPr marL="3200400" indent="0" latinLnBrk="0">
              <a:buNone/>
              <a:defRPr lang="pt-BR" sz="1600" b="1"/>
            </a:lvl8pPr>
            <a:lvl9pPr marL="3657600" indent="0" latinLnBrk="0">
              <a:buNone/>
              <a:defRPr lang="pt-BR" sz="1600" b="1"/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pt-BR" sz="24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pt-BR" sz="2000" b="1"/>
            </a:lvl2pPr>
            <a:lvl3pPr marL="914400" indent="0" latinLnBrk="0">
              <a:buNone/>
              <a:defRPr lang="pt-BR" sz="1800" b="1"/>
            </a:lvl3pPr>
            <a:lvl4pPr marL="1371600" indent="0" latinLnBrk="0">
              <a:buNone/>
              <a:defRPr lang="pt-BR" sz="1600" b="1"/>
            </a:lvl4pPr>
            <a:lvl5pPr marL="1828800" indent="0" latinLnBrk="0">
              <a:buNone/>
              <a:defRPr lang="pt-BR" sz="1600" b="1"/>
            </a:lvl5pPr>
            <a:lvl6pPr marL="2286000" indent="0" latinLnBrk="0">
              <a:buNone/>
              <a:defRPr lang="pt-BR" sz="1600" b="1"/>
            </a:lvl6pPr>
            <a:lvl7pPr marL="2743200" indent="0" latinLnBrk="0">
              <a:buNone/>
              <a:defRPr lang="pt-BR" sz="1600" b="1"/>
            </a:lvl7pPr>
            <a:lvl8pPr marL="3200400" indent="0" latinLnBrk="0">
              <a:buNone/>
              <a:defRPr lang="pt-BR" sz="1600" b="1"/>
            </a:lvl8pPr>
            <a:lvl9pPr marL="3657600" indent="0" latinLnBrk="0">
              <a:buNone/>
              <a:defRPr lang="pt-BR" sz="1600" b="1"/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14" name="Espaço reservado para texto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pt-BR" sz="24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pt-BR" sz="2000" b="1"/>
            </a:lvl2pPr>
            <a:lvl3pPr marL="914400" indent="0" latinLnBrk="0">
              <a:buNone/>
              <a:defRPr lang="pt-BR" sz="1800" b="1"/>
            </a:lvl3pPr>
            <a:lvl4pPr marL="1371600" indent="0" latinLnBrk="0">
              <a:buNone/>
              <a:defRPr lang="pt-BR" sz="1600" b="1"/>
            </a:lvl4pPr>
            <a:lvl5pPr marL="1828800" indent="0" latinLnBrk="0">
              <a:buNone/>
              <a:defRPr lang="pt-BR" sz="1600" b="1"/>
            </a:lvl5pPr>
            <a:lvl6pPr marL="2286000" indent="0" latinLnBrk="0">
              <a:buNone/>
              <a:defRPr lang="pt-BR" sz="1600" b="1"/>
            </a:lvl6pPr>
            <a:lvl7pPr marL="2743200" indent="0" latinLnBrk="0">
              <a:buNone/>
              <a:defRPr lang="pt-BR" sz="1600" b="1"/>
            </a:lvl7pPr>
            <a:lvl8pPr marL="3200400" indent="0" latinLnBrk="0">
              <a:buNone/>
              <a:defRPr lang="pt-BR" sz="1600" b="1"/>
            </a:lvl8pPr>
            <a:lvl9pPr marL="3657600" indent="0" latinLnBrk="0">
              <a:buNone/>
              <a:defRPr lang="pt-BR" sz="1600" b="1"/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cxnSp>
        <p:nvCxnSpPr>
          <p:cNvPr id="17" name="Conector reto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pt-BR" sz="1400"/>
            </a:lvl1pPr>
            <a:lvl2pPr marL="457200" indent="0" latinLnBrk="0">
              <a:buNone/>
              <a:defRPr lang="pt-BR" sz="1200"/>
            </a:lvl2pPr>
            <a:lvl3pPr marL="914400" indent="0" latinLnBrk="0">
              <a:buNone/>
              <a:defRPr lang="pt-BR" sz="1000"/>
            </a:lvl3pPr>
            <a:lvl4pPr marL="1371600" indent="0" latinLnBrk="0">
              <a:buNone/>
              <a:defRPr lang="pt-BR" sz="900"/>
            </a:lvl4pPr>
            <a:lvl5pPr marL="1828800" indent="0" latinLnBrk="0">
              <a:buNone/>
              <a:defRPr lang="pt-BR" sz="900"/>
            </a:lvl5pPr>
            <a:lvl6pPr marL="2286000" indent="0" latinLnBrk="0">
              <a:buNone/>
              <a:defRPr lang="pt-BR" sz="900"/>
            </a:lvl6pPr>
            <a:lvl7pPr marL="2743200" indent="0" latinLnBrk="0">
              <a:buNone/>
              <a:defRPr lang="pt-BR" sz="900"/>
            </a:lvl7pPr>
            <a:lvl8pPr marL="3200400" indent="0" latinLnBrk="0">
              <a:buNone/>
              <a:defRPr lang="pt-BR" sz="900"/>
            </a:lvl8pPr>
            <a:lvl9pPr marL="3657600" indent="0" latinLnBrk="0">
              <a:buNone/>
              <a:defRPr lang="pt-BR" sz="900"/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19" name="Espaço reservado para texto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pt-BR" sz="1400"/>
            </a:lvl1pPr>
            <a:lvl2pPr marL="457200" indent="0" latinLnBrk="0">
              <a:buNone/>
              <a:defRPr lang="pt-BR" sz="1200"/>
            </a:lvl2pPr>
            <a:lvl3pPr marL="914400" indent="0" latinLnBrk="0">
              <a:buNone/>
              <a:defRPr lang="pt-BR" sz="1000"/>
            </a:lvl3pPr>
            <a:lvl4pPr marL="1371600" indent="0" latinLnBrk="0">
              <a:buNone/>
              <a:defRPr lang="pt-BR" sz="900"/>
            </a:lvl4pPr>
            <a:lvl5pPr marL="1828800" indent="0" latinLnBrk="0">
              <a:buNone/>
              <a:defRPr lang="pt-BR" sz="900"/>
            </a:lvl5pPr>
            <a:lvl6pPr marL="2286000" indent="0" latinLnBrk="0">
              <a:buNone/>
              <a:defRPr lang="pt-BR" sz="900"/>
            </a:lvl6pPr>
            <a:lvl7pPr marL="2743200" indent="0" latinLnBrk="0">
              <a:buNone/>
              <a:defRPr lang="pt-BR" sz="900"/>
            </a:lvl7pPr>
            <a:lvl8pPr marL="3200400" indent="0" latinLnBrk="0">
              <a:buNone/>
              <a:defRPr lang="pt-BR" sz="900"/>
            </a:lvl8pPr>
            <a:lvl9pPr marL="3657600" indent="0" latinLnBrk="0">
              <a:buNone/>
              <a:defRPr lang="pt-BR" sz="900"/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20" name="Espaço reservado para texto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pt-BR" sz="1400"/>
            </a:lvl1pPr>
            <a:lvl2pPr marL="457200" indent="0" latinLnBrk="0">
              <a:buNone/>
              <a:defRPr lang="pt-BR" sz="1200"/>
            </a:lvl2pPr>
            <a:lvl3pPr marL="914400" indent="0" latinLnBrk="0">
              <a:buNone/>
              <a:defRPr lang="pt-BR" sz="1000"/>
            </a:lvl3pPr>
            <a:lvl4pPr marL="1371600" indent="0" latinLnBrk="0">
              <a:buNone/>
              <a:defRPr lang="pt-BR" sz="900"/>
            </a:lvl4pPr>
            <a:lvl5pPr marL="1828800" indent="0" latinLnBrk="0">
              <a:buNone/>
              <a:defRPr lang="pt-BR" sz="900"/>
            </a:lvl5pPr>
            <a:lvl6pPr marL="2286000" indent="0" latinLnBrk="0">
              <a:buNone/>
              <a:defRPr lang="pt-BR" sz="900"/>
            </a:lvl6pPr>
            <a:lvl7pPr marL="2743200" indent="0" latinLnBrk="0">
              <a:buNone/>
              <a:defRPr lang="pt-BR" sz="900"/>
            </a:lvl7pPr>
            <a:lvl8pPr marL="3200400" indent="0" latinLnBrk="0">
              <a:buNone/>
              <a:defRPr lang="pt-BR" sz="900"/>
            </a:lvl8pPr>
            <a:lvl9pPr marL="3657600" indent="0" latinLnBrk="0">
              <a:buNone/>
              <a:defRPr lang="pt-BR" sz="900"/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pt-BR"/>
              <a:t>15/08/2018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4947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pt-BR" sz="4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pt-BR" sz="24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pt-BR" sz="2000" b="1"/>
            </a:lvl2pPr>
            <a:lvl3pPr marL="914400" indent="0" latinLnBrk="0">
              <a:buNone/>
              <a:defRPr lang="pt-BR" sz="1800" b="1"/>
            </a:lvl3pPr>
            <a:lvl4pPr marL="1371600" indent="0" latinLnBrk="0">
              <a:buNone/>
              <a:defRPr lang="pt-BR" sz="1600" b="1"/>
            </a:lvl4pPr>
            <a:lvl5pPr marL="1828800" indent="0" latinLnBrk="0">
              <a:buNone/>
              <a:defRPr lang="pt-BR" sz="1600" b="1"/>
            </a:lvl5pPr>
            <a:lvl6pPr marL="2286000" indent="0" latinLnBrk="0">
              <a:buNone/>
              <a:defRPr lang="pt-BR" sz="1600" b="1"/>
            </a:lvl6pPr>
            <a:lvl7pPr marL="2743200" indent="0" latinLnBrk="0">
              <a:buNone/>
              <a:defRPr lang="pt-BR" sz="1600" b="1"/>
            </a:lvl7pPr>
            <a:lvl8pPr marL="3200400" indent="0" latinLnBrk="0">
              <a:buNone/>
              <a:defRPr lang="pt-BR" sz="1600" b="1"/>
            </a:lvl8pPr>
            <a:lvl9pPr marL="3657600" indent="0" latinLnBrk="0">
              <a:buNone/>
              <a:defRPr lang="pt-BR" sz="1600" b="1"/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pt-BR" sz="24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pt-BR" sz="2000" b="1"/>
            </a:lvl2pPr>
            <a:lvl3pPr marL="914400" indent="0" latinLnBrk="0">
              <a:buNone/>
              <a:defRPr lang="pt-BR" sz="1800" b="1"/>
            </a:lvl3pPr>
            <a:lvl4pPr marL="1371600" indent="0" latinLnBrk="0">
              <a:buNone/>
              <a:defRPr lang="pt-BR" sz="1600" b="1"/>
            </a:lvl4pPr>
            <a:lvl5pPr marL="1828800" indent="0" latinLnBrk="0">
              <a:buNone/>
              <a:defRPr lang="pt-BR" sz="1600" b="1"/>
            </a:lvl5pPr>
            <a:lvl6pPr marL="2286000" indent="0" latinLnBrk="0">
              <a:buNone/>
              <a:defRPr lang="pt-BR" sz="1600" b="1"/>
            </a:lvl6pPr>
            <a:lvl7pPr marL="2743200" indent="0" latinLnBrk="0">
              <a:buNone/>
              <a:defRPr lang="pt-BR" sz="1600" b="1"/>
            </a:lvl7pPr>
            <a:lvl8pPr marL="3200400" indent="0" latinLnBrk="0">
              <a:buNone/>
              <a:defRPr lang="pt-BR" sz="1600" b="1"/>
            </a:lvl8pPr>
            <a:lvl9pPr marL="3657600" indent="0" latinLnBrk="0">
              <a:buNone/>
              <a:defRPr lang="pt-BR" sz="1600" b="1"/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14" name="Espaço reservado para texto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pt-BR" sz="24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pt-BR" sz="2000" b="1"/>
            </a:lvl2pPr>
            <a:lvl3pPr marL="914400" indent="0" latinLnBrk="0">
              <a:buNone/>
              <a:defRPr lang="pt-BR" sz="1800" b="1"/>
            </a:lvl3pPr>
            <a:lvl4pPr marL="1371600" indent="0" latinLnBrk="0">
              <a:buNone/>
              <a:defRPr lang="pt-BR" sz="1600" b="1"/>
            </a:lvl4pPr>
            <a:lvl5pPr marL="1828800" indent="0" latinLnBrk="0">
              <a:buNone/>
              <a:defRPr lang="pt-BR" sz="1600" b="1"/>
            </a:lvl5pPr>
            <a:lvl6pPr marL="2286000" indent="0" latinLnBrk="0">
              <a:buNone/>
              <a:defRPr lang="pt-BR" sz="1600" b="1"/>
            </a:lvl6pPr>
            <a:lvl7pPr marL="2743200" indent="0" latinLnBrk="0">
              <a:buNone/>
              <a:defRPr lang="pt-BR" sz="1600" b="1"/>
            </a:lvl7pPr>
            <a:lvl8pPr marL="3200400" indent="0" latinLnBrk="0">
              <a:buNone/>
              <a:defRPr lang="pt-BR" sz="1600" b="1"/>
            </a:lvl8pPr>
            <a:lvl9pPr marL="3657600" indent="0" latinLnBrk="0">
              <a:buNone/>
              <a:defRPr lang="pt-BR" sz="1600" b="1"/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22" name="Espaço reservado para texto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pt-BR" sz="1400"/>
            </a:lvl1pPr>
            <a:lvl2pPr marL="457200" indent="0" latinLnBrk="0">
              <a:buNone/>
              <a:defRPr lang="pt-BR" sz="1200"/>
            </a:lvl2pPr>
            <a:lvl3pPr marL="914400" indent="0" latinLnBrk="0">
              <a:buNone/>
              <a:defRPr lang="pt-BR" sz="1000"/>
            </a:lvl3pPr>
            <a:lvl4pPr marL="1371600" indent="0" latinLnBrk="0">
              <a:buNone/>
              <a:defRPr lang="pt-BR" sz="900"/>
            </a:lvl4pPr>
            <a:lvl5pPr marL="1828800" indent="0" latinLnBrk="0">
              <a:buNone/>
              <a:defRPr lang="pt-BR" sz="900"/>
            </a:lvl5pPr>
            <a:lvl6pPr marL="2286000" indent="0" latinLnBrk="0">
              <a:buNone/>
              <a:defRPr lang="pt-BR" sz="900"/>
            </a:lvl6pPr>
            <a:lvl7pPr marL="2743200" indent="0" latinLnBrk="0">
              <a:buNone/>
              <a:defRPr lang="pt-BR" sz="900"/>
            </a:lvl7pPr>
            <a:lvl8pPr marL="3200400" indent="0" latinLnBrk="0">
              <a:buNone/>
              <a:defRPr lang="pt-BR" sz="900"/>
            </a:lvl8pPr>
            <a:lvl9pPr marL="3657600" indent="0" latinLnBrk="0">
              <a:buNone/>
              <a:defRPr lang="pt-BR" sz="900"/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23" name="Espaço reservado para texto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pt-BR" sz="1400"/>
            </a:lvl1pPr>
            <a:lvl2pPr marL="457200" indent="0" latinLnBrk="0">
              <a:buNone/>
              <a:defRPr lang="pt-BR" sz="1200"/>
            </a:lvl2pPr>
            <a:lvl3pPr marL="914400" indent="0" latinLnBrk="0">
              <a:buNone/>
              <a:defRPr lang="pt-BR" sz="1000"/>
            </a:lvl3pPr>
            <a:lvl4pPr marL="1371600" indent="0" latinLnBrk="0">
              <a:buNone/>
              <a:defRPr lang="pt-BR" sz="900"/>
            </a:lvl4pPr>
            <a:lvl5pPr marL="1828800" indent="0" latinLnBrk="0">
              <a:buNone/>
              <a:defRPr lang="pt-BR" sz="900"/>
            </a:lvl5pPr>
            <a:lvl6pPr marL="2286000" indent="0" latinLnBrk="0">
              <a:buNone/>
              <a:defRPr lang="pt-BR" sz="900"/>
            </a:lvl6pPr>
            <a:lvl7pPr marL="2743200" indent="0" latinLnBrk="0">
              <a:buNone/>
              <a:defRPr lang="pt-BR" sz="900"/>
            </a:lvl7pPr>
            <a:lvl8pPr marL="3200400" indent="0" latinLnBrk="0">
              <a:buNone/>
              <a:defRPr lang="pt-BR" sz="900"/>
            </a:lvl8pPr>
            <a:lvl9pPr marL="3657600" indent="0" latinLnBrk="0">
              <a:buNone/>
              <a:defRPr lang="pt-BR" sz="900"/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pt-BR" sz="1400"/>
            </a:lvl1pPr>
            <a:lvl2pPr marL="457200" indent="0" latinLnBrk="0">
              <a:buNone/>
              <a:defRPr lang="pt-BR" sz="1200"/>
            </a:lvl2pPr>
            <a:lvl3pPr marL="914400" indent="0" latinLnBrk="0">
              <a:buNone/>
              <a:defRPr lang="pt-BR" sz="1000"/>
            </a:lvl3pPr>
            <a:lvl4pPr marL="1371600" indent="0" latinLnBrk="0">
              <a:buNone/>
              <a:defRPr lang="pt-BR" sz="900"/>
            </a:lvl4pPr>
            <a:lvl5pPr marL="1828800" indent="0" latinLnBrk="0">
              <a:buNone/>
              <a:defRPr lang="pt-BR" sz="900"/>
            </a:lvl5pPr>
            <a:lvl6pPr marL="2286000" indent="0" latinLnBrk="0">
              <a:buNone/>
              <a:defRPr lang="pt-BR" sz="900"/>
            </a:lvl6pPr>
            <a:lvl7pPr marL="2743200" indent="0" latinLnBrk="0">
              <a:buNone/>
              <a:defRPr lang="pt-BR" sz="900"/>
            </a:lvl7pPr>
            <a:lvl8pPr marL="3200400" indent="0" latinLnBrk="0">
              <a:buNone/>
              <a:defRPr lang="pt-BR" sz="900"/>
            </a:lvl8pPr>
            <a:lvl9pPr marL="3657600" indent="0" latinLnBrk="0">
              <a:buNone/>
              <a:defRPr lang="pt-BR" sz="900"/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29" name="Espaço reservado para imagem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 latinLnBrk="0">
              <a:buNone/>
              <a:defRPr lang="pt-BR" sz="1600"/>
            </a:lvl1pPr>
            <a:lvl2pPr marL="457200" indent="0" latinLnBrk="0">
              <a:buNone/>
              <a:defRPr lang="pt-BR" sz="2800"/>
            </a:lvl2pPr>
            <a:lvl3pPr marL="914400" indent="0" latinLnBrk="0">
              <a:buNone/>
              <a:defRPr lang="pt-BR" sz="2400"/>
            </a:lvl3pPr>
            <a:lvl4pPr marL="1371600" indent="0" latinLnBrk="0">
              <a:buNone/>
              <a:defRPr lang="pt-BR" sz="2000"/>
            </a:lvl4pPr>
            <a:lvl5pPr marL="1828800" indent="0" latinLnBrk="0">
              <a:buNone/>
              <a:defRPr lang="pt-BR" sz="2000"/>
            </a:lvl5pPr>
            <a:lvl6pPr marL="2286000" indent="0" latinLnBrk="0">
              <a:buNone/>
              <a:defRPr lang="pt-BR" sz="2000"/>
            </a:lvl6pPr>
            <a:lvl7pPr marL="2743200" indent="0" latinLnBrk="0">
              <a:buNone/>
              <a:defRPr lang="pt-BR" sz="2000"/>
            </a:lvl7pPr>
            <a:lvl8pPr marL="3200400" indent="0" latinLnBrk="0">
              <a:buNone/>
              <a:defRPr lang="pt-BR" sz="2000"/>
            </a:lvl8pPr>
            <a:lvl9pPr marL="3657600" indent="0" latinLnBrk="0">
              <a:buNone/>
              <a:defRPr lang="pt-BR" sz="2000"/>
            </a:lvl9pPr>
          </a:lstStyle>
          <a:p>
            <a:r>
              <a:rPr lang="pt-BR" dirty="0"/>
              <a:t>Clique no ícone para adicionar uma imagem</a:t>
            </a:r>
          </a:p>
        </p:txBody>
      </p:sp>
      <p:sp>
        <p:nvSpPr>
          <p:cNvPr id="30" name="Espaço reservado para imagem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 latinLnBrk="0">
              <a:buNone/>
              <a:defRPr lang="pt-BR" sz="1600"/>
            </a:lvl1pPr>
            <a:lvl2pPr marL="457200" indent="0" latinLnBrk="0">
              <a:buNone/>
              <a:defRPr lang="pt-BR" sz="2800"/>
            </a:lvl2pPr>
            <a:lvl3pPr marL="914400" indent="0" latinLnBrk="0">
              <a:buNone/>
              <a:defRPr lang="pt-BR" sz="2400"/>
            </a:lvl3pPr>
            <a:lvl4pPr marL="1371600" indent="0" latinLnBrk="0">
              <a:buNone/>
              <a:defRPr lang="pt-BR" sz="2000"/>
            </a:lvl4pPr>
            <a:lvl5pPr marL="1828800" indent="0" latinLnBrk="0">
              <a:buNone/>
              <a:defRPr lang="pt-BR" sz="2000"/>
            </a:lvl5pPr>
            <a:lvl6pPr marL="2286000" indent="0" latinLnBrk="0">
              <a:buNone/>
              <a:defRPr lang="pt-BR" sz="2000"/>
            </a:lvl6pPr>
            <a:lvl7pPr marL="2743200" indent="0" latinLnBrk="0">
              <a:buNone/>
              <a:defRPr lang="pt-BR" sz="2000"/>
            </a:lvl7pPr>
            <a:lvl8pPr marL="3200400" indent="0" latinLnBrk="0">
              <a:buNone/>
              <a:defRPr lang="pt-BR" sz="2000"/>
            </a:lvl8pPr>
            <a:lvl9pPr marL="3657600" indent="0" latinLnBrk="0">
              <a:buNone/>
              <a:defRPr lang="pt-BR" sz="2000"/>
            </a:lvl9pPr>
          </a:lstStyle>
          <a:p>
            <a:r>
              <a:rPr lang="pt-BR" dirty="0"/>
              <a:t>Clique no ícone para adicionar uma imagem</a:t>
            </a:r>
          </a:p>
        </p:txBody>
      </p:sp>
      <p:sp>
        <p:nvSpPr>
          <p:cNvPr id="31" name="Espaço reservado para imagem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 latinLnBrk="0">
              <a:buNone/>
              <a:defRPr lang="pt-BR" sz="1600"/>
            </a:lvl1pPr>
            <a:lvl2pPr marL="457200" indent="0" latinLnBrk="0">
              <a:buNone/>
              <a:defRPr lang="pt-BR" sz="2800"/>
            </a:lvl2pPr>
            <a:lvl3pPr marL="914400" indent="0" latinLnBrk="0">
              <a:buNone/>
              <a:defRPr lang="pt-BR" sz="2400"/>
            </a:lvl3pPr>
            <a:lvl4pPr marL="1371600" indent="0" latinLnBrk="0">
              <a:buNone/>
              <a:defRPr lang="pt-BR" sz="2000"/>
            </a:lvl4pPr>
            <a:lvl5pPr marL="1828800" indent="0" latinLnBrk="0">
              <a:buNone/>
              <a:defRPr lang="pt-BR" sz="2000"/>
            </a:lvl5pPr>
            <a:lvl6pPr marL="2286000" indent="0" latinLnBrk="0">
              <a:buNone/>
              <a:defRPr lang="pt-BR" sz="2000"/>
            </a:lvl6pPr>
            <a:lvl7pPr marL="2743200" indent="0" latinLnBrk="0">
              <a:buNone/>
              <a:defRPr lang="pt-BR" sz="2000"/>
            </a:lvl7pPr>
            <a:lvl8pPr marL="3200400" indent="0" latinLnBrk="0">
              <a:buNone/>
              <a:defRPr lang="pt-BR" sz="2000"/>
            </a:lvl8pPr>
            <a:lvl9pPr marL="3657600" indent="0" latinLnBrk="0">
              <a:buNone/>
              <a:defRPr lang="pt-BR" sz="2000"/>
            </a:lvl9pPr>
          </a:lstStyle>
          <a:p>
            <a:r>
              <a:rPr lang="pt-BR" dirty="0"/>
              <a:t>Clique no ícone para adicionar uma imagem</a:t>
            </a:r>
          </a:p>
        </p:txBody>
      </p:sp>
      <p:cxnSp>
        <p:nvCxnSpPr>
          <p:cNvPr id="17" name="Conector reto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pt-BR"/>
              <a:t>15/08/2018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35526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 anchorCtr="0"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pt-BR"/>
              <a:t>15/08/2018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09830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164151" y="1447799"/>
            <a:ext cx="1409965" cy="4413251"/>
          </a:xfrm>
        </p:spPr>
        <p:txBody>
          <a:bodyPr vert="eaVert" anchor="b" anchorCtr="0"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54954" y="1447799"/>
            <a:ext cx="6776630" cy="4413251"/>
          </a:xfrm>
        </p:spPr>
        <p:txBody>
          <a:bodyPr vert="eaVert"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pt-BR"/>
              <a:t>15/08/2018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00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pt-BR"/>
              <a:t>15/08/2018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244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 latinLnBrk="0">
              <a:defRPr lang="pt-BR" sz="4000" b="0" cap="none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 latinLnBrk="0">
              <a:buNone/>
              <a:defRPr lang="pt-BR" sz="2000" cap="all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pt-B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pt-B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pt-B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pt-B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pt-B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pt-B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pt-B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pt-BR"/>
              <a:t>15/08/2018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29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 latinLnBrk="0">
              <a:defRPr lang="pt-BR" sz="1800"/>
            </a:lvl1pPr>
            <a:lvl2pPr latinLnBrk="0">
              <a:defRPr lang="pt-BR" sz="1600"/>
            </a:lvl2pPr>
            <a:lvl3pPr latinLnBrk="0">
              <a:defRPr lang="pt-BR" sz="1400"/>
            </a:lvl3pPr>
            <a:lvl4pPr latinLnBrk="0">
              <a:defRPr lang="pt-BR" sz="1200"/>
            </a:lvl4pPr>
            <a:lvl5pPr latinLnBrk="0">
              <a:defRPr lang="pt-BR" sz="1200"/>
            </a:lvl5pPr>
            <a:lvl6pPr latinLnBrk="0">
              <a:defRPr lang="pt-BR" sz="1200"/>
            </a:lvl6pPr>
            <a:lvl7pPr latinLnBrk="0">
              <a:defRPr lang="pt-BR" sz="1200"/>
            </a:lvl7pPr>
            <a:lvl8pPr latinLnBrk="0">
              <a:defRPr lang="pt-BR" sz="1200"/>
            </a:lvl8pPr>
            <a:lvl9pPr latinLnBrk="0">
              <a:defRPr lang="pt-BR" sz="12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 latinLnBrk="0">
              <a:defRPr lang="pt-BR" sz="1800"/>
            </a:lvl1pPr>
            <a:lvl2pPr latinLnBrk="0">
              <a:defRPr lang="pt-BR" sz="1600"/>
            </a:lvl2pPr>
            <a:lvl3pPr latinLnBrk="0">
              <a:defRPr lang="pt-BR" sz="1400"/>
            </a:lvl3pPr>
            <a:lvl4pPr latinLnBrk="0">
              <a:defRPr lang="pt-BR" sz="1200"/>
            </a:lvl4pPr>
            <a:lvl5pPr latinLnBrk="0">
              <a:defRPr lang="pt-BR" sz="1200"/>
            </a:lvl5pPr>
            <a:lvl6pPr latinLnBrk="0">
              <a:defRPr lang="pt-BR" sz="1200"/>
            </a:lvl6pPr>
            <a:lvl7pPr latinLnBrk="0">
              <a:defRPr lang="pt-BR" sz="1200"/>
            </a:lvl7pPr>
            <a:lvl8pPr latinLnBrk="0">
              <a:defRPr lang="pt-BR" sz="1200"/>
            </a:lvl8pPr>
            <a:lvl9pPr latinLnBrk="0">
              <a:defRPr lang="pt-BR" sz="12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pt-BR"/>
              <a:t>15/08/2018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2208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pt-BR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pt-BR" sz="24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pt-BR" sz="2000" b="1"/>
            </a:lvl2pPr>
            <a:lvl3pPr marL="914400" indent="0" latinLnBrk="0">
              <a:buNone/>
              <a:defRPr lang="pt-BR" sz="1800" b="1"/>
            </a:lvl3pPr>
            <a:lvl4pPr marL="1371600" indent="0" latinLnBrk="0">
              <a:buNone/>
              <a:defRPr lang="pt-BR" sz="1600" b="1"/>
            </a:lvl4pPr>
            <a:lvl5pPr marL="1828800" indent="0" latinLnBrk="0">
              <a:buNone/>
              <a:defRPr lang="pt-BR" sz="1600" b="1"/>
            </a:lvl5pPr>
            <a:lvl6pPr marL="2286000" indent="0" latinLnBrk="0">
              <a:buNone/>
              <a:defRPr lang="pt-BR" sz="1600" b="1"/>
            </a:lvl6pPr>
            <a:lvl7pPr marL="2743200" indent="0" latinLnBrk="0">
              <a:buNone/>
              <a:defRPr lang="pt-BR" sz="1600" b="1"/>
            </a:lvl7pPr>
            <a:lvl8pPr marL="3200400" indent="0" latinLnBrk="0">
              <a:buNone/>
              <a:defRPr lang="pt-BR" sz="1600" b="1"/>
            </a:lvl8pPr>
            <a:lvl9pPr marL="3657600" indent="0" latinLnBrk="0">
              <a:buNone/>
              <a:defRPr lang="pt-BR" sz="1600" b="1"/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 latinLnBrk="0">
              <a:defRPr lang="pt-BR" sz="1800"/>
            </a:lvl1pPr>
            <a:lvl2pPr latinLnBrk="0">
              <a:defRPr lang="pt-BR" sz="1600"/>
            </a:lvl2pPr>
            <a:lvl3pPr latinLnBrk="0">
              <a:defRPr lang="pt-BR" sz="1400"/>
            </a:lvl3pPr>
            <a:lvl4pPr latinLnBrk="0">
              <a:defRPr lang="pt-BR" sz="1200"/>
            </a:lvl4pPr>
            <a:lvl5pPr latinLnBrk="0">
              <a:defRPr lang="pt-BR" sz="1200"/>
            </a:lvl5pPr>
            <a:lvl6pPr latinLnBrk="0">
              <a:defRPr lang="pt-BR" sz="1200"/>
            </a:lvl6pPr>
            <a:lvl7pPr latinLnBrk="0">
              <a:defRPr lang="pt-BR" sz="1200"/>
            </a:lvl7pPr>
            <a:lvl8pPr latinLnBrk="0">
              <a:defRPr lang="pt-BR" sz="1200"/>
            </a:lvl8pPr>
            <a:lvl9pPr latinLnBrk="0">
              <a:defRPr lang="pt-BR" sz="12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pt-BR" sz="24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pt-BR" sz="2000" b="1"/>
            </a:lvl2pPr>
            <a:lvl3pPr marL="914400" indent="0" latinLnBrk="0">
              <a:buNone/>
              <a:defRPr lang="pt-BR" sz="1800" b="1"/>
            </a:lvl3pPr>
            <a:lvl4pPr marL="1371600" indent="0" latinLnBrk="0">
              <a:buNone/>
              <a:defRPr lang="pt-BR" sz="1600" b="1"/>
            </a:lvl4pPr>
            <a:lvl5pPr marL="1828800" indent="0" latinLnBrk="0">
              <a:buNone/>
              <a:defRPr lang="pt-BR" sz="1600" b="1"/>
            </a:lvl5pPr>
            <a:lvl6pPr marL="2286000" indent="0" latinLnBrk="0">
              <a:buNone/>
              <a:defRPr lang="pt-BR" sz="1600" b="1"/>
            </a:lvl6pPr>
            <a:lvl7pPr marL="2743200" indent="0" latinLnBrk="0">
              <a:buNone/>
              <a:defRPr lang="pt-BR" sz="1600" b="1"/>
            </a:lvl7pPr>
            <a:lvl8pPr marL="3200400" indent="0" latinLnBrk="0">
              <a:buNone/>
              <a:defRPr lang="pt-BR" sz="1600" b="1"/>
            </a:lvl8pPr>
            <a:lvl9pPr marL="3657600" indent="0" latinLnBrk="0">
              <a:buNone/>
              <a:defRPr lang="pt-BR" sz="1600" b="1"/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 latinLnBrk="0">
              <a:defRPr lang="pt-BR" sz="1800"/>
            </a:lvl1pPr>
            <a:lvl2pPr latinLnBrk="0">
              <a:defRPr lang="pt-BR" sz="1600"/>
            </a:lvl2pPr>
            <a:lvl3pPr latinLnBrk="0">
              <a:defRPr lang="pt-BR" sz="1400"/>
            </a:lvl3pPr>
            <a:lvl4pPr latinLnBrk="0">
              <a:defRPr lang="pt-BR" sz="1200"/>
            </a:lvl4pPr>
            <a:lvl5pPr latinLnBrk="0">
              <a:defRPr lang="pt-BR" sz="1200"/>
            </a:lvl5pPr>
            <a:lvl6pPr latinLnBrk="0">
              <a:defRPr lang="pt-BR" sz="1200"/>
            </a:lvl6pPr>
            <a:lvl7pPr latinLnBrk="0">
              <a:defRPr lang="pt-BR" sz="1200"/>
            </a:lvl7pPr>
            <a:lvl8pPr latinLnBrk="0">
              <a:defRPr lang="pt-BR" sz="1200"/>
            </a:lvl8pPr>
            <a:lvl9pPr latinLnBrk="0">
              <a:defRPr lang="pt-BR" sz="12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pt-BR"/>
              <a:t>15/08/2018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220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7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pt-BR"/>
              <a:t>15/08/2018</a:t>
            </a:fld>
            <a:endParaRPr lang="pt-BR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912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pt-BR"/>
              <a:t>15/08/2018</a:t>
            </a:fld>
            <a:endParaRPr lang="pt-BR" dirty="0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153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 latinLnBrk="0">
              <a:defRPr lang="pt-BR" sz="2400" b="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 latinLnBrk="0">
              <a:defRPr lang="pt-BR" sz="2000"/>
            </a:lvl1pPr>
            <a:lvl2pPr latinLnBrk="0">
              <a:defRPr lang="pt-BR" sz="1800"/>
            </a:lvl2pPr>
            <a:lvl3pPr latinLnBrk="0">
              <a:defRPr lang="pt-BR" sz="1600"/>
            </a:lvl3pPr>
            <a:lvl4pPr latinLnBrk="0">
              <a:defRPr lang="pt-BR" sz="1400"/>
            </a:lvl4pPr>
            <a:lvl5pPr latinLnBrk="0">
              <a:defRPr lang="pt-BR" sz="1400"/>
            </a:lvl5pPr>
            <a:lvl6pPr latinLnBrk="0">
              <a:defRPr lang="pt-BR" sz="1400"/>
            </a:lvl6pPr>
            <a:lvl7pPr latinLnBrk="0">
              <a:defRPr lang="pt-BR" sz="1400"/>
            </a:lvl7pPr>
            <a:lvl8pPr latinLnBrk="0">
              <a:defRPr lang="pt-BR" sz="1400"/>
            </a:lvl8pPr>
            <a:lvl9pPr latinLnBrk="0">
              <a:defRPr lang="pt-BR" sz="14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 latinLnBrk="0">
              <a:buNone/>
              <a:defRPr lang="pt-BR" sz="1400"/>
            </a:lvl1pPr>
            <a:lvl2pPr marL="457200" indent="0" latinLnBrk="0">
              <a:buNone/>
              <a:defRPr lang="pt-BR" sz="1200"/>
            </a:lvl2pPr>
            <a:lvl3pPr marL="914400" indent="0" latinLnBrk="0">
              <a:buNone/>
              <a:defRPr lang="pt-BR" sz="1000"/>
            </a:lvl3pPr>
            <a:lvl4pPr marL="1371600" indent="0" latinLnBrk="0">
              <a:buNone/>
              <a:defRPr lang="pt-BR" sz="900"/>
            </a:lvl4pPr>
            <a:lvl5pPr marL="1828800" indent="0" latinLnBrk="0">
              <a:buNone/>
              <a:defRPr lang="pt-BR" sz="900"/>
            </a:lvl5pPr>
            <a:lvl6pPr marL="2286000" indent="0" latinLnBrk="0">
              <a:buNone/>
              <a:defRPr lang="pt-BR" sz="900"/>
            </a:lvl6pPr>
            <a:lvl7pPr marL="2743200" indent="0" latinLnBrk="0">
              <a:buNone/>
              <a:defRPr lang="pt-BR" sz="900"/>
            </a:lvl7pPr>
            <a:lvl8pPr marL="3200400" indent="0" latinLnBrk="0">
              <a:buNone/>
              <a:defRPr lang="pt-BR" sz="900"/>
            </a:lvl8pPr>
            <a:lvl9pPr marL="3657600" indent="0" latinLnBrk="0">
              <a:buNone/>
              <a:defRPr lang="pt-BR" sz="900"/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7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pt-BR"/>
              <a:t>15/08/2018</a:t>
            </a:fld>
            <a:endParaRPr lang="pt-BR" dirty="0"/>
          </a:p>
        </p:txBody>
      </p:sp>
      <p:sp>
        <p:nvSpPr>
          <p:cNvPr id="5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798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 latinLnBrk="0">
              <a:defRPr lang="pt-BR" sz="3600" b="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 latinLnBrk="0">
              <a:buNone/>
              <a:defRPr lang="pt-BR" sz="1600"/>
            </a:lvl1pPr>
            <a:lvl2pPr marL="457200" indent="0" latinLnBrk="0">
              <a:buNone/>
              <a:defRPr lang="pt-BR" sz="2800"/>
            </a:lvl2pPr>
            <a:lvl3pPr marL="914400" indent="0" latinLnBrk="0">
              <a:buNone/>
              <a:defRPr lang="pt-BR" sz="2400"/>
            </a:lvl3pPr>
            <a:lvl4pPr marL="1371600" indent="0" latinLnBrk="0">
              <a:buNone/>
              <a:defRPr lang="pt-BR" sz="2000"/>
            </a:lvl4pPr>
            <a:lvl5pPr marL="1828800" indent="0" latinLnBrk="0">
              <a:buNone/>
              <a:defRPr lang="pt-BR" sz="2000"/>
            </a:lvl5pPr>
            <a:lvl6pPr marL="2286000" indent="0" latinLnBrk="0">
              <a:buNone/>
              <a:defRPr lang="pt-BR" sz="2000"/>
            </a:lvl6pPr>
            <a:lvl7pPr marL="2743200" indent="0" latinLnBrk="0">
              <a:buNone/>
              <a:defRPr lang="pt-BR" sz="2000"/>
            </a:lvl7pPr>
            <a:lvl8pPr marL="3200400" indent="0" latinLnBrk="0">
              <a:buNone/>
              <a:defRPr lang="pt-BR" sz="2000"/>
            </a:lvl8pPr>
            <a:lvl9pPr marL="3657600" indent="0" latinLnBrk="0">
              <a:buNone/>
              <a:defRPr lang="pt-BR" sz="2000"/>
            </a:lvl9pPr>
          </a:lstStyle>
          <a:p>
            <a:r>
              <a:rPr lang="pt-BR" dirty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 latinLnBrk="0">
              <a:buNone/>
              <a:defRPr lang="pt-BR" sz="1400"/>
            </a:lvl1pPr>
            <a:lvl2pPr marL="457200" indent="0" latinLnBrk="0">
              <a:buNone/>
              <a:defRPr lang="pt-BR" sz="1200"/>
            </a:lvl2pPr>
            <a:lvl3pPr marL="914400" indent="0" latinLnBrk="0">
              <a:buNone/>
              <a:defRPr lang="pt-BR" sz="1000"/>
            </a:lvl3pPr>
            <a:lvl4pPr marL="1371600" indent="0" latinLnBrk="0">
              <a:buNone/>
              <a:defRPr lang="pt-BR" sz="900"/>
            </a:lvl4pPr>
            <a:lvl5pPr marL="1828800" indent="0" latinLnBrk="0">
              <a:buNone/>
              <a:defRPr lang="pt-BR" sz="900"/>
            </a:lvl5pPr>
            <a:lvl6pPr marL="2286000" indent="0" latinLnBrk="0">
              <a:buNone/>
              <a:defRPr lang="pt-BR" sz="900"/>
            </a:lvl6pPr>
            <a:lvl7pPr marL="2743200" indent="0" latinLnBrk="0">
              <a:buNone/>
              <a:defRPr lang="pt-BR" sz="900"/>
            </a:lvl7pPr>
            <a:lvl8pPr marL="3200400" indent="0" latinLnBrk="0">
              <a:buNone/>
              <a:defRPr lang="pt-BR" sz="900"/>
            </a:lvl8pPr>
            <a:lvl9pPr marL="3657600" indent="0" latinLnBrk="0">
              <a:buNone/>
              <a:defRPr lang="pt-BR" sz="900"/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pt-BR"/>
              <a:t>15/08/2018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908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Oval 14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1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Oval 16"/>
          <p:cNvSpPr/>
          <p:nvPr/>
        </p:nvSpPr>
        <p:spPr>
          <a:xfrm>
            <a:off x="799941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Oval 17"/>
          <p:cNvSpPr/>
          <p:nvPr/>
        </p:nvSpPr>
        <p:spPr>
          <a:xfrm>
            <a:off x="860901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 latinLnBrk="0">
              <a:defRPr lang="pt-BR"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0FF0622-75E4-48B8-A617-5428CA5926CE}" type="datetimeFigureOut">
              <a:rPr lang="pt-BR"/>
              <a:t>15/08/2018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pt-BR"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latinLnBrk="0">
              <a:defRPr lang="pt-BR"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75541-8164-4CC7-9F2F-6F0C49BB85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34672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</p:sldLayoutIdLst>
  <p:txStyles>
    <p:titleStyle>
      <a:lvl1pPr algn="l" defTabSz="457200" rtl="0" eaLnBrk="1" latinLnBrk="0" hangingPunct="1">
        <a:spcBef>
          <a:spcPct val="0"/>
        </a:spcBef>
        <a:buNone/>
        <a:defRPr lang="pt-BR"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lang="pt-BR">
          <a:solidFill>
            <a:schemeClr val="tx2"/>
          </a:solidFill>
        </a:defRPr>
      </a:lvl2pPr>
      <a:lvl3pPr eaLnBrk="1" latinLnBrk="0" hangingPunct="1">
        <a:defRPr lang="pt-BR">
          <a:solidFill>
            <a:schemeClr val="tx2"/>
          </a:solidFill>
        </a:defRPr>
      </a:lvl3pPr>
      <a:lvl4pPr eaLnBrk="1" latinLnBrk="0" hangingPunct="1">
        <a:defRPr lang="pt-BR">
          <a:solidFill>
            <a:schemeClr val="tx2"/>
          </a:solidFill>
        </a:defRPr>
      </a:lvl4pPr>
      <a:lvl5pPr eaLnBrk="1" latinLnBrk="0" hangingPunct="1">
        <a:defRPr lang="pt-BR">
          <a:solidFill>
            <a:schemeClr val="tx2"/>
          </a:solidFill>
        </a:defRPr>
      </a:lvl5pPr>
      <a:lvl6pPr eaLnBrk="1" latinLnBrk="0" hangingPunct="1">
        <a:defRPr lang="pt-BR">
          <a:solidFill>
            <a:schemeClr val="tx2"/>
          </a:solidFill>
        </a:defRPr>
      </a:lvl6pPr>
      <a:lvl7pPr eaLnBrk="1" latinLnBrk="0" hangingPunct="1">
        <a:defRPr lang="pt-BR">
          <a:solidFill>
            <a:schemeClr val="tx2"/>
          </a:solidFill>
        </a:defRPr>
      </a:lvl7pPr>
      <a:lvl8pPr eaLnBrk="1" latinLnBrk="0" hangingPunct="1">
        <a:defRPr lang="pt-BR">
          <a:solidFill>
            <a:schemeClr val="tx2"/>
          </a:solidFill>
        </a:defRPr>
      </a:lvl8pPr>
      <a:lvl9pPr eaLnBrk="1" latinLnBrk="0" hangingPunct="1">
        <a:defRPr lang="pt-BR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pt-BR"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pt-BR"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pt-BR"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pt-BR"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pt-BR"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pt-BR"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pt-BR"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pt-BR"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pt-BR"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pt-BR"/>
      </a:defPPr>
      <a:lvl1pPr marL="0" algn="l" defTabSz="4572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Título do curso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Nome do professor | número do curso</a:t>
            </a:r>
          </a:p>
        </p:txBody>
      </p:sp>
    </p:spTree>
    <p:extLst>
      <p:ext uri="{BB962C8B-B14F-4D97-AF65-F5344CB8AC3E}">
        <p14:creationId xmlns:p14="http://schemas.microsoft.com/office/powerpoint/2010/main" val="4005440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Perguntas?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323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Descrição do curso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Adicione um breve resumo do curso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Local </a:t>
            </a:r>
          </a:p>
          <a:p>
            <a:r>
              <a:rPr lang="pt-BR" dirty="0"/>
              <a:t>Palestras: </a:t>
            </a:r>
            <a:r>
              <a:rPr lang="pt-BR" dirty="0" err="1"/>
              <a:t>Seg</a:t>
            </a:r>
            <a:r>
              <a:rPr lang="pt-BR" dirty="0"/>
              <a:t>-</a:t>
            </a:r>
            <a:r>
              <a:rPr lang="pt-BR" dirty="0" err="1"/>
              <a:t>Qua-Sex</a:t>
            </a:r>
            <a:r>
              <a:rPr lang="pt-BR" dirty="0"/>
              <a:t> às 12:00hs</a:t>
            </a:r>
          </a:p>
          <a:p>
            <a:r>
              <a:rPr lang="pt-BR" dirty="0"/>
              <a:t>Laboratórios: Ter-</a:t>
            </a:r>
            <a:r>
              <a:rPr lang="pt-BR" dirty="0" err="1"/>
              <a:t>Qui</a:t>
            </a:r>
            <a:r>
              <a:rPr lang="pt-BR" dirty="0"/>
              <a:t> às 12:00hs</a:t>
            </a:r>
          </a:p>
          <a:p>
            <a:r>
              <a:rPr lang="pt-BR" dirty="0"/>
              <a:t>Pré-requisitos:</a:t>
            </a:r>
          </a:p>
          <a:p>
            <a:r>
              <a:rPr lang="pt-BR" dirty="0"/>
              <a:t>Créditos:</a:t>
            </a:r>
          </a:p>
        </p:txBody>
      </p:sp>
    </p:spTree>
    <p:extLst>
      <p:ext uri="{BB962C8B-B14F-4D97-AF65-F5344CB8AC3E}">
        <p14:creationId xmlns:p14="http://schemas.microsoft.com/office/powerpoint/2010/main" val="1156678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 do curso</a:t>
            </a:r>
          </a:p>
        </p:txBody>
      </p:sp>
      <p:graphicFrame>
        <p:nvGraphicFramePr>
          <p:cNvPr id="6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2020040"/>
              </p:ext>
            </p:extLst>
          </p:nvPr>
        </p:nvGraphicFramePr>
        <p:xfrm>
          <a:off x="1103313" y="2052638"/>
          <a:ext cx="8947149" cy="2884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8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5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93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6866">
                <a:tc>
                  <a:txBody>
                    <a:bodyPr/>
                    <a:lstStyle/>
                    <a:p>
                      <a:r>
                        <a:rPr lang="pt-BR" dirty="0"/>
                        <a:t>Objetivos do curso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Resultados</a:t>
                      </a:r>
                      <a:r>
                        <a:rPr lang="pt-BR" baseline="0" dirty="0"/>
                        <a:t> esperados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Habilidades desenvolvidas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r>
                        <a:rPr lang="pt-BR" dirty="0"/>
                        <a:t>Objetivo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Resultado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Habilidades desenvolvidas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r>
                        <a:rPr lang="pt-BR" dirty="0"/>
                        <a:t>Objetivo</a:t>
                      </a:r>
                      <a:r>
                        <a:rPr lang="pt-BR" baseline="0" dirty="0"/>
                        <a:t> 2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pt-BR"/>
                      </a:pPr>
                      <a:r>
                        <a:rPr lang="pt-BR" dirty="0"/>
                        <a:t>Resultado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Habilidades desenvolvidas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r>
                        <a:rPr lang="pt-BR" dirty="0"/>
                        <a:t>Objetivo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pt-BR"/>
                      </a:pPr>
                      <a:r>
                        <a:rPr lang="pt-BR" dirty="0"/>
                        <a:t>Resultado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Habilidades desenvolvidas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r>
                        <a:rPr lang="pt-BR" dirty="0"/>
                        <a:t>Objetivo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pt-BR"/>
                      </a:pPr>
                      <a:r>
                        <a:rPr lang="pt-BR" dirty="0"/>
                        <a:t>Resultado </a:t>
                      </a:r>
                      <a:r>
                        <a:rPr lang="pt-BR" baseline="0" dirty="0"/>
                        <a:t>4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Habilidades desenvolvidas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1157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Materiais necessários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1377839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4597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de Ensino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Descreve brevemente os métodos instrucionais</a:t>
            </a:r>
          </a:p>
          <a:p>
            <a:pPr lvl="1"/>
            <a:r>
              <a:rPr lang="pt-BR" dirty="0"/>
              <a:t>Palestras</a:t>
            </a:r>
          </a:p>
          <a:p>
            <a:pPr lvl="1"/>
            <a:r>
              <a:rPr lang="pt-BR" dirty="0"/>
              <a:t>Demonstrações</a:t>
            </a:r>
          </a:p>
          <a:p>
            <a:pPr lvl="1"/>
            <a:r>
              <a:rPr lang="pt-BR" dirty="0"/>
              <a:t>Discussão em sala de aula/Discussões virtuais</a:t>
            </a:r>
          </a:p>
          <a:p>
            <a:pPr lvl="1"/>
            <a:r>
              <a:rPr lang="pt-BR" dirty="0"/>
              <a:t>Projetos individuais/em grupo</a:t>
            </a:r>
          </a:p>
          <a:p>
            <a:pPr lvl="1"/>
            <a:r>
              <a:rPr lang="pt-BR" dirty="0"/>
              <a:t>Laboratórios</a:t>
            </a:r>
          </a:p>
        </p:txBody>
      </p:sp>
    </p:spTree>
    <p:extLst>
      <p:ext uri="{BB962C8B-B14F-4D97-AF65-F5344CB8AC3E}">
        <p14:creationId xmlns:p14="http://schemas.microsoft.com/office/powerpoint/2010/main" val="423809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779409"/>
              </p:ext>
            </p:extLst>
          </p:nvPr>
        </p:nvGraphicFramePr>
        <p:xfrm>
          <a:off x="1103313" y="2052638"/>
          <a:ext cx="8947148" cy="3461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8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8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7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095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6866">
                <a:tc>
                  <a:txBody>
                    <a:bodyPr/>
                    <a:lstStyle/>
                    <a:p>
                      <a:r>
                        <a:rPr lang="pt-BR" dirty="0"/>
                        <a:t>Semana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Tópico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Atribuição/Programa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Objetivo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r>
                        <a:rPr lang="pt-BR" dirty="0"/>
                        <a:t>Semana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Tópico</a:t>
                      </a:r>
                      <a:r>
                        <a:rPr lang="pt-BR" baseline="0" dirty="0"/>
                        <a:t> 1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Breve</a:t>
                      </a:r>
                      <a:r>
                        <a:rPr lang="pt-BR" baseline="0" dirty="0"/>
                        <a:t> descrição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Objetivo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pPr marL="0" marR="0" indent="0" algn="l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pt-BR"/>
                      </a:pPr>
                      <a:r>
                        <a:rPr lang="pt-BR" dirty="0"/>
                        <a:t>Semana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Tópico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pt-BR"/>
                      </a:pPr>
                      <a:r>
                        <a:rPr lang="pt-BR" dirty="0"/>
                        <a:t>Breve</a:t>
                      </a:r>
                      <a:r>
                        <a:rPr lang="pt-BR" baseline="0" dirty="0"/>
                        <a:t> descrição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Objetivo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pPr marL="0" marR="0" indent="0" algn="l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pt-BR"/>
                      </a:pPr>
                      <a:r>
                        <a:rPr lang="pt-BR" dirty="0"/>
                        <a:t>Semana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Tópico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pt-BR"/>
                      </a:pPr>
                      <a:r>
                        <a:rPr lang="pt-BR" dirty="0"/>
                        <a:t>Breve</a:t>
                      </a:r>
                      <a:r>
                        <a:rPr lang="pt-BR" baseline="0" dirty="0"/>
                        <a:t> descrição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Objetivo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pPr marL="0" marR="0" indent="0" algn="l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pt-BR"/>
                      </a:pPr>
                      <a:r>
                        <a:rPr lang="pt-BR" dirty="0"/>
                        <a:t>Semana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Tópico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pt-BR"/>
                      </a:pPr>
                      <a:r>
                        <a:rPr lang="pt-BR" dirty="0"/>
                        <a:t>Breve</a:t>
                      </a:r>
                      <a:r>
                        <a:rPr lang="pt-BR" baseline="0" dirty="0"/>
                        <a:t> descrição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Objetivo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r>
                        <a:rPr lang="pt-BR" dirty="0"/>
                        <a:t>Semana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Tópico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pt-BR"/>
                      </a:pPr>
                      <a:r>
                        <a:rPr lang="pt-BR" dirty="0"/>
                        <a:t>Breve</a:t>
                      </a:r>
                      <a:r>
                        <a:rPr lang="pt-BR" baseline="0" dirty="0"/>
                        <a:t> descrição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Objetivo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0783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Critérios de avaliação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Atribuições semanais</a:t>
            </a:r>
          </a:p>
          <a:p>
            <a:r>
              <a:rPr lang="pt-BR" dirty="0"/>
              <a:t>Projetos</a:t>
            </a:r>
          </a:p>
          <a:p>
            <a:r>
              <a:rPr lang="pt-BR" dirty="0"/>
              <a:t>Questionário</a:t>
            </a:r>
          </a:p>
          <a:p>
            <a:r>
              <a:rPr lang="pt-BR" dirty="0"/>
              <a:t>Exame final</a:t>
            </a:r>
          </a:p>
          <a:p>
            <a:endParaRPr lang="pt-BR" dirty="0"/>
          </a:p>
        </p:txBody>
      </p:sp>
      <p:graphicFrame>
        <p:nvGraphicFramePr>
          <p:cNvPr id="9" name="Espaço reservado para conteúdo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01112404"/>
              </p:ext>
            </p:extLst>
          </p:nvPr>
        </p:nvGraphicFramePr>
        <p:xfrm>
          <a:off x="5654675" y="2055813"/>
          <a:ext cx="4395788" cy="4200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674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Recursos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5448583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5304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Informações de contato do instrutor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0721443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73947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Vermelho Í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7F0F3B-1D69-4071-934C-7373F1C638FD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E3F18AE-EF60-42A5-B9E1-3F709899B7F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1FC5151-73AF-4992-B300-816A43C7C2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218</Words>
  <Application>Microsoft Office PowerPoint</Application>
  <PresentationFormat>Widescreen</PresentationFormat>
  <Paragraphs>94</Paragraphs>
  <Slides>10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Íon</vt:lpstr>
      <vt:lpstr>Título do curso</vt:lpstr>
      <vt:lpstr>Descrição do curso</vt:lpstr>
      <vt:lpstr>Objetivos do curso</vt:lpstr>
      <vt:lpstr>Materiais necessários</vt:lpstr>
      <vt:lpstr>Métodos de Ensino</vt:lpstr>
      <vt:lpstr>Agenda</vt:lpstr>
      <vt:lpstr>Critérios de avaliação</vt:lpstr>
      <vt:lpstr>Recursos</vt:lpstr>
      <vt:lpstr>Informações de contato do instrutor</vt:lpstr>
      <vt:lpstr>Perguntas?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2013-07-30T14:48:57Z</dcterms:created>
  <dcterms:modified xsi:type="dcterms:W3CDTF">2018-08-15T19:26:11Z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