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2D819B-7B94-46BB-A49F-790651583A43}" v="146" dt="2018-07-31T17:30:35.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é Antonio Cunha" userId="8cbd7e64f76b5348" providerId="LiveId" clId="{58D2FAC7-04CC-41E5-931A-C275E7C7E9F9}"/>
    <pc:docChg chg="custSel addSld modSld">
      <pc:chgData name="José Antonio Cunha" userId="8cbd7e64f76b5348" providerId="LiveId" clId="{58D2FAC7-04CC-41E5-931A-C275E7C7E9F9}" dt="2018-07-27T19:10:33.501" v="497" actId="14100"/>
      <pc:docMkLst>
        <pc:docMk/>
      </pc:docMkLst>
      <pc:sldChg chg="addSp delSp modSp add">
        <pc:chgData name="José Antonio Cunha" userId="8cbd7e64f76b5348" providerId="LiveId" clId="{58D2FAC7-04CC-41E5-931A-C275E7C7E9F9}" dt="2018-07-27T18:42:48.548" v="282" actId="1076"/>
        <pc:sldMkLst>
          <pc:docMk/>
          <pc:sldMk cId="3539362364" sldId="258"/>
        </pc:sldMkLst>
        <pc:spChg chg="add">
          <ac:chgData name="José Antonio Cunha" userId="8cbd7e64f76b5348" providerId="LiveId" clId="{58D2FAC7-04CC-41E5-931A-C275E7C7E9F9}" dt="2018-07-27T18:36:04.939" v="1"/>
          <ac:spMkLst>
            <pc:docMk/>
            <pc:sldMk cId="3539362364" sldId="258"/>
            <ac:spMk id="2" creationId="{EFF9525E-EDCE-46DF-A623-E244CE8EC5CC}"/>
          </ac:spMkLst>
        </pc:spChg>
        <pc:spChg chg="add del mod">
          <ac:chgData name="José Antonio Cunha" userId="8cbd7e64f76b5348" providerId="LiveId" clId="{58D2FAC7-04CC-41E5-931A-C275E7C7E9F9}" dt="2018-07-27T18:36:38.885" v="4"/>
          <ac:spMkLst>
            <pc:docMk/>
            <pc:sldMk cId="3539362364" sldId="258"/>
            <ac:spMk id="3" creationId="{5E7FD97B-6FEF-4580-A8F6-443620EA2977}"/>
          </ac:spMkLst>
        </pc:spChg>
        <pc:spChg chg="add mod">
          <ac:chgData name="José Antonio Cunha" userId="8cbd7e64f76b5348" providerId="LiveId" clId="{58D2FAC7-04CC-41E5-931A-C275E7C7E9F9}" dt="2018-07-27T18:36:53.119" v="6"/>
          <ac:spMkLst>
            <pc:docMk/>
            <pc:sldMk cId="3539362364" sldId="258"/>
            <ac:spMk id="4" creationId="{4EE2F18E-A6A3-4875-B1A2-18B47BA9C8FA}"/>
          </ac:spMkLst>
        </pc:spChg>
        <pc:spChg chg="add mod">
          <ac:chgData name="José Antonio Cunha" userId="8cbd7e64f76b5348" providerId="LiveId" clId="{58D2FAC7-04CC-41E5-931A-C275E7C7E9F9}" dt="2018-07-27T18:38:23.975" v="28" actId="313"/>
          <ac:spMkLst>
            <pc:docMk/>
            <pc:sldMk cId="3539362364" sldId="258"/>
            <ac:spMk id="5" creationId="{F4344FC5-C402-450D-8FA1-E3E4CAE96304}"/>
          </ac:spMkLst>
        </pc:spChg>
        <pc:spChg chg="add mod">
          <ac:chgData name="José Antonio Cunha" userId="8cbd7e64f76b5348" providerId="LiveId" clId="{58D2FAC7-04CC-41E5-931A-C275E7C7E9F9}" dt="2018-07-27T18:42:48.548" v="282" actId="1076"/>
          <ac:spMkLst>
            <pc:docMk/>
            <pc:sldMk cId="3539362364" sldId="258"/>
            <ac:spMk id="6" creationId="{640D54AA-C517-43AA-AE25-CDD0F02B9C9A}"/>
          </ac:spMkLst>
        </pc:spChg>
      </pc:sldChg>
      <pc:sldChg chg="addSp delSp modSp add">
        <pc:chgData name="José Antonio Cunha" userId="8cbd7e64f76b5348" providerId="LiveId" clId="{58D2FAC7-04CC-41E5-931A-C275E7C7E9F9}" dt="2018-07-27T18:49:29.900" v="366" actId="14100"/>
        <pc:sldMkLst>
          <pc:docMk/>
          <pc:sldMk cId="1278023853" sldId="259"/>
        </pc:sldMkLst>
        <pc:spChg chg="add mod">
          <ac:chgData name="José Antonio Cunha" userId="8cbd7e64f76b5348" providerId="LiveId" clId="{58D2FAC7-04CC-41E5-931A-C275E7C7E9F9}" dt="2018-07-27T18:46:38.279" v="335" actId="14100"/>
          <ac:spMkLst>
            <pc:docMk/>
            <pc:sldMk cId="1278023853" sldId="259"/>
            <ac:spMk id="2" creationId="{25D72EE6-3D08-43F4-979B-710C4A01DFED}"/>
          </ac:spMkLst>
        </pc:spChg>
        <pc:spChg chg="add mod">
          <ac:chgData name="José Antonio Cunha" userId="8cbd7e64f76b5348" providerId="LiveId" clId="{58D2FAC7-04CC-41E5-931A-C275E7C7E9F9}" dt="2018-07-27T18:46:06.532" v="331" actId="1035"/>
          <ac:spMkLst>
            <pc:docMk/>
            <pc:sldMk cId="1278023853" sldId="259"/>
            <ac:spMk id="3" creationId="{64172D9F-1F38-411F-83D3-5FA71EE403EA}"/>
          </ac:spMkLst>
        </pc:spChg>
        <pc:spChg chg="add mod">
          <ac:chgData name="José Antonio Cunha" userId="8cbd7e64f76b5348" providerId="LiveId" clId="{58D2FAC7-04CC-41E5-931A-C275E7C7E9F9}" dt="2018-07-27T18:46:06.532" v="331" actId="1035"/>
          <ac:spMkLst>
            <pc:docMk/>
            <pc:sldMk cId="1278023853" sldId="259"/>
            <ac:spMk id="4" creationId="{66676E05-C55D-4949-95C2-B895E6CF388B}"/>
          </ac:spMkLst>
        </pc:spChg>
        <pc:spChg chg="add mod">
          <ac:chgData name="José Antonio Cunha" userId="8cbd7e64f76b5348" providerId="LiveId" clId="{58D2FAC7-04CC-41E5-931A-C275E7C7E9F9}" dt="2018-07-27T18:49:17.028" v="364" actId="6549"/>
          <ac:spMkLst>
            <pc:docMk/>
            <pc:sldMk cId="1278023853" sldId="259"/>
            <ac:spMk id="7" creationId="{BCA1D63E-DC0C-4CF4-BFA9-AE94810C1E9F}"/>
          </ac:spMkLst>
        </pc:spChg>
        <pc:picChg chg="add del">
          <ac:chgData name="José Antonio Cunha" userId="8cbd7e64f76b5348" providerId="LiveId" clId="{58D2FAC7-04CC-41E5-931A-C275E7C7E9F9}" dt="2018-07-27T18:45:16.657" v="300" actId="478"/>
          <ac:picMkLst>
            <pc:docMk/>
            <pc:sldMk cId="1278023853" sldId="259"/>
            <ac:picMk id="5" creationId="{651082F8-CCBC-49E2-B71B-2D882A96635D}"/>
          </ac:picMkLst>
        </pc:picChg>
        <pc:picChg chg="add mod">
          <ac:chgData name="José Antonio Cunha" userId="8cbd7e64f76b5348" providerId="LiveId" clId="{58D2FAC7-04CC-41E5-931A-C275E7C7E9F9}" dt="2018-07-27T18:49:29.900" v="366" actId="14100"/>
          <ac:picMkLst>
            <pc:docMk/>
            <pc:sldMk cId="1278023853" sldId="259"/>
            <ac:picMk id="6" creationId="{C1BAF3B0-2906-4073-95B8-C1C3D4E60F43}"/>
          </ac:picMkLst>
        </pc:picChg>
      </pc:sldChg>
      <pc:sldChg chg="addSp modSp add">
        <pc:chgData name="José Antonio Cunha" userId="8cbd7e64f76b5348" providerId="LiveId" clId="{58D2FAC7-04CC-41E5-931A-C275E7C7E9F9}" dt="2018-07-27T19:00:37.591" v="381"/>
        <pc:sldMkLst>
          <pc:docMk/>
          <pc:sldMk cId="2577869415" sldId="260"/>
        </pc:sldMkLst>
        <pc:spChg chg="add">
          <ac:chgData name="José Antonio Cunha" userId="8cbd7e64f76b5348" providerId="LiveId" clId="{58D2FAC7-04CC-41E5-931A-C275E7C7E9F9}" dt="2018-07-27T18:46:49.494" v="337"/>
          <ac:spMkLst>
            <pc:docMk/>
            <pc:sldMk cId="2577869415" sldId="260"/>
            <ac:spMk id="2" creationId="{ADD9736E-FFC2-49A9-87A3-C8DDF5DFA84C}"/>
          </ac:spMkLst>
        </pc:spChg>
        <pc:spChg chg="add mod">
          <ac:chgData name="José Antonio Cunha" userId="8cbd7e64f76b5348" providerId="LiveId" clId="{58D2FAC7-04CC-41E5-931A-C275E7C7E9F9}" dt="2018-07-27T18:59:12.577" v="368"/>
          <ac:spMkLst>
            <pc:docMk/>
            <pc:sldMk cId="2577869415" sldId="260"/>
            <ac:spMk id="3" creationId="{135334A6-A5EE-453C-B33B-E3AEBC4383F4}"/>
          </ac:spMkLst>
        </pc:spChg>
        <pc:spChg chg="add mod">
          <ac:chgData name="José Antonio Cunha" userId="8cbd7e64f76b5348" providerId="LiveId" clId="{58D2FAC7-04CC-41E5-931A-C275E7C7E9F9}" dt="2018-07-27T19:00:37.591" v="381"/>
          <ac:spMkLst>
            <pc:docMk/>
            <pc:sldMk cId="2577869415" sldId="260"/>
            <ac:spMk id="4" creationId="{3F2836C9-C4DE-4FD6-9E31-8ECDB20F6431}"/>
          </ac:spMkLst>
        </pc:spChg>
      </pc:sldChg>
      <pc:sldChg chg="addSp modSp add">
        <pc:chgData name="José Antonio Cunha" userId="8cbd7e64f76b5348" providerId="LiveId" clId="{58D2FAC7-04CC-41E5-931A-C275E7C7E9F9}" dt="2018-07-27T19:02:14.922" v="392" actId="1076"/>
        <pc:sldMkLst>
          <pc:docMk/>
          <pc:sldMk cId="3381487112" sldId="261"/>
        </pc:sldMkLst>
        <pc:spChg chg="add mod">
          <ac:chgData name="José Antonio Cunha" userId="8cbd7e64f76b5348" providerId="LiveId" clId="{58D2FAC7-04CC-41E5-931A-C275E7C7E9F9}" dt="2018-07-27T19:02:14.922" v="392" actId="1076"/>
          <ac:spMkLst>
            <pc:docMk/>
            <pc:sldMk cId="3381487112" sldId="261"/>
            <ac:spMk id="2" creationId="{8CCDD892-D576-433C-AFD1-22C0D6529AAC}"/>
          </ac:spMkLst>
        </pc:spChg>
        <pc:spChg chg="add mod">
          <ac:chgData name="José Antonio Cunha" userId="8cbd7e64f76b5348" providerId="LiveId" clId="{58D2FAC7-04CC-41E5-931A-C275E7C7E9F9}" dt="2018-07-27T19:01:35.299" v="386" actId="20577"/>
          <ac:spMkLst>
            <pc:docMk/>
            <pc:sldMk cId="3381487112" sldId="261"/>
            <ac:spMk id="3" creationId="{8EA378C7-E969-4460-A517-7ACA7251E9A9}"/>
          </ac:spMkLst>
        </pc:spChg>
        <pc:picChg chg="add mod">
          <ac:chgData name="José Antonio Cunha" userId="8cbd7e64f76b5348" providerId="LiveId" clId="{58D2FAC7-04CC-41E5-931A-C275E7C7E9F9}" dt="2018-07-27T19:02:12.538" v="391" actId="14100"/>
          <ac:picMkLst>
            <pc:docMk/>
            <pc:sldMk cId="3381487112" sldId="261"/>
            <ac:picMk id="4" creationId="{AD9FCBAE-7C87-46F8-AF2E-FD05143976EB}"/>
          </ac:picMkLst>
        </pc:picChg>
      </pc:sldChg>
      <pc:sldChg chg="addSp delSp modSp add">
        <pc:chgData name="José Antonio Cunha" userId="8cbd7e64f76b5348" providerId="LiveId" clId="{58D2FAC7-04CC-41E5-931A-C275E7C7E9F9}" dt="2018-07-27T19:05:23.712" v="424" actId="1076"/>
        <pc:sldMkLst>
          <pc:docMk/>
          <pc:sldMk cId="2467286489" sldId="262"/>
        </pc:sldMkLst>
        <pc:spChg chg="add">
          <ac:chgData name="José Antonio Cunha" userId="8cbd7e64f76b5348" providerId="LiveId" clId="{58D2FAC7-04CC-41E5-931A-C275E7C7E9F9}" dt="2018-07-27T19:02:22.505" v="394"/>
          <ac:spMkLst>
            <pc:docMk/>
            <pc:sldMk cId="2467286489" sldId="262"/>
            <ac:spMk id="2" creationId="{0AA64BD1-9A8B-47B1-89AE-8C9BA412B710}"/>
          </ac:spMkLst>
        </pc:spChg>
        <pc:spChg chg="add mod">
          <ac:chgData name="José Antonio Cunha" userId="8cbd7e64f76b5348" providerId="LiveId" clId="{58D2FAC7-04CC-41E5-931A-C275E7C7E9F9}" dt="2018-07-27T19:02:44.699" v="396"/>
          <ac:spMkLst>
            <pc:docMk/>
            <pc:sldMk cId="2467286489" sldId="262"/>
            <ac:spMk id="3" creationId="{E1FD2EAB-5244-4C8C-B24C-34E5BD69FA10}"/>
          </ac:spMkLst>
        </pc:spChg>
        <pc:spChg chg="add mod">
          <ac:chgData name="José Antonio Cunha" userId="8cbd7e64f76b5348" providerId="LiveId" clId="{58D2FAC7-04CC-41E5-931A-C275E7C7E9F9}" dt="2018-07-27T19:04:40.092" v="418" actId="14100"/>
          <ac:spMkLst>
            <pc:docMk/>
            <pc:sldMk cId="2467286489" sldId="262"/>
            <ac:spMk id="4" creationId="{98A38354-6AFE-4F85-A777-3D986A6FE781}"/>
          </ac:spMkLst>
        </pc:spChg>
        <pc:spChg chg="add mod">
          <ac:chgData name="José Antonio Cunha" userId="8cbd7e64f76b5348" providerId="LiveId" clId="{58D2FAC7-04CC-41E5-931A-C275E7C7E9F9}" dt="2018-07-27T19:04:43.452" v="419" actId="14100"/>
          <ac:spMkLst>
            <pc:docMk/>
            <pc:sldMk cId="2467286489" sldId="262"/>
            <ac:spMk id="5" creationId="{DEF846E2-5CE2-418B-BD79-624F281E3165}"/>
          </ac:spMkLst>
        </pc:spChg>
        <pc:spChg chg="add mod">
          <ac:chgData name="José Antonio Cunha" userId="8cbd7e64f76b5348" providerId="LiveId" clId="{58D2FAC7-04CC-41E5-931A-C275E7C7E9F9}" dt="2018-07-27T19:04:34.261" v="417" actId="20577"/>
          <ac:spMkLst>
            <pc:docMk/>
            <pc:sldMk cId="2467286489" sldId="262"/>
            <ac:spMk id="6" creationId="{8DDDF88C-8A00-454E-8377-402A260B2BCA}"/>
          </ac:spMkLst>
        </pc:spChg>
        <pc:picChg chg="add del mod">
          <ac:chgData name="José Antonio Cunha" userId="8cbd7e64f76b5348" providerId="LiveId" clId="{58D2FAC7-04CC-41E5-931A-C275E7C7E9F9}" dt="2018-07-27T19:04:58.263" v="422" actId="478"/>
          <ac:picMkLst>
            <pc:docMk/>
            <pc:sldMk cId="2467286489" sldId="262"/>
            <ac:picMk id="7" creationId="{E5C8F692-72DA-434C-B426-F08A111AFA19}"/>
          </ac:picMkLst>
        </pc:picChg>
        <pc:picChg chg="add mod">
          <ac:chgData name="José Antonio Cunha" userId="8cbd7e64f76b5348" providerId="LiveId" clId="{58D2FAC7-04CC-41E5-931A-C275E7C7E9F9}" dt="2018-07-27T19:05:23.712" v="424" actId="1076"/>
          <ac:picMkLst>
            <pc:docMk/>
            <pc:sldMk cId="2467286489" sldId="262"/>
            <ac:picMk id="8" creationId="{B68B5703-C51F-4654-BBCC-561F3AABAB48}"/>
          </ac:picMkLst>
        </pc:picChg>
      </pc:sldChg>
      <pc:sldChg chg="addSp modSp add">
        <pc:chgData name="José Antonio Cunha" userId="8cbd7e64f76b5348" providerId="LiveId" clId="{58D2FAC7-04CC-41E5-931A-C275E7C7E9F9}" dt="2018-07-27T19:10:33.501" v="497" actId="14100"/>
        <pc:sldMkLst>
          <pc:docMk/>
          <pc:sldMk cId="1360050537" sldId="263"/>
        </pc:sldMkLst>
        <pc:spChg chg="add">
          <ac:chgData name="José Antonio Cunha" userId="8cbd7e64f76b5348" providerId="LiveId" clId="{58D2FAC7-04CC-41E5-931A-C275E7C7E9F9}" dt="2018-07-27T19:05:53.145" v="426"/>
          <ac:spMkLst>
            <pc:docMk/>
            <pc:sldMk cId="1360050537" sldId="263"/>
            <ac:spMk id="2" creationId="{D3904BE3-83FE-4F42-9B54-CF911AE364AD}"/>
          </ac:spMkLst>
        </pc:spChg>
        <pc:spChg chg="add mod">
          <ac:chgData name="José Antonio Cunha" userId="8cbd7e64f76b5348" providerId="LiveId" clId="{58D2FAC7-04CC-41E5-931A-C275E7C7E9F9}" dt="2018-07-27T19:10:16.584" v="494" actId="1076"/>
          <ac:spMkLst>
            <pc:docMk/>
            <pc:sldMk cId="1360050537" sldId="263"/>
            <ac:spMk id="3" creationId="{CF94852C-153C-4095-962E-69BE16F8F854}"/>
          </ac:spMkLst>
        </pc:spChg>
        <pc:picChg chg="add mod">
          <ac:chgData name="José Antonio Cunha" userId="8cbd7e64f76b5348" providerId="LiveId" clId="{58D2FAC7-04CC-41E5-931A-C275E7C7E9F9}" dt="2018-07-27T19:10:21.491" v="495" actId="14100"/>
          <ac:picMkLst>
            <pc:docMk/>
            <pc:sldMk cId="1360050537" sldId="263"/>
            <ac:picMk id="4" creationId="{0C7691F1-C57C-4487-9A58-33994FB6FC02}"/>
          </ac:picMkLst>
        </pc:picChg>
        <pc:picChg chg="add mod">
          <ac:chgData name="José Antonio Cunha" userId="8cbd7e64f76b5348" providerId="LiveId" clId="{58D2FAC7-04CC-41E5-931A-C275E7C7E9F9}" dt="2018-07-27T19:10:28.484" v="496" actId="14100"/>
          <ac:picMkLst>
            <pc:docMk/>
            <pc:sldMk cId="1360050537" sldId="263"/>
            <ac:picMk id="5" creationId="{F19848AD-86C0-469F-9D6F-7EF83CAA6248}"/>
          </ac:picMkLst>
        </pc:picChg>
        <pc:picChg chg="add mod">
          <ac:chgData name="José Antonio Cunha" userId="8cbd7e64f76b5348" providerId="LiveId" clId="{58D2FAC7-04CC-41E5-931A-C275E7C7E9F9}" dt="2018-07-27T19:10:33.501" v="497" actId="14100"/>
          <ac:picMkLst>
            <pc:docMk/>
            <pc:sldMk cId="1360050537" sldId="263"/>
            <ac:picMk id="6" creationId="{AD283E1F-0182-4E8E-B3C9-25FBFDC7FDB1}"/>
          </ac:picMkLst>
        </pc:picChg>
      </pc:sldChg>
    </pc:docChg>
  </pc:docChgLst>
  <pc:docChgLst>
    <pc:chgData name="José Antonio Cunha" userId="8cbd7e64f76b5348" providerId="LiveId" clId="{532D819B-7B94-46BB-A49F-790651583A43}"/>
    <pc:docChg chg="modSld">
      <pc:chgData name="José Antonio Cunha" userId="8cbd7e64f76b5348" providerId="LiveId" clId="{532D819B-7B94-46BB-A49F-790651583A43}" dt="2018-07-31T17:30:35.565" v="145" actId="20577"/>
      <pc:docMkLst>
        <pc:docMk/>
      </pc:docMkLst>
      <pc:sldChg chg="modSp">
        <pc:chgData name="José Antonio Cunha" userId="8cbd7e64f76b5348" providerId="LiveId" clId="{532D819B-7B94-46BB-A49F-790651583A43}" dt="2018-07-31T17:25:54.862" v="19" actId="6549"/>
        <pc:sldMkLst>
          <pc:docMk/>
          <pc:sldMk cId="2519509875" sldId="257"/>
        </pc:sldMkLst>
        <pc:spChg chg="mod">
          <ac:chgData name="José Antonio Cunha" userId="8cbd7e64f76b5348" providerId="LiveId" clId="{532D819B-7B94-46BB-A49F-790651583A43}" dt="2018-07-31T17:24:44.567" v="5" actId="6549"/>
          <ac:spMkLst>
            <pc:docMk/>
            <pc:sldMk cId="2519509875" sldId="257"/>
            <ac:spMk id="3" creationId="{00000000-0000-0000-0000-000000000000}"/>
          </ac:spMkLst>
        </pc:spChg>
        <pc:spChg chg="mod">
          <ac:chgData name="José Antonio Cunha" userId="8cbd7e64f76b5348" providerId="LiveId" clId="{532D819B-7B94-46BB-A49F-790651583A43}" dt="2018-07-31T17:25:54.862" v="19" actId="6549"/>
          <ac:spMkLst>
            <pc:docMk/>
            <pc:sldMk cId="2519509875" sldId="257"/>
            <ac:spMk id="4" creationId="{00000000-0000-0000-0000-000000000000}"/>
          </ac:spMkLst>
        </pc:spChg>
      </pc:sldChg>
      <pc:sldChg chg="modSp">
        <pc:chgData name="José Antonio Cunha" userId="8cbd7e64f76b5348" providerId="LiveId" clId="{532D819B-7B94-46BB-A49F-790651583A43}" dt="2018-07-31T17:27:10.241" v="42" actId="6549"/>
        <pc:sldMkLst>
          <pc:docMk/>
          <pc:sldMk cId="3539362364" sldId="258"/>
        </pc:sldMkLst>
        <pc:spChg chg="mod">
          <ac:chgData name="José Antonio Cunha" userId="8cbd7e64f76b5348" providerId="LiveId" clId="{532D819B-7B94-46BB-A49F-790651583A43}" dt="2018-07-31T17:27:10.241" v="42" actId="6549"/>
          <ac:spMkLst>
            <pc:docMk/>
            <pc:sldMk cId="3539362364" sldId="258"/>
            <ac:spMk id="6" creationId="{640D54AA-C517-43AA-AE25-CDD0F02B9C9A}"/>
          </ac:spMkLst>
        </pc:spChg>
      </pc:sldChg>
      <pc:sldChg chg="modSp">
        <pc:chgData name="José Antonio Cunha" userId="8cbd7e64f76b5348" providerId="LiveId" clId="{532D819B-7B94-46BB-A49F-790651583A43}" dt="2018-07-31T17:30:35.565" v="145" actId="20577"/>
        <pc:sldMkLst>
          <pc:docMk/>
          <pc:sldMk cId="1278023853" sldId="259"/>
        </pc:sldMkLst>
        <pc:spChg chg="mod">
          <ac:chgData name="José Antonio Cunha" userId="8cbd7e64f76b5348" providerId="LiveId" clId="{532D819B-7B94-46BB-A49F-790651583A43}" dt="2018-07-31T17:30:35.565" v="145" actId="20577"/>
          <ac:spMkLst>
            <pc:docMk/>
            <pc:sldMk cId="1278023853" sldId="259"/>
            <ac:spMk id="7" creationId="{BCA1D63E-DC0C-4CF4-BFA9-AE94810C1E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A3FEDF80-F73D-4EF3-93D7-F0484A5786C7}" type="datetimeFigureOut">
              <a:rPr lang="pt-BR" smtClean="0"/>
              <a:t>31/07/2018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4F6E34B-EDFB-478D-B988-30B1806EB9AB}" type="slidenum">
              <a:rPr lang="pt-BR" smtClean="0"/>
              <a:t>‹nº›</a:t>
            </a:fld>
            <a:endParaRPr lang="pt-BR"/>
          </a:p>
        </p:txBody>
      </p:sp>
    </p:spTree>
    <p:extLst>
      <p:ext uri="{BB962C8B-B14F-4D97-AF65-F5344CB8AC3E}">
        <p14:creationId xmlns:p14="http://schemas.microsoft.com/office/powerpoint/2010/main" val="1225656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3FEDF80-F73D-4EF3-93D7-F0484A5786C7}" type="datetimeFigureOut">
              <a:rPr lang="pt-BR" smtClean="0"/>
              <a:t>31/07/2018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4F6E34B-EDFB-478D-B988-30B1806EB9AB}" type="slidenum">
              <a:rPr lang="pt-BR" smtClean="0"/>
              <a:t>‹nº›</a:t>
            </a:fld>
            <a:endParaRPr lang="pt-BR"/>
          </a:p>
        </p:txBody>
      </p:sp>
    </p:spTree>
    <p:extLst>
      <p:ext uri="{BB962C8B-B14F-4D97-AF65-F5344CB8AC3E}">
        <p14:creationId xmlns:p14="http://schemas.microsoft.com/office/powerpoint/2010/main" val="233523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3FEDF80-F73D-4EF3-93D7-F0484A5786C7}" type="datetimeFigureOut">
              <a:rPr lang="pt-BR" smtClean="0"/>
              <a:t>31/07/2018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4F6E34B-EDFB-478D-B988-30B1806EB9AB}" type="slidenum">
              <a:rPr lang="pt-BR" smtClean="0"/>
              <a:t>‹nº›</a:t>
            </a:fld>
            <a:endParaRPr lang="pt-BR"/>
          </a:p>
        </p:txBody>
      </p:sp>
    </p:spTree>
    <p:extLst>
      <p:ext uri="{BB962C8B-B14F-4D97-AF65-F5344CB8AC3E}">
        <p14:creationId xmlns:p14="http://schemas.microsoft.com/office/powerpoint/2010/main" val="134357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3FEDF80-F73D-4EF3-93D7-F0484A5786C7}" type="datetimeFigureOut">
              <a:rPr lang="pt-BR" smtClean="0"/>
              <a:t>31/07/2018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4F6E34B-EDFB-478D-B988-30B1806EB9AB}" type="slidenum">
              <a:rPr lang="pt-BR" smtClean="0"/>
              <a:t>‹nº›</a:t>
            </a:fld>
            <a:endParaRPr lang="pt-BR"/>
          </a:p>
        </p:txBody>
      </p:sp>
    </p:spTree>
    <p:extLst>
      <p:ext uri="{BB962C8B-B14F-4D97-AF65-F5344CB8AC3E}">
        <p14:creationId xmlns:p14="http://schemas.microsoft.com/office/powerpoint/2010/main" val="153206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p:cNvSpPr>
            <a:spLocks noGrp="1"/>
          </p:cNvSpPr>
          <p:nvPr>
            <p:ph type="dt" sz="half" idx="10"/>
          </p:nvPr>
        </p:nvSpPr>
        <p:spPr/>
        <p:txBody>
          <a:bodyPr/>
          <a:lstStyle/>
          <a:p>
            <a:fld id="{A3FEDF80-F73D-4EF3-93D7-F0484A5786C7}" type="datetimeFigureOut">
              <a:rPr lang="pt-BR" smtClean="0"/>
              <a:t>31/07/2018</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64F6E34B-EDFB-478D-B988-30B1806EB9AB}" type="slidenum">
              <a:rPr lang="pt-BR" smtClean="0"/>
              <a:t>‹nº›</a:t>
            </a:fld>
            <a:endParaRPr lang="pt-BR"/>
          </a:p>
        </p:txBody>
      </p:sp>
    </p:spTree>
    <p:extLst>
      <p:ext uri="{BB962C8B-B14F-4D97-AF65-F5344CB8AC3E}">
        <p14:creationId xmlns:p14="http://schemas.microsoft.com/office/powerpoint/2010/main" val="418311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A3FEDF80-F73D-4EF3-93D7-F0484A5786C7}" type="datetimeFigureOut">
              <a:rPr lang="pt-BR" smtClean="0"/>
              <a:t>31/07/2018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4F6E34B-EDFB-478D-B988-30B1806EB9AB}" type="slidenum">
              <a:rPr lang="pt-BR" smtClean="0"/>
              <a:t>‹nº›</a:t>
            </a:fld>
            <a:endParaRPr lang="pt-BR"/>
          </a:p>
        </p:txBody>
      </p:sp>
    </p:spTree>
    <p:extLst>
      <p:ext uri="{BB962C8B-B14F-4D97-AF65-F5344CB8AC3E}">
        <p14:creationId xmlns:p14="http://schemas.microsoft.com/office/powerpoint/2010/main" val="4018774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A3FEDF80-F73D-4EF3-93D7-F0484A5786C7}" type="datetimeFigureOut">
              <a:rPr lang="pt-BR" smtClean="0"/>
              <a:t>31/07/2018</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64F6E34B-EDFB-478D-B988-30B1806EB9AB}" type="slidenum">
              <a:rPr lang="pt-BR" smtClean="0"/>
              <a:t>‹nº›</a:t>
            </a:fld>
            <a:endParaRPr lang="pt-BR"/>
          </a:p>
        </p:txBody>
      </p:sp>
    </p:spTree>
    <p:extLst>
      <p:ext uri="{BB962C8B-B14F-4D97-AF65-F5344CB8AC3E}">
        <p14:creationId xmlns:p14="http://schemas.microsoft.com/office/powerpoint/2010/main" val="2938139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A3FEDF80-F73D-4EF3-93D7-F0484A5786C7}" type="datetimeFigureOut">
              <a:rPr lang="pt-BR" smtClean="0"/>
              <a:t>31/07/2018</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64F6E34B-EDFB-478D-B988-30B1806EB9AB}" type="slidenum">
              <a:rPr lang="pt-BR" smtClean="0"/>
              <a:t>‹nº›</a:t>
            </a:fld>
            <a:endParaRPr lang="pt-BR"/>
          </a:p>
        </p:txBody>
      </p:sp>
    </p:spTree>
    <p:extLst>
      <p:ext uri="{BB962C8B-B14F-4D97-AF65-F5344CB8AC3E}">
        <p14:creationId xmlns:p14="http://schemas.microsoft.com/office/powerpoint/2010/main" val="1267887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3FEDF80-F73D-4EF3-93D7-F0484A5786C7}" type="datetimeFigureOut">
              <a:rPr lang="pt-BR" smtClean="0"/>
              <a:t>31/07/2018</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64F6E34B-EDFB-478D-B988-30B1806EB9AB}" type="slidenum">
              <a:rPr lang="pt-BR" smtClean="0"/>
              <a:t>‹nº›</a:t>
            </a:fld>
            <a:endParaRPr lang="pt-BR"/>
          </a:p>
        </p:txBody>
      </p:sp>
    </p:spTree>
    <p:extLst>
      <p:ext uri="{BB962C8B-B14F-4D97-AF65-F5344CB8AC3E}">
        <p14:creationId xmlns:p14="http://schemas.microsoft.com/office/powerpoint/2010/main" val="310773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A3FEDF80-F73D-4EF3-93D7-F0484A5786C7}" type="datetimeFigureOut">
              <a:rPr lang="pt-BR" smtClean="0"/>
              <a:t>31/07/2018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4F6E34B-EDFB-478D-B988-30B1806EB9AB}" type="slidenum">
              <a:rPr lang="pt-BR" smtClean="0"/>
              <a:t>‹nº›</a:t>
            </a:fld>
            <a:endParaRPr lang="pt-BR"/>
          </a:p>
        </p:txBody>
      </p:sp>
    </p:spTree>
    <p:extLst>
      <p:ext uri="{BB962C8B-B14F-4D97-AF65-F5344CB8AC3E}">
        <p14:creationId xmlns:p14="http://schemas.microsoft.com/office/powerpoint/2010/main" val="3716023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p:cNvSpPr>
            <a:spLocks noGrp="1"/>
          </p:cNvSpPr>
          <p:nvPr>
            <p:ph type="dt" sz="half" idx="10"/>
          </p:nvPr>
        </p:nvSpPr>
        <p:spPr/>
        <p:txBody>
          <a:bodyPr/>
          <a:lstStyle/>
          <a:p>
            <a:fld id="{A3FEDF80-F73D-4EF3-93D7-F0484A5786C7}" type="datetimeFigureOut">
              <a:rPr lang="pt-BR" smtClean="0"/>
              <a:t>31/07/2018</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64F6E34B-EDFB-478D-B988-30B1806EB9AB}" type="slidenum">
              <a:rPr lang="pt-BR" smtClean="0"/>
              <a:t>‹nº›</a:t>
            </a:fld>
            <a:endParaRPr lang="pt-BR"/>
          </a:p>
        </p:txBody>
      </p:sp>
    </p:spTree>
    <p:extLst>
      <p:ext uri="{BB962C8B-B14F-4D97-AF65-F5344CB8AC3E}">
        <p14:creationId xmlns:p14="http://schemas.microsoft.com/office/powerpoint/2010/main" val="3016569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EDF80-F73D-4EF3-93D7-F0484A5786C7}" type="datetimeFigureOut">
              <a:rPr lang="pt-BR" smtClean="0"/>
              <a:t>31/07/2018</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6E34B-EDFB-478D-B988-30B1806EB9AB}" type="slidenum">
              <a:rPr lang="pt-BR" smtClean="0"/>
              <a:t>‹nº›</a:t>
            </a:fld>
            <a:endParaRPr lang="pt-BR"/>
          </a:p>
        </p:txBody>
      </p:sp>
    </p:spTree>
    <p:extLst>
      <p:ext uri="{BB962C8B-B14F-4D97-AF65-F5344CB8AC3E}">
        <p14:creationId xmlns:p14="http://schemas.microsoft.com/office/powerpoint/2010/main" val="213766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botlist.co/"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t.wikipedia.org/wiki/Processamento_de_linguagem_natura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a:t>Desenvolvendo com</a:t>
            </a:r>
            <a:br>
              <a:rPr lang="pt-BR" dirty="0"/>
            </a:br>
            <a:r>
              <a:rPr lang="pt-BR" dirty="0" err="1"/>
              <a:t>ChatBost</a:t>
            </a:r>
            <a:endParaRPr lang="pt-BR" dirty="0"/>
          </a:p>
        </p:txBody>
      </p:sp>
      <p:sp>
        <p:nvSpPr>
          <p:cNvPr id="3" name="Subtítulo 2"/>
          <p:cNvSpPr>
            <a:spLocks noGrp="1"/>
          </p:cNvSpPr>
          <p:nvPr>
            <p:ph type="subTitle" idx="1"/>
          </p:nvPr>
        </p:nvSpPr>
        <p:spPr/>
        <p:txBody>
          <a:bodyPr/>
          <a:lstStyle/>
          <a:p>
            <a:r>
              <a:rPr lang="pt-BR" dirty="0"/>
              <a:t>José Antônio da Cunha</a:t>
            </a:r>
          </a:p>
        </p:txBody>
      </p:sp>
    </p:spTree>
    <p:extLst>
      <p:ext uri="{BB962C8B-B14F-4D97-AF65-F5344CB8AC3E}">
        <p14:creationId xmlns:p14="http://schemas.microsoft.com/office/powerpoint/2010/main" val="2412100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a:t>ChatBots</a:t>
            </a:r>
            <a:endParaRPr lang="pt-BR" dirty="0"/>
          </a:p>
        </p:txBody>
      </p:sp>
      <p:sp>
        <p:nvSpPr>
          <p:cNvPr id="3" name="CaixaDeTexto 2"/>
          <p:cNvSpPr txBox="1"/>
          <p:nvPr/>
        </p:nvSpPr>
        <p:spPr>
          <a:xfrm>
            <a:off x="242596" y="1690688"/>
            <a:ext cx="11663265" cy="923330"/>
          </a:xfrm>
          <a:prstGeom prst="rect">
            <a:avLst/>
          </a:prstGeom>
          <a:noFill/>
        </p:spPr>
        <p:txBody>
          <a:bodyPr wrap="square" rtlCol="0">
            <a:spAutoFit/>
          </a:bodyPr>
          <a:lstStyle/>
          <a:p>
            <a:pPr algn="just"/>
            <a:r>
              <a:rPr lang="pt-BR" dirty="0" err="1"/>
              <a:t>Chatbots</a:t>
            </a:r>
            <a:r>
              <a:rPr lang="pt-BR" dirty="0"/>
              <a:t> permitem que usuários se comuniquem com software via texto e voz, utilizando Inteligência Artificial e Processamento de Linguagem Natural para interpretar o que foi dito pelo usuário, redirecionando-o assim para a ação a ser realizada. </a:t>
            </a:r>
          </a:p>
        </p:txBody>
      </p:sp>
      <p:sp>
        <p:nvSpPr>
          <p:cNvPr id="4" name="CaixaDeTexto 3"/>
          <p:cNvSpPr txBox="1"/>
          <p:nvPr/>
        </p:nvSpPr>
        <p:spPr>
          <a:xfrm>
            <a:off x="242596" y="3032449"/>
            <a:ext cx="11737910" cy="923330"/>
          </a:xfrm>
          <a:prstGeom prst="rect">
            <a:avLst/>
          </a:prstGeom>
          <a:noFill/>
        </p:spPr>
        <p:txBody>
          <a:bodyPr wrap="square" rtlCol="0">
            <a:spAutoFit/>
          </a:bodyPr>
          <a:lstStyle/>
          <a:p>
            <a:pPr algn="just"/>
            <a:r>
              <a:rPr lang="pt-BR" dirty="0"/>
              <a:t>Uma das principais tendências, </a:t>
            </a:r>
            <a:r>
              <a:rPr lang="pt-BR" dirty="0" err="1"/>
              <a:t>Chatbots</a:t>
            </a:r>
            <a:r>
              <a:rPr lang="pt-BR" dirty="0"/>
              <a:t> são considerados a próxima grande interface de interação com usuários e seu uso como assistentes virtuais é uma grande aposta do setor de tecnologia para diversas aplicações como atendimento automatizado ao cliente, entretimento, comércio eletrônico, assistentes virtuais e muito mais.</a:t>
            </a:r>
          </a:p>
        </p:txBody>
      </p:sp>
    </p:spTree>
    <p:extLst>
      <p:ext uri="{BB962C8B-B14F-4D97-AF65-F5344CB8AC3E}">
        <p14:creationId xmlns:p14="http://schemas.microsoft.com/office/powerpoint/2010/main" val="2519509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9525E-EDCE-46DF-A623-E244CE8EC5CC}"/>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err="1"/>
              <a:t>ChatBots</a:t>
            </a:r>
            <a:endParaRPr lang="pt-BR" dirty="0"/>
          </a:p>
        </p:txBody>
      </p:sp>
      <p:sp>
        <p:nvSpPr>
          <p:cNvPr id="4" name="CaixaDeTexto 3">
            <a:extLst>
              <a:ext uri="{FF2B5EF4-FFF2-40B4-BE49-F238E27FC236}">
                <a16:creationId xmlns:a16="http://schemas.microsoft.com/office/drawing/2014/main" id="{4EE2F18E-A6A3-4875-B1A2-18B47BA9C8FA}"/>
              </a:ext>
            </a:extLst>
          </p:cNvPr>
          <p:cNvSpPr txBox="1"/>
          <p:nvPr/>
        </p:nvSpPr>
        <p:spPr>
          <a:xfrm>
            <a:off x="204952" y="1907628"/>
            <a:ext cx="11148848" cy="369332"/>
          </a:xfrm>
          <a:prstGeom prst="rect">
            <a:avLst/>
          </a:prstGeom>
          <a:noFill/>
        </p:spPr>
        <p:txBody>
          <a:bodyPr wrap="square" rtlCol="0">
            <a:spAutoFit/>
          </a:bodyPr>
          <a:lstStyle/>
          <a:p>
            <a:r>
              <a:rPr lang="pt-BR" dirty="0"/>
              <a:t>O QUE É UM CHATBOT?</a:t>
            </a:r>
          </a:p>
        </p:txBody>
      </p:sp>
      <p:sp>
        <p:nvSpPr>
          <p:cNvPr id="5" name="CaixaDeTexto 4">
            <a:extLst>
              <a:ext uri="{FF2B5EF4-FFF2-40B4-BE49-F238E27FC236}">
                <a16:creationId xmlns:a16="http://schemas.microsoft.com/office/drawing/2014/main" id="{F4344FC5-C402-450D-8FA1-E3E4CAE96304}"/>
              </a:ext>
            </a:extLst>
          </p:cNvPr>
          <p:cNvSpPr txBox="1"/>
          <p:nvPr/>
        </p:nvSpPr>
        <p:spPr>
          <a:xfrm>
            <a:off x="204952" y="2341179"/>
            <a:ext cx="11311758" cy="646331"/>
          </a:xfrm>
          <a:prstGeom prst="rect">
            <a:avLst/>
          </a:prstGeom>
          <a:noFill/>
        </p:spPr>
        <p:txBody>
          <a:bodyPr wrap="square" rtlCol="0">
            <a:spAutoFit/>
          </a:bodyPr>
          <a:lstStyle/>
          <a:p>
            <a:pPr algn="just"/>
            <a:r>
              <a:rPr lang="pt-BR" dirty="0"/>
              <a:t>Existem muitas definições do que é um chatbot, como esta: “Um chatbot é um serviço, alimentado por regras e por vezes inteligência artificial, com o qual você interage através de uma interface de bate-papo.”</a:t>
            </a:r>
          </a:p>
        </p:txBody>
      </p:sp>
      <p:sp>
        <p:nvSpPr>
          <p:cNvPr id="6" name="CaixaDeTexto 5">
            <a:extLst>
              <a:ext uri="{FF2B5EF4-FFF2-40B4-BE49-F238E27FC236}">
                <a16:creationId xmlns:a16="http://schemas.microsoft.com/office/drawing/2014/main" id="{640D54AA-C517-43AA-AE25-CDD0F02B9C9A}"/>
              </a:ext>
            </a:extLst>
          </p:cNvPr>
          <p:cNvSpPr txBox="1"/>
          <p:nvPr/>
        </p:nvSpPr>
        <p:spPr>
          <a:xfrm>
            <a:off x="4544008" y="3643807"/>
            <a:ext cx="7427168" cy="2031325"/>
          </a:xfrm>
          <a:prstGeom prst="rect">
            <a:avLst/>
          </a:prstGeom>
          <a:noFill/>
        </p:spPr>
        <p:txBody>
          <a:bodyPr wrap="square" rtlCol="0">
            <a:spAutoFit/>
          </a:bodyPr>
          <a:lstStyle/>
          <a:p>
            <a:pPr algn="just"/>
            <a:r>
              <a:rPr lang="pt-BR" dirty="0"/>
              <a:t>Essencialmente, um chatbot é apenas uma outra maneira de ter uma interface de usuário para um aplicativo. Então por que usar? </a:t>
            </a:r>
          </a:p>
          <a:p>
            <a:pPr algn="just"/>
            <a:r>
              <a:rPr lang="pt-BR" dirty="0"/>
              <a:t>“90% do tempo que passamos em dispositivos móveis é feito em plataformas de e-mail ou de mensagens. É a maneira perfeita de aproximar seu aplicativo dos usuários, não há necessidade de instalação, anúncios não seguros para sites obscuros, é apenas o usuário e uma plataforma de mensagens (Facebook Messenger, </a:t>
            </a:r>
            <a:r>
              <a:rPr lang="pt-BR" dirty="0" err="1"/>
              <a:t>Telegram</a:t>
            </a:r>
            <a:r>
              <a:rPr lang="pt-BR" dirty="0"/>
              <a:t>, </a:t>
            </a:r>
            <a:r>
              <a:rPr lang="pt-BR" dirty="0" err="1"/>
              <a:t>Kik</a:t>
            </a:r>
            <a:r>
              <a:rPr lang="pt-BR" dirty="0"/>
              <a:t>, Skype, etc.) onde o </a:t>
            </a:r>
            <a:r>
              <a:rPr lang="pt-BR" dirty="0" err="1"/>
              <a:t>bot</a:t>
            </a:r>
            <a:r>
              <a:rPr lang="pt-BR" dirty="0"/>
              <a:t> pode atuar .</a:t>
            </a:r>
          </a:p>
        </p:txBody>
      </p:sp>
    </p:spTree>
    <p:extLst>
      <p:ext uri="{BB962C8B-B14F-4D97-AF65-F5344CB8AC3E}">
        <p14:creationId xmlns:p14="http://schemas.microsoft.com/office/powerpoint/2010/main" val="3539362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D72EE6-3D08-43F4-979B-710C4A01DFED}"/>
              </a:ext>
            </a:extLst>
          </p:cNvPr>
          <p:cNvSpPr txBox="1">
            <a:spLocks/>
          </p:cNvSpPr>
          <p:nvPr/>
        </p:nvSpPr>
        <p:spPr>
          <a:xfrm>
            <a:off x="838200" y="365126"/>
            <a:ext cx="10515600" cy="7732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err="1"/>
              <a:t>ChatBots</a:t>
            </a:r>
            <a:endParaRPr lang="pt-BR" dirty="0"/>
          </a:p>
        </p:txBody>
      </p:sp>
      <p:sp>
        <p:nvSpPr>
          <p:cNvPr id="3" name="CaixaDeTexto 2">
            <a:extLst>
              <a:ext uri="{FF2B5EF4-FFF2-40B4-BE49-F238E27FC236}">
                <a16:creationId xmlns:a16="http://schemas.microsoft.com/office/drawing/2014/main" id="{64172D9F-1F38-411F-83D3-5FA71EE403EA}"/>
              </a:ext>
            </a:extLst>
          </p:cNvPr>
          <p:cNvSpPr txBox="1"/>
          <p:nvPr/>
        </p:nvSpPr>
        <p:spPr>
          <a:xfrm>
            <a:off x="391886" y="1336118"/>
            <a:ext cx="11122090" cy="369332"/>
          </a:xfrm>
          <a:prstGeom prst="rect">
            <a:avLst/>
          </a:prstGeom>
          <a:noFill/>
        </p:spPr>
        <p:txBody>
          <a:bodyPr wrap="square" rtlCol="0">
            <a:spAutoFit/>
          </a:bodyPr>
          <a:lstStyle/>
          <a:p>
            <a:r>
              <a:rPr lang="pt-BR" dirty="0"/>
              <a:t>O QUE É UM DIAGRAMA DE FLUXO CONVERSACIONAL?</a:t>
            </a:r>
          </a:p>
        </p:txBody>
      </p:sp>
      <p:sp>
        <p:nvSpPr>
          <p:cNvPr id="4" name="CaixaDeTexto 3">
            <a:extLst>
              <a:ext uri="{FF2B5EF4-FFF2-40B4-BE49-F238E27FC236}">
                <a16:creationId xmlns:a16="http://schemas.microsoft.com/office/drawing/2014/main" id="{66676E05-C55D-4949-95C2-B895E6CF388B}"/>
              </a:ext>
            </a:extLst>
          </p:cNvPr>
          <p:cNvSpPr txBox="1"/>
          <p:nvPr/>
        </p:nvSpPr>
        <p:spPr>
          <a:xfrm>
            <a:off x="391886" y="1830684"/>
            <a:ext cx="11495314" cy="646331"/>
          </a:xfrm>
          <a:prstGeom prst="rect">
            <a:avLst/>
          </a:prstGeom>
          <a:noFill/>
        </p:spPr>
        <p:txBody>
          <a:bodyPr wrap="square" rtlCol="0">
            <a:spAutoFit/>
          </a:bodyPr>
          <a:lstStyle/>
          <a:p>
            <a:r>
              <a:rPr lang="pt-BR" dirty="0"/>
              <a:t>É uma representação elaborada da conversa. Ele ilustra as entradas do usuário, as respostas do </a:t>
            </a:r>
            <a:r>
              <a:rPr lang="pt-BR" dirty="0" err="1"/>
              <a:t>bot</a:t>
            </a:r>
            <a:r>
              <a:rPr lang="pt-BR" dirty="0"/>
              <a:t> e as chamadas para fontes externas, permitindo-nos ter uma visão geral de toda a conversa e das ferramentas utilizadas (PNL, APIs, etc.).</a:t>
            </a:r>
          </a:p>
        </p:txBody>
      </p:sp>
      <p:pic>
        <p:nvPicPr>
          <p:cNvPr id="6" name="Imagem 5">
            <a:extLst>
              <a:ext uri="{FF2B5EF4-FFF2-40B4-BE49-F238E27FC236}">
                <a16:creationId xmlns:a16="http://schemas.microsoft.com/office/drawing/2014/main" id="{C1BAF3B0-2906-4073-95B8-C1C3D4E60F43}"/>
              </a:ext>
            </a:extLst>
          </p:cNvPr>
          <p:cNvPicPr>
            <a:picLocks noChangeAspect="1"/>
          </p:cNvPicPr>
          <p:nvPr/>
        </p:nvPicPr>
        <p:blipFill>
          <a:blip r:embed="rId2"/>
          <a:stretch>
            <a:fillRect/>
          </a:stretch>
        </p:blipFill>
        <p:spPr>
          <a:xfrm>
            <a:off x="4572000" y="2602249"/>
            <a:ext cx="6781799" cy="4115791"/>
          </a:xfrm>
          <a:prstGeom prst="rect">
            <a:avLst/>
          </a:prstGeom>
        </p:spPr>
      </p:pic>
      <p:sp>
        <p:nvSpPr>
          <p:cNvPr id="7" name="CaixaDeTexto 6">
            <a:extLst>
              <a:ext uri="{FF2B5EF4-FFF2-40B4-BE49-F238E27FC236}">
                <a16:creationId xmlns:a16="http://schemas.microsoft.com/office/drawing/2014/main" id="{BCA1D63E-DC0C-4CF4-BFA9-AE94810C1E9F}"/>
              </a:ext>
            </a:extLst>
          </p:cNvPr>
          <p:cNvSpPr txBox="1"/>
          <p:nvPr/>
        </p:nvSpPr>
        <p:spPr>
          <a:xfrm>
            <a:off x="251927" y="2920482"/>
            <a:ext cx="3946849" cy="2246769"/>
          </a:xfrm>
          <a:prstGeom prst="rect">
            <a:avLst/>
          </a:prstGeom>
          <a:noFill/>
        </p:spPr>
        <p:txBody>
          <a:bodyPr wrap="square" rtlCol="0">
            <a:spAutoFit/>
          </a:bodyPr>
          <a:lstStyle/>
          <a:p>
            <a:pPr algn="just"/>
            <a:r>
              <a:rPr lang="pt-BR" sz="1400" dirty="0"/>
              <a:t>É assim que o diagrama para um </a:t>
            </a:r>
            <a:r>
              <a:rPr lang="pt-BR" sz="1400" dirty="0" err="1"/>
              <a:t>bot</a:t>
            </a:r>
            <a:r>
              <a:rPr lang="pt-BR" sz="1400" dirty="0"/>
              <a:t> de restaurante seria. Claro que não inclui todas as possibilidades da conversa, porque os humanos são imprevisíveis, mas pelo menos mostra uma visão geral. Mais do que isso, traz os requisitos do cliente e as ideias do desenvolvedor em um só lugar antes mesmo de iniciar o desenvolvimento do bot. O diagrama pode ou não incluir as fontes externas (</a:t>
            </a:r>
            <a:r>
              <a:rPr lang="pt-BR" sz="1400" dirty="0" err="1"/>
              <a:t>webhook</a:t>
            </a:r>
            <a:r>
              <a:rPr lang="pt-BR" sz="1400" dirty="0"/>
              <a:t>, </a:t>
            </a:r>
            <a:r>
              <a:rPr lang="pt-BR" sz="1400" dirty="0" err="1"/>
              <a:t>db</a:t>
            </a:r>
            <a:r>
              <a:rPr lang="pt-BR" sz="1400" dirty="0"/>
              <a:t>, etc.), cabe a você como </a:t>
            </a:r>
            <a:r>
              <a:rPr lang="pt-BR" sz="1400"/>
              <a:t>você modelar </a:t>
            </a:r>
            <a:r>
              <a:rPr lang="pt-BR" sz="1400" dirty="0"/>
              <a:t>o que é relevante para mostrar.</a:t>
            </a:r>
          </a:p>
        </p:txBody>
      </p:sp>
    </p:spTree>
    <p:extLst>
      <p:ext uri="{BB962C8B-B14F-4D97-AF65-F5344CB8AC3E}">
        <p14:creationId xmlns:p14="http://schemas.microsoft.com/office/powerpoint/2010/main" val="1278023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D9736E-FFC2-49A9-87A3-C8DDF5DFA84C}"/>
              </a:ext>
            </a:extLst>
          </p:cNvPr>
          <p:cNvSpPr txBox="1">
            <a:spLocks/>
          </p:cNvSpPr>
          <p:nvPr/>
        </p:nvSpPr>
        <p:spPr>
          <a:xfrm>
            <a:off x="838200" y="365126"/>
            <a:ext cx="10515600" cy="7732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err="1"/>
              <a:t>ChatBots</a:t>
            </a:r>
            <a:endParaRPr lang="pt-BR" dirty="0"/>
          </a:p>
        </p:txBody>
      </p:sp>
      <p:sp>
        <p:nvSpPr>
          <p:cNvPr id="3" name="CaixaDeTexto 2">
            <a:extLst>
              <a:ext uri="{FF2B5EF4-FFF2-40B4-BE49-F238E27FC236}">
                <a16:creationId xmlns:a16="http://schemas.microsoft.com/office/drawing/2014/main" id="{135334A6-A5EE-453C-B33B-E3AEBC4383F4}"/>
              </a:ext>
            </a:extLst>
          </p:cNvPr>
          <p:cNvSpPr txBox="1"/>
          <p:nvPr/>
        </p:nvSpPr>
        <p:spPr>
          <a:xfrm>
            <a:off x="223935" y="1623527"/>
            <a:ext cx="11346024" cy="369332"/>
          </a:xfrm>
          <a:prstGeom prst="rect">
            <a:avLst/>
          </a:prstGeom>
          <a:noFill/>
        </p:spPr>
        <p:txBody>
          <a:bodyPr wrap="square" rtlCol="0">
            <a:spAutoFit/>
          </a:bodyPr>
          <a:lstStyle/>
          <a:p>
            <a:r>
              <a:rPr lang="pt-BR" dirty="0"/>
              <a:t>Por que </a:t>
            </a:r>
            <a:r>
              <a:rPr lang="pt-BR" dirty="0" err="1"/>
              <a:t>Chatbots</a:t>
            </a:r>
            <a:r>
              <a:rPr lang="pt-BR" dirty="0"/>
              <a:t>?</a:t>
            </a:r>
          </a:p>
        </p:txBody>
      </p:sp>
      <p:sp>
        <p:nvSpPr>
          <p:cNvPr id="4" name="CaixaDeTexto 3">
            <a:extLst>
              <a:ext uri="{FF2B5EF4-FFF2-40B4-BE49-F238E27FC236}">
                <a16:creationId xmlns:a16="http://schemas.microsoft.com/office/drawing/2014/main" id="{3F2836C9-C4DE-4FD6-9E31-8ECDB20F6431}"/>
              </a:ext>
            </a:extLst>
          </p:cNvPr>
          <p:cNvSpPr txBox="1"/>
          <p:nvPr/>
        </p:nvSpPr>
        <p:spPr>
          <a:xfrm>
            <a:off x="307910" y="2071396"/>
            <a:ext cx="10851502" cy="1754326"/>
          </a:xfrm>
          <a:prstGeom prst="rect">
            <a:avLst/>
          </a:prstGeom>
          <a:noFill/>
        </p:spPr>
        <p:txBody>
          <a:bodyPr wrap="square" rtlCol="0">
            <a:spAutoFit/>
          </a:bodyPr>
          <a:lstStyle/>
          <a:p>
            <a:pPr marL="285750" indent="-285750">
              <a:buFont typeface="Arial" panose="020B0604020202020204" pitchFamily="34" charset="0"/>
              <a:buChar char="•"/>
            </a:pPr>
            <a:r>
              <a:rPr lang="pt-BR" dirty="0"/>
              <a:t>Interface conhecida</a:t>
            </a:r>
          </a:p>
          <a:p>
            <a:pPr marL="285750" indent="-285750">
              <a:buFont typeface="Arial" panose="020B0604020202020204" pitchFamily="34" charset="0"/>
              <a:buChar char="•"/>
            </a:pPr>
            <a:r>
              <a:rPr lang="pt-BR" dirty="0"/>
              <a:t>Possibilidade de utilização de voz</a:t>
            </a:r>
          </a:p>
          <a:p>
            <a:pPr marL="285750" indent="-285750">
              <a:buFont typeface="Arial" panose="020B0604020202020204" pitchFamily="34" charset="0"/>
              <a:buChar char="•"/>
            </a:pPr>
            <a:r>
              <a:rPr lang="pt-BR" dirty="0"/>
              <a:t>Redução no custo de atendimento</a:t>
            </a:r>
          </a:p>
          <a:p>
            <a:pPr marL="285750" indent="-285750">
              <a:buFont typeface="Arial" panose="020B0604020202020204" pitchFamily="34" charset="0"/>
              <a:buChar char="•"/>
            </a:pPr>
            <a:r>
              <a:rPr lang="pt-BR" dirty="0"/>
              <a:t>Agilidade no relacionamento com consumidores em meios digitais</a:t>
            </a:r>
          </a:p>
          <a:p>
            <a:pPr marL="285750" indent="-285750">
              <a:buFont typeface="Arial" panose="020B0604020202020204" pitchFamily="34" charset="0"/>
              <a:buChar char="•"/>
            </a:pPr>
            <a:r>
              <a:rPr lang="pt-BR" dirty="0"/>
              <a:t>Integrações com </a:t>
            </a:r>
            <a:r>
              <a:rPr lang="pt-BR" dirty="0" err="1"/>
              <a:t>ecommerces</a:t>
            </a:r>
            <a:r>
              <a:rPr lang="pt-BR" dirty="0"/>
              <a:t>, gateways de pagamento, </a:t>
            </a:r>
            <a:r>
              <a:rPr lang="pt-BR" dirty="0" err="1"/>
              <a:t>etc</a:t>
            </a:r>
            <a:endParaRPr lang="pt-BR" dirty="0"/>
          </a:p>
          <a:p>
            <a:pPr marL="285750" indent="-285750">
              <a:buFont typeface="Arial" panose="020B0604020202020204" pitchFamily="34" charset="0"/>
              <a:buChar char="•"/>
            </a:pPr>
            <a:r>
              <a:rPr lang="pt-BR" dirty="0"/>
              <a:t>Inovação</a:t>
            </a:r>
          </a:p>
        </p:txBody>
      </p:sp>
    </p:spTree>
    <p:extLst>
      <p:ext uri="{BB962C8B-B14F-4D97-AF65-F5344CB8AC3E}">
        <p14:creationId xmlns:p14="http://schemas.microsoft.com/office/powerpoint/2010/main" val="2577869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CDD892-D576-433C-AFD1-22C0D6529AAC}"/>
              </a:ext>
            </a:extLst>
          </p:cNvPr>
          <p:cNvSpPr txBox="1">
            <a:spLocks/>
          </p:cNvSpPr>
          <p:nvPr/>
        </p:nvSpPr>
        <p:spPr>
          <a:xfrm>
            <a:off x="838200" y="382399"/>
            <a:ext cx="10515600" cy="7732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err="1"/>
              <a:t>ChatBots</a:t>
            </a:r>
            <a:endParaRPr lang="pt-BR" dirty="0"/>
          </a:p>
        </p:txBody>
      </p:sp>
      <p:sp>
        <p:nvSpPr>
          <p:cNvPr id="3" name="CaixaDeTexto 2">
            <a:extLst>
              <a:ext uri="{FF2B5EF4-FFF2-40B4-BE49-F238E27FC236}">
                <a16:creationId xmlns:a16="http://schemas.microsoft.com/office/drawing/2014/main" id="{8EA378C7-E969-4460-A517-7ACA7251E9A9}"/>
              </a:ext>
            </a:extLst>
          </p:cNvPr>
          <p:cNvSpPr txBox="1"/>
          <p:nvPr/>
        </p:nvSpPr>
        <p:spPr>
          <a:xfrm>
            <a:off x="233265" y="1511559"/>
            <a:ext cx="11336694" cy="369332"/>
          </a:xfrm>
          <a:prstGeom prst="rect">
            <a:avLst/>
          </a:prstGeom>
          <a:noFill/>
        </p:spPr>
        <p:txBody>
          <a:bodyPr wrap="square" rtlCol="0">
            <a:spAutoFit/>
          </a:bodyPr>
          <a:lstStyle/>
          <a:p>
            <a:r>
              <a:rPr lang="pt-BR" dirty="0"/>
              <a:t>Catálogo de </a:t>
            </a:r>
            <a:r>
              <a:rPr lang="pt-BR" dirty="0" err="1"/>
              <a:t>Chatbots</a:t>
            </a:r>
            <a:r>
              <a:rPr lang="pt-BR" dirty="0"/>
              <a:t>: </a:t>
            </a:r>
            <a:r>
              <a:rPr lang="pt-BR" dirty="0">
                <a:hlinkClick r:id="rId2"/>
              </a:rPr>
              <a:t>https://botlist.co</a:t>
            </a:r>
            <a:r>
              <a:rPr lang="pt-BR" dirty="0"/>
              <a:t> </a:t>
            </a:r>
          </a:p>
        </p:txBody>
      </p:sp>
      <p:pic>
        <p:nvPicPr>
          <p:cNvPr id="4" name="Imagem 3">
            <a:extLst>
              <a:ext uri="{FF2B5EF4-FFF2-40B4-BE49-F238E27FC236}">
                <a16:creationId xmlns:a16="http://schemas.microsoft.com/office/drawing/2014/main" id="{AD9FCBAE-7C87-46F8-AF2E-FD05143976EB}"/>
              </a:ext>
            </a:extLst>
          </p:cNvPr>
          <p:cNvPicPr>
            <a:picLocks noChangeAspect="1"/>
          </p:cNvPicPr>
          <p:nvPr/>
        </p:nvPicPr>
        <p:blipFill>
          <a:blip r:embed="rId3"/>
          <a:stretch>
            <a:fillRect/>
          </a:stretch>
        </p:blipFill>
        <p:spPr>
          <a:xfrm>
            <a:off x="233265" y="2034073"/>
            <a:ext cx="7940351" cy="4292082"/>
          </a:xfrm>
          <a:prstGeom prst="rect">
            <a:avLst/>
          </a:prstGeom>
        </p:spPr>
      </p:pic>
    </p:spTree>
    <p:extLst>
      <p:ext uri="{BB962C8B-B14F-4D97-AF65-F5344CB8AC3E}">
        <p14:creationId xmlns:p14="http://schemas.microsoft.com/office/powerpoint/2010/main" val="338148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64BD1-9A8B-47B1-89AE-8C9BA412B710}"/>
              </a:ext>
            </a:extLst>
          </p:cNvPr>
          <p:cNvSpPr txBox="1">
            <a:spLocks/>
          </p:cNvSpPr>
          <p:nvPr/>
        </p:nvSpPr>
        <p:spPr>
          <a:xfrm>
            <a:off x="838200" y="382399"/>
            <a:ext cx="10515600" cy="7732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err="1"/>
              <a:t>ChatBots</a:t>
            </a:r>
            <a:endParaRPr lang="pt-BR" dirty="0"/>
          </a:p>
        </p:txBody>
      </p:sp>
      <p:sp>
        <p:nvSpPr>
          <p:cNvPr id="3" name="CaixaDeTexto 2">
            <a:extLst>
              <a:ext uri="{FF2B5EF4-FFF2-40B4-BE49-F238E27FC236}">
                <a16:creationId xmlns:a16="http://schemas.microsoft.com/office/drawing/2014/main" id="{E1FD2EAB-5244-4C8C-B24C-34E5BD69FA10}"/>
              </a:ext>
            </a:extLst>
          </p:cNvPr>
          <p:cNvSpPr txBox="1"/>
          <p:nvPr/>
        </p:nvSpPr>
        <p:spPr>
          <a:xfrm>
            <a:off x="233265" y="1632857"/>
            <a:ext cx="11495315" cy="369332"/>
          </a:xfrm>
          <a:prstGeom prst="rect">
            <a:avLst/>
          </a:prstGeom>
          <a:noFill/>
        </p:spPr>
        <p:txBody>
          <a:bodyPr wrap="square" rtlCol="0">
            <a:spAutoFit/>
          </a:bodyPr>
          <a:lstStyle/>
          <a:p>
            <a:r>
              <a:rPr lang="pt-BR" dirty="0"/>
              <a:t>Processamento de Linguagem Natural</a:t>
            </a:r>
          </a:p>
        </p:txBody>
      </p:sp>
      <p:sp>
        <p:nvSpPr>
          <p:cNvPr id="4" name="CaixaDeTexto 3">
            <a:extLst>
              <a:ext uri="{FF2B5EF4-FFF2-40B4-BE49-F238E27FC236}">
                <a16:creationId xmlns:a16="http://schemas.microsoft.com/office/drawing/2014/main" id="{98A38354-6AFE-4F85-A777-3D986A6FE781}"/>
              </a:ext>
            </a:extLst>
          </p:cNvPr>
          <p:cNvSpPr txBox="1"/>
          <p:nvPr/>
        </p:nvSpPr>
        <p:spPr>
          <a:xfrm>
            <a:off x="233265" y="2118049"/>
            <a:ext cx="7193902" cy="923330"/>
          </a:xfrm>
          <a:prstGeom prst="rect">
            <a:avLst/>
          </a:prstGeom>
          <a:noFill/>
        </p:spPr>
        <p:txBody>
          <a:bodyPr wrap="square" rtlCol="0">
            <a:spAutoFit/>
          </a:bodyPr>
          <a:lstStyle/>
          <a:p>
            <a:pPr algn="just"/>
            <a:r>
              <a:rPr lang="pt-BR" dirty="0"/>
              <a:t>Processamento de linguagem natural (PLN) é uma subárea da ciência da computação, inteligência artificial e da linguística que estuda os problemas da geração e compreensão automática de línguas humanas naturais.</a:t>
            </a:r>
          </a:p>
        </p:txBody>
      </p:sp>
      <p:sp>
        <p:nvSpPr>
          <p:cNvPr id="5" name="CaixaDeTexto 4">
            <a:extLst>
              <a:ext uri="{FF2B5EF4-FFF2-40B4-BE49-F238E27FC236}">
                <a16:creationId xmlns:a16="http://schemas.microsoft.com/office/drawing/2014/main" id="{DEF846E2-5CE2-418B-BD79-624F281E3165}"/>
              </a:ext>
            </a:extLst>
          </p:cNvPr>
          <p:cNvSpPr txBox="1"/>
          <p:nvPr/>
        </p:nvSpPr>
        <p:spPr>
          <a:xfrm>
            <a:off x="233265" y="3694922"/>
            <a:ext cx="7193902" cy="923330"/>
          </a:xfrm>
          <a:prstGeom prst="rect">
            <a:avLst/>
          </a:prstGeom>
          <a:noFill/>
        </p:spPr>
        <p:txBody>
          <a:bodyPr wrap="square" rtlCol="0">
            <a:spAutoFit/>
          </a:bodyPr>
          <a:lstStyle/>
          <a:p>
            <a:pPr algn="just"/>
            <a:r>
              <a:rPr lang="pt-BR" dirty="0"/>
              <a:t>Alguns desafios do PLN são compreensão de linguagem natural, fazer com que computadores extraiam sentido de linguagem humana ou natural e geração de linguagem natural.</a:t>
            </a:r>
          </a:p>
        </p:txBody>
      </p:sp>
      <p:sp>
        <p:nvSpPr>
          <p:cNvPr id="6" name="CaixaDeTexto 5">
            <a:extLst>
              <a:ext uri="{FF2B5EF4-FFF2-40B4-BE49-F238E27FC236}">
                <a16:creationId xmlns:a16="http://schemas.microsoft.com/office/drawing/2014/main" id="{8DDDF88C-8A00-454E-8377-402A260B2BCA}"/>
              </a:ext>
            </a:extLst>
          </p:cNvPr>
          <p:cNvSpPr txBox="1"/>
          <p:nvPr/>
        </p:nvSpPr>
        <p:spPr>
          <a:xfrm>
            <a:off x="167952" y="5598367"/>
            <a:ext cx="7399176" cy="369332"/>
          </a:xfrm>
          <a:prstGeom prst="rect">
            <a:avLst/>
          </a:prstGeom>
          <a:noFill/>
        </p:spPr>
        <p:txBody>
          <a:bodyPr wrap="square" rtlCol="0">
            <a:spAutoFit/>
          </a:bodyPr>
          <a:lstStyle/>
          <a:p>
            <a:r>
              <a:rPr lang="pt-BR" dirty="0"/>
              <a:t>Fonte: </a:t>
            </a:r>
            <a:r>
              <a:rPr lang="pt-BR" dirty="0">
                <a:hlinkClick r:id="rId2"/>
              </a:rPr>
              <a:t>https://pt.wikipedia.org/wiki/Processamento_de_linguagem_natural</a:t>
            </a:r>
            <a:r>
              <a:rPr lang="pt-BR" dirty="0"/>
              <a:t> </a:t>
            </a:r>
          </a:p>
        </p:txBody>
      </p:sp>
      <p:pic>
        <p:nvPicPr>
          <p:cNvPr id="8" name="Imagem 7">
            <a:extLst>
              <a:ext uri="{FF2B5EF4-FFF2-40B4-BE49-F238E27FC236}">
                <a16:creationId xmlns:a16="http://schemas.microsoft.com/office/drawing/2014/main" id="{B68B5703-C51F-4654-BBCC-561F3AABAB48}"/>
              </a:ext>
            </a:extLst>
          </p:cNvPr>
          <p:cNvPicPr>
            <a:picLocks noChangeAspect="1"/>
          </p:cNvPicPr>
          <p:nvPr/>
        </p:nvPicPr>
        <p:blipFill>
          <a:blip r:embed="rId3"/>
          <a:stretch>
            <a:fillRect/>
          </a:stretch>
        </p:blipFill>
        <p:spPr>
          <a:xfrm>
            <a:off x="8129685" y="1715448"/>
            <a:ext cx="3829050" cy="2476500"/>
          </a:xfrm>
          <a:prstGeom prst="rect">
            <a:avLst/>
          </a:prstGeom>
        </p:spPr>
      </p:pic>
    </p:spTree>
    <p:extLst>
      <p:ext uri="{BB962C8B-B14F-4D97-AF65-F5344CB8AC3E}">
        <p14:creationId xmlns:p14="http://schemas.microsoft.com/office/powerpoint/2010/main" val="2467286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904BE3-83FE-4F42-9B54-CF911AE364AD}"/>
              </a:ext>
            </a:extLst>
          </p:cNvPr>
          <p:cNvSpPr txBox="1">
            <a:spLocks/>
          </p:cNvSpPr>
          <p:nvPr/>
        </p:nvSpPr>
        <p:spPr>
          <a:xfrm>
            <a:off x="838200" y="382399"/>
            <a:ext cx="10515600" cy="77321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err="1"/>
              <a:t>ChatBots</a:t>
            </a:r>
            <a:endParaRPr lang="pt-BR" dirty="0"/>
          </a:p>
        </p:txBody>
      </p:sp>
      <p:sp>
        <p:nvSpPr>
          <p:cNvPr id="3" name="CaixaDeTexto 2">
            <a:extLst>
              <a:ext uri="{FF2B5EF4-FFF2-40B4-BE49-F238E27FC236}">
                <a16:creationId xmlns:a16="http://schemas.microsoft.com/office/drawing/2014/main" id="{CF94852C-153C-4095-962E-69BE16F8F854}"/>
              </a:ext>
            </a:extLst>
          </p:cNvPr>
          <p:cNvSpPr txBox="1"/>
          <p:nvPr/>
        </p:nvSpPr>
        <p:spPr>
          <a:xfrm>
            <a:off x="214604" y="1268191"/>
            <a:ext cx="11644604" cy="369332"/>
          </a:xfrm>
          <a:prstGeom prst="rect">
            <a:avLst/>
          </a:prstGeom>
          <a:noFill/>
        </p:spPr>
        <p:txBody>
          <a:bodyPr wrap="square" rtlCol="0">
            <a:spAutoFit/>
          </a:bodyPr>
          <a:lstStyle/>
          <a:p>
            <a:r>
              <a:rPr lang="pt-BR" dirty="0"/>
              <a:t>Processamento de Linguagem Natural</a:t>
            </a:r>
          </a:p>
        </p:txBody>
      </p:sp>
      <p:pic>
        <p:nvPicPr>
          <p:cNvPr id="4" name="Imagem 3">
            <a:extLst>
              <a:ext uri="{FF2B5EF4-FFF2-40B4-BE49-F238E27FC236}">
                <a16:creationId xmlns:a16="http://schemas.microsoft.com/office/drawing/2014/main" id="{0C7691F1-C57C-4487-9A58-33994FB6FC02}"/>
              </a:ext>
            </a:extLst>
          </p:cNvPr>
          <p:cNvPicPr>
            <a:picLocks noChangeAspect="1"/>
          </p:cNvPicPr>
          <p:nvPr/>
        </p:nvPicPr>
        <p:blipFill>
          <a:blip r:embed="rId2"/>
          <a:stretch>
            <a:fillRect/>
          </a:stretch>
        </p:blipFill>
        <p:spPr>
          <a:xfrm>
            <a:off x="214604" y="1912776"/>
            <a:ext cx="3741577" cy="4654871"/>
          </a:xfrm>
          <a:prstGeom prst="rect">
            <a:avLst/>
          </a:prstGeom>
        </p:spPr>
      </p:pic>
      <p:pic>
        <p:nvPicPr>
          <p:cNvPr id="5" name="Imagem 4">
            <a:extLst>
              <a:ext uri="{FF2B5EF4-FFF2-40B4-BE49-F238E27FC236}">
                <a16:creationId xmlns:a16="http://schemas.microsoft.com/office/drawing/2014/main" id="{F19848AD-86C0-469F-9D6F-7EF83CAA6248}"/>
              </a:ext>
            </a:extLst>
          </p:cNvPr>
          <p:cNvPicPr>
            <a:picLocks noChangeAspect="1"/>
          </p:cNvPicPr>
          <p:nvPr/>
        </p:nvPicPr>
        <p:blipFill>
          <a:blip r:embed="rId3"/>
          <a:stretch>
            <a:fillRect/>
          </a:stretch>
        </p:blipFill>
        <p:spPr>
          <a:xfrm>
            <a:off x="4040157" y="1637523"/>
            <a:ext cx="4012152" cy="4930124"/>
          </a:xfrm>
          <a:prstGeom prst="rect">
            <a:avLst/>
          </a:prstGeom>
        </p:spPr>
      </p:pic>
      <p:pic>
        <p:nvPicPr>
          <p:cNvPr id="6" name="Imagem 5">
            <a:extLst>
              <a:ext uri="{FF2B5EF4-FFF2-40B4-BE49-F238E27FC236}">
                <a16:creationId xmlns:a16="http://schemas.microsoft.com/office/drawing/2014/main" id="{AD283E1F-0182-4E8E-B3C9-25FBFDC7FDB1}"/>
              </a:ext>
            </a:extLst>
          </p:cNvPr>
          <p:cNvPicPr>
            <a:picLocks noChangeAspect="1"/>
          </p:cNvPicPr>
          <p:nvPr/>
        </p:nvPicPr>
        <p:blipFill>
          <a:blip r:embed="rId4"/>
          <a:stretch>
            <a:fillRect/>
          </a:stretch>
        </p:blipFill>
        <p:spPr>
          <a:xfrm>
            <a:off x="8151843" y="1610791"/>
            <a:ext cx="4012151" cy="4930124"/>
          </a:xfrm>
          <a:prstGeom prst="rect">
            <a:avLst/>
          </a:prstGeom>
        </p:spPr>
      </p:pic>
    </p:spTree>
    <p:extLst>
      <p:ext uri="{BB962C8B-B14F-4D97-AF65-F5344CB8AC3E}">
        <p14:creationId xmlns:p14="http://schemas.microsoft.com/office/powerpoint/2010/main" val="136005053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521</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Arial</vt:lpstr>
      <vt:lpstr>Calibri</vt:lpstr>
      <vt:lpstr>Calibri Light</vt:lpstr>
      <vt:lpstr>Tema do Office</vt:lpstr>
      <vt:lpstr>Desenvolvendo com ChatBost</vt:lpstr>
      <vt:lpstr>ChatBots</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Desenvolvendo com ChatBost</dc:title>
  <dc:creator>José Antonio Cunha</dc:creator>
  <cp:lastModifiedBy>José Antonio Cunha</cp:lastModifiedBy>
  <cp:revision>1</cp:revision>
  <dcterms:created xsi:type="dcterms:W3CDTF">2017-03-28T11:27:06Z</dcterms:created>
  <dcterms:modified xsi:type="dcterms:W3CDTF">2018-07-31T17:30:36Z</dcterms:modified>
</cp:coreProperties>
</file>