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170D4-C5C9-40BA-A54E-26C2E84E68B3}" v="143" dt="2018-08-01T18:31:07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Antonio Cunha" userId="8cbd7e64f76b5348" providerId="LiveId" clId="{225170D4-C5C9-40BA-A54E-26C2E84E68B3}"/>
    <pc:docChg chg="custSel mod addSld modSld">
      <pc:chgData name="José Antonio Cunha" userId="8cbd7e64f76b5348" providerId="LiveId" clId="{225170D4-C5C9-40BA-A54E-26C2E84E68B3}" dt="2018-08-01T18:31:07.283" v="142" actId="26606"/>
      <pc:docMkLst>
        <pc:docMk/>
      </pc:docMkLst>
      <pc:sldChg chg="addSp modSp mod setBg setClrOvrMap">
        <pc:chgData name="José Antonio Cunha" userId="8cbd7e64f76b5348" providerId="LiveId" clId="{225170D4-C5C9-40BA-A54E-26C2E84E68B3}" dt="2018-08-01T18:31:07.283" v="142" actId="26606"/>
        <pc:sldMkLst>
          <pc:docMk/>
          <pc:sldMk cId="3905126065" sldId="256"/>
        </pc:sldMkLst>
        <pc:spChg chg="mod">
          <ac:chgData name="José Antonio Cunha" userId="8cbd7e64f76b5348" providerId="LiveId" clId="{225170D4-C5C9-40BA-A54E-26C2E84E68B3}" dt="2018-08-01T18:31:07.283" v="142" actId="26606"/>
          <ac:spMkLst>
            <pc:docMk/>
            <pc:sldMk cId="3905126065" sldId="256"/>
            <ac:spMk id="2" creationId="{2AC636CA-8B81-46AB-8613-28951F902186}"/>
          </ac:spMkLst>
        </pc:spChg>
        <pc:spChg chg="mod">
          <ac:chgData name="José Antonio Cunha" userId="8cbd7e64f76b5348" providerId="LiveId" clId="{225170D4-C5C9-40BA-A54E-26C2E84E68B3}" dt="2018-08-01T18:31:07.283" v="142" actId="26606"/>
          <ac:spMkLst>
            <pc:docMk/>
            <pc:sldMk cId="3905126065" sldId="256"/>
            <ac:spMk id="3" creationId="{E6CAF2EC-3245-473D-BC7C-30A73F777549}"/>
          </ac:spMkLst>
        </pc:spChg>
        <pc:spChg chg="add">
          <ac:chgData name="José Antonio Cunha" userId="8cbd7e64f76b5348" providerId="LiveId" clId="{225170D4-C5C9-40BA-A54E-26C2E84E68B3}" dt="2018-08-01T18:31:07.283" v="142" actId="26606"/>
          <ac:spMkLst>
            <pc:docMk/>
            <pc:sldMk cId="3905126065" sldId="256"/>
            <ac:spMk id="8" creationId="{2A8AA5BC-4F7A-4226-8F99-6D824B226A97}"/>
          </ac:spMkLst>
        </pc:spChg>
        <pc:spChg chg="add">
          <ac:chgData name="José Antonio Cunha" userId="8cbd7e64f76b5348" providerId="LiveId" clId="{225170D4-C5C9-40BA-A54E-26C2E84E68B3}" dt="2018-08-01T18:31:07.283" v="142" actId="26606"/>
          <ac:spMkLst>
            <pc:docMk/>
            <pc:sldMk cId="3905126065" sldId="256"/>
            <ac:spMk id="10" creationId="{3E5445C6-DD42-4979-86FF-03730E8C6DB0}"/>
          </ac:spMkLst>
        </pc:spChg>
        <pc:cxnChg chg="add">
          <ac:chgData name="José Antonio Cunha" userId="8cbd7e64f76b5348" providerId="LiveId" clId="{225170D4-C5C9-40BA-A54E-26C2E84E68B3}" dt="2018-08-01T18:31:07.283" v="142" actId="26606"/>
          <ac:cxnSpMkLst>
            <pc:docMk/>
            <pc:sldMk cId="3905126065" sldId="256"/>
            <ac:cxnSpMk id="12" creationId="{45000665-DFC7-417E-8FD7-516A0F15C975}"/>
          </ac:cxnSpMkLst>
        </pc:cxnChg>
      </pc:sldChg>
      <pc:sldChg chg="addSp delSp modSp add">
        <pc:chgData name="José Antonio Cunha" userId="8cbd7e64f76b5348" providerId="LiveId" clId="{225170D4-C5C9-40BA-A54E-26C2E84E68B3}" dt="2018-08-01T17:56:39.787" v="126" actId="1038"/>
        <pc:sldMkLst>
          <pc:docMk/>
          <pc:sldMk cId="805221197" sldId="258"/>
        </pc:sldMkLst>
        <pc:spChg chg="add">
          <ac:chgData name="José Antonio Cunha" userId="8cbd7e64f76b5348" providerId="LiveId" clId="{225170D4-C5C9-40BA-A54E-26C2E84E68B3}" dt="2018-08-01T17:52:38.833" v="2"/>
          <ac:spMkLst>
            <pc:docMk/>
            <pc:sldMk cId="805221197" sldId="258"/>
            <ac:spMk id="3" creationId="{918AEE83-CD6F-4C7A-969A-52BEA029C19C}"/>
          </ac:spMkLst>
        </pc:spChg>
        <pc:spChg chg="add mod">
          <ac:chgData name="José Antonio Cunha" userId="8cbd7e64f76b5348" providerId="LiveId" clId="{225170D4-C5C9-40BA-A54E-26C2E84E68B3}" dt="2018-08-01T17:53:24.970" v="30" actId="20577"/>
          <ac:spMkLst>
            <pc:docMk/>
            <pc:sldMk cId="805221197" sldId="258"/>
            <ac:spMk id="4" creationId="{C021B15D-6939-4E5F-A668-E1427CE31237}"/>
          </ac:spMkLst>
        </pc:spChg>
        <pc:picChg chg="add del">
          <ac:chgData name="José Antonio Cunha" userId="8cbd7e64f76b5348" providerId="LiveId" clId="{225170D4-C5C9-40BA-A54E-26C2E84E68B3}" dt="2018-08-01T17:53:28.963" v="31" actId="478"/>
          <ac:picMkLst>
            <pc:docMk/>
            <pc:sldMk cId="805221197" sldId="258"/>
            <ac:picMk id="2" creationId="{01CF1BC8-EE56-415F-9C27-26C256590B7A}"/>
          </ac:picMkLst>
        </pc:picChg>
        <pc:picChg chg="add mod">
          <ac:chgData name="José Antonio Cunha" userId="8cbd7e64f76b5348" providerId="LiveId" clId="{225170D4-C5C9-40BA-A54E-26C2E84E68B3}" dt="2018-08-01T17:56:39.787" v="126" actId="1038"/>
          <ac:picMkLst>
            <pc:docMk/>
            <pc:sldMk cId="805221197" sldId="258"/>
            <ac:picMk id="5" creationId="{6EC3A868-A265-4170-A628-89540582EA48}"/>
          </ac:picMkLst>
        </pc:picChg>
        <pc:picChg chg="add mod">
          <ac:chgData name="José Antonio Cunha" userId="8cbd7e64f76b5348" providerId="LiveId" clId="{225170D4-C5C9-40BA-A54E-26C2E84E68B3}" dt="2018-08-01T17:56:39.787" v="126" actId="1038"/>
          <ac:picMkLst>
            <pc:docMk/>
            <pc:sldMk cId="805221197" sldId="258"/>
            <ac:picMk id="6" creationId="{0CC2F573-8DC7-48F8-A5AA-11023E2BFBEA}"/>
          </ac:picMkLst>
        </pc:picChg>
        <pc:picChg chg="add mod">
          <ac:chgData name="José Antonio Cunha" userId="8cbd7e64f76b5348" providerId="LiveId" clId="{225170D4-C5C9-40BA-A54E-26C2E84E68B3}" dt="2018-08-01T17:56:39.787" v="126" actId="1038"/>
          <ac:picMkLst>
            <pc:docMk/>
            <pc:sldMk cId="805221197" sldId="258"/>
            <ac:picMk id="7" creationId="{7797CC00-99ED-4170-9B36-8302AF145D5F}"/>
          </ac:picMkLst>
        </pc:picChg>
        <pc:picChg chg="add mod">
          <ac:chgData name="José Antonio Cunha" userId="8cbd7e64f76b5348" providerId="LiveId" clId="{225170D4-C5C9-40BA-A54E-26C2E84E68B3}" dt="2018-08-01T17:56:39.787" v="126" actId="1038"/>
          <ac:picMkLst>
            <pc:docMk/>
            <pc:sldMk cId="805221197" sldId="258"/>
            <ac:picMk id="8" creationId="{06D54496-879A-4352-8952-E42D52B61A7B}"/>
          </ac:picMkLst>
        </pc:picChg>
        <pc:picChg chg="add mod">
          <ac:chgData name="José Antonio Cunha" userId="8cbd7e64f76b5348" providerId="LiveId" clId="{225170D4-C5C9-40BA-A54E-26C2E84E68B3}" dt="2018-08-01T17:56:39.787" v="126" actId="1038"/>
          <ac:picMkLst>
            <pc:docMk/>
            <pc:sldMk cId="805221197" sldId="258"/>
            <ac:picMk id="9" creationId="{12CE2AF3-3F0F-4A0F-A17B-DF8B8F975125}"/>
          </ac:picMkLst>
        </pc:picChg>
        <pc:picChg chg="add mod">
          <ac:chgData name="José Antonio Cunha" userId="8cbd7e64f76b5348" providerId="LiveId" clId="{225170D4-C5C9-40BA-A54E-26C2E84E68B3}" dt="2018-08-01T17:56:39.787" v="126" actId="1038"/>
          <ac:picMkLst>
            <pc:docMk/>
            <pc:sldMk cId="805221197" sldId="258"/>
            <ac:picMk id="10" creationId="{AEBBE5E8-B06F-48F2-93F7-7BC280F105D5}"/>
          </ac:picMkLst>
        </pc:picChg>
      </pc:sldChg>
      <pc:sldChg chg="addSp modSp add">
        <pc:chgData name="José Antonio Cunha" userId="8cbd7e64f76b5348" providerId="LiveId" clId="{225170D4-C5C9-40BA-A54E-26C2E84E68B3}" dt="2018-08-01T17:59:24.464" v="132"/>
        <pc:sldMkLst>
          <pc:docMk/>
          <pc:sldMk cId="3619417244" sldId="259"/>
        </pc:sldMkLst>
        <pc:spChg chg="add">
          <ac:chgData name="José Antonio Cunha" userId="8cbd7e64f76b5348" providerId="LiveId" clId="{225170D4-C5C9-40BA-A54E-26C2E84E68B3}" dt="2018-08-01T17:59:24.464" v="132"/>
          <ac:spMkLst>
            <pc:docMk/>
            <pc:sldMk cId="3619417244" sldId="259"/>
            <ac:spMk id="3" creationId="{99FE746A-48A7-4FAE-9ABE-A6E4C45585FC}"/>
          </ac:spMkLst>
        </pc:spChg>
        <pc:picChg chg="add mod">
          <ac:chgData name="José Antonio Cunha" userId="8cbd7e64f76b5348" providerId="LiveId" clId="{225170D4-C5C9-40BA-A54E-26C2E84E68B3}" dt="2018-08-01T17:59:13.895" v="131" actId="14100"/>
          <ac:picMkLst>
            <pc:docMk/>
            <pc:sldMk cId="3619417244" sldId="259"/>
            <ac:picMk id="2" creationId="{4F63878B-2697-47F8-8194-79C22E65A140}"/>
          </ac:picMkLst>
        </pc:picChg>
      </pc:sldChg>
      <pc:sldChg chg="addSp modSp add">
        <pc:chgData name="José Antonio Cunha" userId="8cbd7e64f76b5348" providerId="LiveId" clId="{225170D4-C5C9-40BA-A54E-26C2E84E68B3}" dt="2018-08-01T18:02:12.586" v="138" actId="14100"/>
        <pc:sldMkLst>
          <pc:docMk/>
          <pc:sldMk cId="3796907198" sldId="260"/>
        </pc:sldMkLst>
        <pc:spChg chg="add">
          <ac:chgData name="José Antonio Cunha" userId="8cbd7e64f76b5348" providerId="LiveId" clId="{225170D4-C5C9-40BA-A54E-26C2E84E68B3}" dt="2018-08-01T17:59:32.424" v="134"/>
          <ac:spMkLst>
            <pc:docMk/>
            <pc:sldMk cId="3796907198" sldId="260"/>
            <ac:spMk id="2" creationId="{4EFE5E07-0436-4CC5-8BF9-AB55D6365AEC}"/>
          </ac:spMkLst>
        </pc:spChg>
        <pc:picChg chg="add mod">
          <ac:chgData name="José Antonio Cunha" userId="8cbd7e64f76b5348" providerId="LiveId" clId="{225170D4-C5C9-40BA-A54E-26C2E84E68B3}" dt="2018-08-01T18:02:12.586" v="138" actId="14100"/>
          <ac:picMkLst>
            <pc:docMk/>
            <pc:sldMk cId="3796907198" sldId="260"/>
            <ac:picMk id="3" creationId="{43134EA1-F0F8-45D1-839F-B7F000B78FFE}"/>
          </ac:picMkLst>
        </pc:picChg>
      </pc:sldChg>
      <pc:sldChg chg="addSp modSp add mod setBg setClrOvrMap">
        <pc:chgData name="José Antonio Cunha" userId="8cbd7e64f76b5348" providerId="LiveId" clId="{225170D4-C5C9-40BA-A54E-26C2E84E68B3}" dt="2018-08-01T18:30:57.929" v="141" actId="26606"/>
        <pc:sldMkLst>
          <pc:docMk/>
          <pc:sldMk cId="3078396721" sldId="261"/>
        </pc:sldMkLst>
        <pc:spChg chg="add mod">
          <ac:chgData name="José Antonio Cunha" userId="8cbd7e64f76b5348" providerId="LiveId" clId="{225170D4-C5C9-40BA-A54E-26C2E84E68B3}" dt="2018-08-01T18:30:57.929" v="141" actId="26606"/>
          <ac:spMkLst>
            <pc:docMk/>
            <pc:sldMk cId="3078396721" sldId="261"/>
            <ac:spMk id="2" creationId="{7E4AF49F-2805-4C99-A016-7760B2809A54}"/>
          </ac:spMkLst>
        </pc:spChg>
        <pc:spChg chg="add">
          <ac:chgData name="José Antonio Cunha" userId="8cbd7e64f76b5348" providerId="LiveId" clId="{225170D4-C5C9-40BA-A54E-26C2E84E68B3}" dt="2018-08-01T18:30:57.929" v="141" actId="26606"/>
          <ac:spMkLst>
            <pc:docMk/>
            <pc:sldMk cId="3078396721" sldId="261"/>
            <ac:spMk id="7" creationId="{2A8AA5BC-4F7A-4226-8F99-6D824B226A97}"/>
          </ac:spMkLst>
        </pc:spChg>
        <pc:spChg chg="add">
          <ac:chgData name="José Antonio Cunha" userId="8cbd7e64f76b5348" providerId="LiveId" clId="{225170D4-C5C9-40BA-A54E-26C2E84E68B3}" dt="2018-08-01T18:30:57.929" v="141" actId="26606"/>
          <ac:spMkLst>
            <pc:docMk/>
            <pc:sldMk cId="3078396721" sldId="261"/>
            <ac:spMk id="9" creationId="{3E5445C6-DD42-4979-86FF-03730E8C6DB0}"/>
          </ac:spMkLst>
        </pc:spChg>
        <pc:cxnChg chg="add">
          <ac:chgData name="José Antonio Cunha" userId="8cbd7e64f76b5348" providerId="LiveId" clId="{225170D4-C5C9-40BA-A54E-26C2E84E68B3}" dt="2018-08-01T18:30:57.929" v="141" actId="26606"/>
          <ac:cxnSpMkLst>
            <pc:docMk/>
            <pc:sldMk cId="3078396721" sldId="261"/>
            <ac:cxnSpMk id="11" creationId="{45000665-DFC7-417E-8FD7-516A0F15C97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2B133-5A01-4871-B94E-4C5025ABC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5CC2D-9899-4A7B-AA18-F4129ED3C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E6A09-A879-48AF-B932-B347A896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9E6-D716-432F-A83B-6CABC4426C4D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188A2-5829-4E91-A792-EB227001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FD550C-37A3-4D3F-8D5C-D1FC825D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9B4-F44E-4950-BBDD-8B2682566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75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1FB41-B2E4-440A-A7DC-E3B9BAA2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A020D5-FAF3-4352-B960-045B06511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53D9A-0A26-4E98-83BE-6C6EEEEB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9E6-D716-432F-A83B-6CABC4426C4D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9270BC-065A-4354-BDAD-80EC80E8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D6174-78D3-4235-82F1-E16464F4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9B4-F44E-4950-BBDD-8B2682566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2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4E8763-BA2E-4BDE-9C55-472CA6ED1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6B8CBD-F10D-4512-B418-1E51D5E27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BCEB47-5A70-407F-A691-E3BA8DBB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9E6-D716-432F-A83B-6CABC4426C4D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D6265-A21E-488B-ADD0-BFB2317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5DD1BD-1339-42B2-96EA-69632466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9B4-F44E-4950-BBDD-8B2682566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14E73-9420-4B74-AE5A-51B74F58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9C926-76F8-4DB6-9D2B-94E13AFE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4AED4-795E-4412-895A-FBA4BE65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9E6-D716-432F-A83B-6CABC4426C4D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43A4A-F6DF-4127-A9AB-FE301502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4DC222-F5EA-40E2-8683-144C1BA5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9B4-F44E-4950-BBDD-8B2682566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2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EF0CD-1DC6-4802-8197-F34A5360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238751-05B5-4FCC-996E-877E6B68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4DEFB0-A18B-4582-AF80-C2E25F02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9E6-D716-432F-A83B-6CABC4426C4D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72054-24AD-4418-BF7C-459528A0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862EA-2413-4AEF-9D22-B6CAC4E3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9B4-F44E-4950-BBDD-8B2682566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05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71F80-0058-42CA-A773-5AB3DF3A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24772C-7CEA-4880-B464-A21A16EA0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7A5C42-7312-498E-BA81-B985C74E5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14FCE8-9049-4EE4-B7B2-3102C240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9E6-D716-432F-A83B-6CABC4426C4D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970FD9-B0B0-432E-BA1C-1E38300A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B0576-0003-412F-99E4-386E1453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9B4-F44E-4950-BBDD-8B2682566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441F7-126B-48F6-8143-69940E31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9514B9-0066-4B5B-B47D-40C00AEB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35D702-8F82-46AF-8376-C6730D25C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4410DF-6277-4427-A138-8F4C24330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945E4A-F213-49AA-B6BA-9883866BF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C4371A-505B-4E7D-BD8E-EC21CD2D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9E6-D716-432F-A83B-6CABC4426C4D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9345AA-F724-4AAF-BD5D-F5ACD0A7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A5A134-373C-44A5-BE62-B906641E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9B4-F44E-4950-BBDD-8B2682566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99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A321B-5BFB-4771-A0A8-0FC2219D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BC8D88-3A89-4B87-9E8B-20B81E4E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9E6-D716-432F-A83B-6CABC4426C4D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362F49-FA18-4E07-A71C-F9D1B5E3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EED13E-BD6F-480D-B7BC-CEBB18CD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9B4-F44E-4950-BBDD-8B2682566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2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975E39-69FF-4470-A38F-C0EBDC12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9E6-D716-432F-A83B-6CABC4426C4D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C6D116-0228-458F-8B89-7F50302D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15B8A4-1163-4108-AB60-39CB0A8E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9B4-F44E-4950-BBDD-8B2682566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6B408-311C-4089-924C-0AE60B6B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F7C33-41DE-4B3A-AC44-7E4B21F8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C2A259-0BEE-4525-A3C6-9403364DD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19574E-0F3B-4FEA-B9D5-5C07747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9E6-D716-432F-A83B-6CABC4426C4D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EB777A-D156-45A4-B83A-14DC9CA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E26099-09D8-47CC-9F86-2FA74A76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9B4-F44E-4950-BBDD-8B2682566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1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1DA03-63DD-4E59-B552-7FDB82FD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D06B12-504F-45F3-BF0C-B0AF3B9B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4A693D-A1C1-447C-93FD-BD4D3015F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27ABD4-7B28-42D4-9EBA-89C28113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9E6-D716-432F-A83B-6CABC4426C4D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DF96C4-309B-4407-B48B-CAF3C6DF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341584-D407-4D83-ACFA-AA13F47C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9B4-F44E-4950-BBDD-8B2682566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4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37EC07-1C91-4610-8FFE-1EB27A99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888761-DF56-4E8A-A8FC-4B123AC5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9C94F-29C8-49FA-8F7E-4A1FF7549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39E6-D716-432F-A83B-6CABC4426C4D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87EDD-8372-475B-B468-22DC0B8A9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4CF55-FA19-466A-83B1-43063B481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CB9B4-F44E-4950-BBDD-8B2682566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69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636CA-8B81-46AB-8613-28951F902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5800"/>
              <a:t>Desenvolvendo Chatbot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CAF2EC-3245-473D-BC7C-30A73F777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1"/>
                </a:solidFill>
              </a:rPr>
              <a:t>IFRN – Natal Central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26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A03DEE-1637-40BA-A4D5-4AC7C3F8A4A3}"/>
              </a:ext>
            </a:extLst>
          </p:cNvPr>
          <p:cNvSpPr txBox="1"/>
          <p:nvPr/>
        </p:nvSpPr>
        <p:spPr>
          <a:xfrm>
            <a:off x="93306" y="149290"/>
            <a:ext cx="474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Desenvolvendo ChatBot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25093-A9FA-46C5-8BF1-ADB5E6412AAD}"/>
              </a:ext>
            </a:extLst>
          </p:cNvPr>
          <p:cNvSpPr txBox="1"/>
          <p:nvPr/>
        </p:nvSpPr>
        <p:spPr>
          <a:xfrm>
            <a:off x="93306" y="1304925"/>
            <a:ext cx="11755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veremos no curso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ECC34C-B3BC-4B23-A7AB-03D76D08DD8A}"/>
              </a:ext>
            </a:extLst>
          </p:cNvPr>
          <p:cNvSpPr txBox="1"/>
          <p:nvPr/>
        </p:nvSpPr>
        <p:spPr>
          <a:xfrm>
            <a:off x="161925" y="1847850"/>
            <a:ext cx="11755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Introdução a </a:t>
            </a:r>
            <a:r>
              <a:rPr lang="pt-BR" dirty="0" err="1"/>
              <a:t>Chatbots</a:t>
            </a:r>
            <a:r>
              <a:rPr lang="pt-BR" dirty="0"/>
              <a:t> e pré-requisitos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DialogFlow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Contextos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WebHooks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 de um agente para venda de lanches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Integração com outras plataformas</a:t>
            </a:r>
          </a:p>
        </p:txBody>
      </p:sp>
    </p:spTree>
    <p:extLst>
      <p:ext uri="{BB962C8B-B14F-4D97-AF65-F5344CB8AC3E}">
        <p14:creationId xmlns:p14="http://schemas.microsoft.com/office/powerpoint/2010/main" val="6699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18AEE83-CD6F-4C7A-969A-52BEA029C19C}"/>
              </a:ext>
            </a:extLst>
          </p:cNvPr>
          <p:cNvSpPr txBox="1"/>
          <p:nvPr/>
        </p:nvSpPr>
        <p:spPr>
          <a:xfrm>
            <a:off x="93306" y="149290"/>
            <a:ext cx="474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Desenvolvendo ChatBot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21B15D-6939-4E5F-A668-E1427CE31237}"/>
              </a:ext>
            </a:extLst>
          </p:cNvPr>
          <p:cNvSpPr txBox="1"/>
          <p:nvPr/>
        </p:nvSpPr>
        <p:spPr>
          <a:xfrm>
            <a:off x="93306" y="1362075"/>
            <a:ext cx="11860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Bots são agnósticos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C3A868-A265-4170-A628-89540582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992" y="2169813"/>
            <a:ext cx="1503978" cy="11763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C2F573-8DC7-48F8-A5AA-11023E2B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431" y="4374271"/>
            <a:ext cx="1503978" cy="10906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97CC00-99ED-4170-9B36-8302AF145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045" y="2245491"/>
            <a:ext cx="1390649" cy="14549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6D54496-879A-4352-8952-E42D52B61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379" y="4181475"/>
            <a:ext cx="1503979" cy="1314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2CE2AF3-3F0F-4A0F-A17B-DF8B8F975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072" y="4479133"/>
            <a:ext cx="1590675" cy="14049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BBE5E8-B06F-48F2-93F7-7BC280F10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209" y="2337807"/>
            <a:ext cx="1950931" cy="19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2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F63878B-2697-47F8-8194-79C22E65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647825"/>
            <a:ext cx="9377362" cy="42481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9FE746A-48A7-4FAE-9ABE-A6E4C45585FC}"/>
              </a:ext>
            </a:extLst>
          </p:cNvPr>
          <p:cNvSpPr txBox="1"/>
          <p:nvPr/>
        </p:nvSpPr>
        <p:spPr>
          <a:xfrm>
            <a:off x="93306" y="149290"/>
            <a:ext cx="474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Desenvolvendo ChatBot</a:t>
            </a:r>
          </a:p>
        </p:txBody>
      </p:sp>
    </p:spTree>
    <p:extLst>
      <p:ext uri="{BB962C8B-B14F-4D97-AF65-F5344CB8AC3E}">
        <p14:creationId xmlns:p14="http://schemas.microsoft.com/office/powerpoint/2010/main" val="36194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EFE5E07-0436-4CC5-8BF9-AB55D6365AEC}"/>
              </a:ext>
            </a:extLst>
          </p:cNvPr>
          <p:cNvSpPr txBox="1"/>
          <p:nvPr/>
        </p:nvSpPr>
        <p:spPr>
          <a:xfrm>
            <a:off x="93306" y="149290"/>
            <a:ext cx="474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Desenvolvendo ChatBot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134EA1-F0F8-45D1-839F-B7F000B7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485900"/>
            <a:ext cx="7905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0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E4AF49F-2805-4C99-A016-7760B2809A54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Desenvolvendo</a:t>
            </a:r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ChatBot</a:t>
            </a:r>
            <a:endParaRPr lang="en-US" sz="5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96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Desenvolvendo Chatbot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Chatbot</dc:title>
  <dc:creator>José Antonio Cunha</dc:creator>
  <cp:lastModifiedBy>José Antonio Cunha</cp:lastModifiedBy>
  <cp:revision>1</cp:revision>
  <dcterms:created xsi:type="dcterms:W3CDTF">2018-08-01T18:31:07Z</dcterms:created>
  <dcterms:modified xsi:type="dcterms:W3CDTF">2018-08-01T18:32:43Z</dcterms:modified>
</cp:coreProperties>
</file>