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Antônio da Cunha" initials="JAdC" lastIdx="1" clrIdx="0">
    <p:extLst>
      <p:ext uri="{19B8F6BF-5375-455C-9EA6-DF929625EA0E}">
        <p15:presenceInfo xmlns:p15="http://schemas.microsoft.com/office/powerpoint/2012/main" userId="José Antônio da Cun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13T09:48:34.127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8541-1BF7-408B-B379-E7244E62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0255C6-19E6-4613-8B85-A93FD82C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299315-C89D-4A49-9901-F5FE3566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DBEB9-8528-4C9A-81DF-DE632989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2D2AD-1EC6-4B72-BD6B-A8D57D11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9C18C-F43D-40FB-BB79-F3EE641B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8F8E8E-8E01-4055-B213-A4032922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BEDD5-5C3B-4DB4-9BAB-8228EE9F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4CF70-7F91-4CB8-B24A-7D48B8CD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ABD89-58FF-4CB0-935B-A21ECC3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90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07DC91-86B1-4770-BFDB-D1DE60D7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98DBD-1D52-428D-85CB-13F47A37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AA0EF-2C8A-467F-89BA-ADFEE5EA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38DD1-1B16-4920-A4A5-87D4C5DD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527B5-F02A-4143-A3ED-1A67EA9E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262CC-F32B-4A3F-819A-D0B602C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84F3F-94DF-448D-9D51-1A1F86D5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98DEB-2A00-4E04-865B-9DEB89B7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07DED8-1EBC-40A1-B4C0-C909D654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4867FC-5775-4DAE-9300-E83B5C6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8FF93-034A-4A84-B33A-074E7B98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7010BA-440A-4295-B754-BDBC577C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0A5CF-8C53-4261-9CF2-9374F4C1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1014-1230-44A7-8697-80F593C6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55FD84-B09E-44D5-86EF-4D3536B4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B90B1-D6E3-4F4E-AE8B-7466861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FCAA7-50B5-4F52-A087-D46BE1E3A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7F5844-9054-4611-9ADB-BF3E6CBA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29652-DD2D-4B23-9959-D1DC9F8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122BEF-E579-4688-9607-D7FE51E4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72B79-8980-4A52-93D4-FAC13D8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7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7DB26-03DE-432A-AB01-791976A6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1F96A-028F-43FB-9936-8217AD06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B15E34-3311-444C-9ED0-97BD13FBD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0F1791-B21B-480D-A6D7-92F8BDF00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F0AE7D-844C-4704-B75C-21E23D74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15EACE-814E-4D97-BB9D-60304758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5CB3F-AABC-4A69-9BE8-39B7E2E0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3623E6-18DB-4873-B00C-03757CC3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B31C-623D-428A-B9DC-5DF3026C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B3A5D0-0E81-485C-9BD2-9BA161EC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4140DA-3F7A-4DE4-A4EF-02C4600B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F0105B-CEFF-4236-BB13-290860C2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9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B08A93-88A1-4FC2-A9BF-85355F56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1F714-09D9-4B43-B9E4-3BF1D98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0FCE70-FA41-4F3A-9BA4-B8927290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6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B87F-15ED-4BC4-B96E-FE678D22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74585-ACE2-4194-8B4C-816E7C69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8FB78C-3621-4A39-8C28-73EB78A1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8A0AB2-A2D6-448C-B704-B2D12DD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2E5E9-865B-4F90-ACE6-79CEFC60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6EEAB3-A964-4838-B7B5-2E70ED87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3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DC36C-E49A-4DC6-9D78-A4EB9A53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B0E493-1AD8-45DE-88D0-1E031F10A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E525D6-3C51-4208-B8FB-F7E9F896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443D6-2F55-4B59-9C19-515CF6EB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F1FBEA-01CA-459E-906E-B2AED2A9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C72960-3C81-426C-B741-6284BB8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B8D3E9-7221-4C1E-9E11-FF75681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10B2E7-143F-4017-B35E-795E53E8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76186-476C-44D9-9AED-AF5FA2951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B159-A725-4EC7-B3D7-A73FF8F109DC}" type="datetimeFigureOut">
              <a:rPr lang="pt-BR" smtClean="0"/>
              <a:t>19/02/2019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37404-0388-449D-9AAD-2EAD84290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2DB1F8-B9C1-49A9-939B-48113345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654A-6820-4172-BE61-C5997A7CE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0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7EB5-68EB-46F8-ADF0-FC18F5FE0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7C0F9-B52E-4170-B780-C19A9A078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IFRN - CNAT</a:t>
            </a:r>
          </a:p>
        </p:txBody>
      </p:sp>
    </p:spTree>
    <p:extLst>
      <p:ext uri="{BB962C8B-B14F-4D97-AF65-F5344CB8AC3E}">
        <p14:creationId xmlns:p14="http://schemas.microsoft.com/office/powerpoint/2010/main" val="7416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64ED7-22F3-4E25-9D3A-2C7A25DBC8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1748EE-9C9C-4287-B9EA-6589493D9231}"/>
              </a:ext>
            </a:extLst>
          </p:cNvPr>
          <p:cNvSpPr txBox="1"/>
          <p:nvPr/>
        </p:nvSpPr>
        <p:spPr>
          <a:xfrm>
            <a:off x="195943" y="1931437"/>
            <a:ext cx="1180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5. Suporte da plataforma e da comunidade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E892D7-81B4-497D-A84D-17B4FAF0C4F4}"/>
              </a:ext>
            </a:extLst>
          </p:cNvPr>
          <p:cNvSpPr txBox="1"/>
          <p:nvPr/>
        </p:nvSpPr>
        <p:spPr>
          <a:xfrm>
            <a:off x="195943" y="2425959"/>
            <a:ext cx="1180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Outra vantagem e tranquilidade é que você não estará sozinho nessa empreitada. As melhores plataformas contam com suporte especializado ao usuários e clientes. Para as principais plataformas, esse </a:t>
            </a:r>
            <a:r>
              <a:rPr lang="pt-BR" b="1" dirty="0"/>
              <a:t>suporte fica disponível 24×7</a:t>
            </a:r>
            <a:r>
              <a:rPr lang="pt-BR" dirty="0"/>
              <a:t>, o que garante uma  resposta imediata a qualquer solicitação.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AC35AE-73F8-42BE-95BF-F036E8400011}"/>
              </a:ext>
            </a:extLst>
          </p:cNvPr>
          <p:cNvSpPr txBox="1"/>
          <p:nvPr/>
        </p:nvSpPr>
        <p:spPr>
          <a:xfrm>
            <a:off x="195943" y="3946849"/>
            <a:ext cx="117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Além disso, oferecer documentações completas e fóruns em que colaboradores internos — ou mesmo outros participantes — esclarecem as dúvidas dos usuários são um requisito básico para uma plataforma de qualidade.</a:t>
            </a:r>
          </a:p>
        </p:txBody>
      </p:sp>
    </p:spTree>
    <p:extLst>
      <p:ext uri="{BB962C8B-B14F-4D97-AF65-F5344CB8AC3E}">
        <p14:creationId xmlns:p14="http://schemas.microsoft.com/office/powerpoint/2010/main" val="31101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7CA9-7118-44A1-B608-44E091969C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D42807-7A30-40E5-8A6D-61ACBDB93D73}"/>
              </a:ext>
            </a:extLst>
          </p:cNvPr>
          <p:cNvSpPr txBox="1"/>
          <p:nvPr/>
        </p:nvSpPr>
        <p:spPr>
          <a:xfrm>
            <a:off x="223935" y="2052735"/>
            <a:ext cx="1169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6. Possibilidade de mensurar os avanços do </a:t>
            </a:r>
            <a:r>
              <a:rPr lang="pt-BR" b="1" dirty="0" err="1"/>
              <a:t>bot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67F70C-AA26-407F-9E1C-BD9CE9988D0C}"/>
              </a:ext>
            </a:extLst>
          </p:cNvPr>
          <p:cNvSpPr txBox="1"/>
          <p:nvPr/>
        </p:nvSpPr>
        <p:spPr>
          <a:xfrm>
            <a:off x="202163" y="2603241"/>
            <a:ext cx="1176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Uma boa plataforma certamente deve descomplicar a construção de um chatbot, mas são as realmente preocupadas com o sucesso do </a:t>
            </a:r>
            <a:r>
              <a:rPr lang="pt-BR" dirty="0" err="1"/>
              <a:t>bot</a:t>
            </a:r>
            <a:r>
              <a:rPr lang="pt-BR" dirty="0"/>
              <a:t> que contam com recursos para mensurar a sua evolução.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52D3D1-503C-4E58-9355-266AD80686AD}"/>
              </a:ext>
            </a:extLst>
          </p:cNvPr>
          <p:cNvSpPr txBox="1"/>
          <p:nvPr/>
        </p:nvSpPr>
        <p:spPr>
          <a:xfrm>
            <a:off x="223935" y="3666931"/>
            <a:ext cx="1169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Ao examinar métricas como o número de mensagens enviadas e recebidas, quantidade de usuários ativos, tempo médio de resposta e uma análise de termos mais usados, por exemplo, é possível </a:t>
            </a:r>
            <a:r>
              <a:rPr lang="pt-BR" b="1" dirty="0"/>
              <a:t>saber se o software está sendo útil para a sua audiência </a:t>
            </a:r>
            <a:r>
              <a:rPr lang="pt-BR" dirty="0"/>
              <a:t>e gerando o engajamento esperado.</a:t>
            </a:r>
          </a:p>
        </p:txBody>
      </p:sp>
    </p:spTree>
    <p:extLst>
      <p:ext uri="{BB962C8B-B14F-4D97-AF65-F5344CB8AC3E}">
        <p14:creationId xmlns:p14="http://schemas.microsoft.com/office/powerpoint/2010/main" val="30808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3EF-74E2-4617-A9B9-54CE5C20C1DD}"/>
              </a:ext>
            </a:extLst>
          </p:cNvPr>
          <p:cNvSpPr txBox="1">
            <a:spLocks/>
          </p:cNvSpPr>
          <p:nvPr/>
        </p:nvSpPr>
        <p:spPr>
          <a:xfrm>
            <a:off x="838200" y="3669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C1BA8F-0651-409C-8EED-F9FCFB980E33}"/>
              </a:ext>
            </a:extLst>
          </p:cNvPr>
          <p:cNvSpPr txBox="1"/>
          <p:nvPr/>
        </p:nvSpPr>
        <p:spPr>
          <a:xfrm>
            <a:off x="298580" y="2416630"/>
            <a:ext cx="11616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Diante de todos esses benefícios, podemos concluir que utilizar uma plataforma de </a:t>
            </a:r>
            <a:r>
              <a:rPr lang="pt-BR" dirty="0" err="1"/>
              <a:t>chatbots</a:t>
            </a:r>
            <a:r>
              <a:rPr lang="pt-BR" dirty="0"/>
              <a:t> é uma excelente alternativa para organizações que pretendem </a:t>
            </a:r>
            <a:r>
              <a:rPr lang="pt-BR" b="1" dirty="0"/>
              <a:t>criar um canal de comunicação eficaz com os clientes</a:t>
            </a:r>
            <a:r>
              <a:rPr lang="pt-BR" dirty="0"/>
              <a:t>. Ao mesmo tempo em que você e a sua equipe ganharão mais agilidade para criar um </a:t>
            </a:r>
            <a:r>
              <a:rPr lang="pt-BR" dirty="0" err="1"/>
              <a:t>bot</a:t>
            </a:r>
            <a:r>
              <a:rPr lang="pt-BR" dirty="0"/>
              <a:t>, seu público terá acesso a um recurso inovador e de alta qualidade.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F6EB94-F31A-486E-A4C6-45FD2FD8B7A1}"/>
              </a:ext>
            </a:extLst>
          </p:cNvPr>
          <p:cNvSpPr txBox="1"/>
          <p:nvPr/>
        </p:nvSpPr>
        <p:spPr>
          <a:xfrm>
            <a:off x="298580" y="1940767"/>
            <a:ext cx="116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Conclusão </a:t>
            </a:r>
          </a:p>
        </p:txBody>
      </p:sp>
    </p:spTree>
    <p:extLst>
      <p:ext uri="{BB962C8B-B14F-4D97-AF65-F5344CB8AC3E}">
        <p14:creationId xmlns:p14="http://schemas.microsoft.com/office/powerpoint/2010/main" val="177207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7BC46-8A9C-409E-9C90-25DEAE0C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424FD6-30EC-40A0-97DC-BB02B97DD695}"/>
              </a:ext>
            </a:extLst>
          </p:cNvPr>
          <p:cNvSpPr txBox="1"/>
          <p:nvPr/>
        </p:nvSpPr>
        <p:spPr>
          <a:xfrm>
            <a:off x="177282" y="2146037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pensarmos no desenvolvimento de um chatbot, podemos achar que se trata de uma tarefa complexa e custosa.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CD8D83-FE8F-4FE6-99D9-54F9E7829635}"/>
              </a:ext>
            </a:extLst>
          </p:cNvPr>
          <p:cNvSpPr txBox="1"/>
          <p:nvPr/>
        </p:nvSpPr>
        <p:spPr>
          <a:xfrm>
            <a:off x="177282" y="2724535"/>
            <a:ext cx="1168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Porém, isso não é necessariamente verdade, especialmente se contarmos com uma solução que traz muito mais praticidade ao processo: uma plataforma de </a:t>
            </a:r>
            <a:r>
              <a:rPr lang="pt-BR" dirty="0" err="1"/>
              <a:t>chatbots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1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644E7-5BB1-4630-807F-AF3ACF9146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37B221-9060-4090-9664-CA5266BB3C80}"/>
              </a:ext>
            </a:extLst>
          </p:cNvPr>
          <p:cNvSpPr txBox="1"/>
          <p:nvPr/>
        </p:nvSpPr>
        <p:spPr>
          <a:xfrm>
            <a:off x="208382" y="1894093"/>
            <a:ext cx="116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que é uma plataforma de </a:t>
            </a:r>
            <a:r>
              <a:rPr lang="pt-BR" b="1" dirty="0" err="1"/>
              <a:t>Chatbots</a:t>
            </a:r>
            <a:r>
              <a:rPr lang="pt-BR" b="1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C1102E-83B4-4E22-A1D0-0C582A14DA19}"/>
              </a:ext>
            </a:extLst>
          </p:cNvPr>
          <p:cNvSpPr txBox="1"/>
          <p:nvPr/>
        </p:nvSpPr>
        <p:spPr>
          <a:xfrm>
            <a:off x="177282" y="2388632"/>
            <a:ext cx="11756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Esse tipo de ferramenta é um sistema que </a:t>
            </a:r>
            <a:r>
              <a:rPr lang="pt-BR" b="1" dirty="0"/>
              <a:t>facilita a criação de </a:t>
            </a:r>
            <a:r>
              <a:rPr lang="pt-BR" b="1" dirty="0" err="1"/>
              <a:t>chatbots</a:t>
            </a:r>
            <a:r>
              <a:rPr lang="pt-BR" b="1" dirty="0"/>
              <a:t> e a sua integração </a:t>
            </a:r>
            <a:r>
              <a:rPr lang="pt-BR" dirty="0"/>
              <a:t>a aplicações de mensagens e aos mais diversos tipo de serviços e canais, como redes sociais, soluções de pagamento, APIs e ferramentas de análise de métricas.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00D209-57EE-4EDC-82C4-3C4999086A65}"/>
              </a:ext>
            </a:extLst>
          </p:cNvPr>
          <p:cNvSpPr txBox="1"/>
          <p:nvPr/>
        </p:nvSpPr>
        <p:spPr>
          <a:xfrm>
            <a:off x="208382" y="3429000"/>
            <a:ext cx="11756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ideia é que o usuário da plataforma possa criar o seu próprio chatbot — ou mais de um, se for necessário — por meio de uma interface amigável. Além disso, também existem plataformas com </a:t>
            </a:r>
            <a:r>
              <a:rPr lang="pt-BR" b="1" dirty="0"/>
              <a:t>planos especiais para empresas</a:t>
            </a:r>
            <a:r>
              <a:rPr lang="pt-BR" dirty="0"/>
              <a:t>, nos quais o serviço é contratado de ponta a ponta, e a empresa especializada constrói e gerencia os </a:t>
            </a:r>
            <a:r>
              <a:rPr lang="pt-BR" b="1" dirty="0" err="1"/>
              <a:t>chatbots</a:t>
            </a:r>
            <a:r>
              <a:rPr lang="pt-BR" dirty="0"/>
              <a:t>, fornecendo suporte e atendimento ao contratante.</a:t>
            </a:r>
          </a:p>
        </p:txBody>
      </p:sp>
    </p:spTree>
    <p:extLst>
      <p:ext uri="{BB962C8B-B14F-4D97-AF65-F5344CB8AC3E}">
        <p14:creationId xmlns:p14="http://schemas.microsoft.com/office/powerpoint/2010/main" val="89166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8A9B-8A6E-4802-A83F-8CA826909E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BB82F-D4B3-43A9-B47E-11D781432CB9}"/>
              </a:ext>
            </a:extLst>
          </p:cNvPr>
          <p:cNvSpPr txBox="1"/>
          <p:nvPr/>
        </p:nvSpPr>
        <p:spPr>
          <a:xfrm>
            <a:off x="167951" y="1690688"/>
            <a:ext cx="1172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Como a ferramenta funciona?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F431F0-77CF-4F50-811E-5FECDD9EA266}"/>
              </a:ext>
            </a:extLst>
          </p:cNvPr>
          <p:cNvSpPr txBox="1"/>
          <p:nvPr/>
        </p:nvSpPr>
        <p:spPr>
          <a:xfrm>
            <a:off x="167951" y="2136710"/>
            <a:ext cx="1184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Ao fazer o cadastro em uma plataforma de desenvolvimento de </a:t>
            </a:r>
            <a:r>
              <a:rPr lang="pt-BR" dirty="0" err="1"/>
              <a:t>chatbots</a:t>
            </a:r>
            <a:r>
              <a:rPr lang="pt-BR" dirty="0"/>
              <a:t>, o cliente terá acesso às opções de criação, que normalmente incluem modelos já prontos. Com eles, o usuário só precisa fazer algumas configurações de acordo com as suas necessidades e publicar o </a:t>
            </a:r>
            <a:r>
              <a:rPr lang="pt-BR" dirty="0" err="1"/>
              <a:t>bot</a:t>
            </a:r>
            <a:r>
              <a:rPr lang="pt-BR" dirty="0"/>
              <a:t> em canais como </a:t>
            </a:r>
            <a:r>
              <a:rPr lang="pt-BR" b="1" dirty="0"/>
              <a:t>Facebook Messenger</a:t>
            </a:r>
            <a:r>
              <a:rPr lang="pt-BR" dirty="0"/>
              <a:t>, </a:t>
            </a:r>
            <a:r>
              <a:rPr lang="pt-BR" b="1" dirty="0"/>
              <a:t>Twitter</a:t>
            </a:r>
            <a:r>
              <a:rPr lang="pt-BR" dirty="0"/>
              <a:t> e </a:t>
            </a:r>
            <a:r>
              <a:rPr lang="pt-BR" b="1" dirty="0" err="1"/>
              <a:t>Telegram</a:t>
            </a:r>
            <a:r>
              <a:rPr lang="pt-BR" b="1" dirty="0"/>
              <a:t>, </a:t>
            </a:r>
            <a:r>
              <a:rPr lang="pt-BR" dirty="0"/>
              <a:t>dentre outras</a:t>
            </a:r>
            <a:r>
              <a:rPr lang="pt-BR" b="1" dirty="0"/>
              <a:t>.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E3EDD7-BF6B-4F64-8F97-B19C82CDF73E}"/>
              </a:ext>
            </a:extLst>
          </p:cNvPr>
          <p:cNvSpPr txBox="1"/>
          <p:nvPr/>
        </p:nvSpPr>
        <p:spPr>
          <a:xfrm>
            <a:off x="167951" y="3429000"/>
            <a:ext cx="1184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Um exemplo é a plataforma criada pela Take — o </a:t>
            </a:r>
            <a:r>
              <a:rPr lang="pt-BR" b="1" dirty="0" err="1"/>
              <a:t>BLiP</a:t>
            </a:r>
            <a:r>
              <a:rPr lang="pt-BR" dirty="0"/>
              <a:t> (http://blip.ai) — na qual é possível escolher entre modelos predefinidos ou desenvolver o próprio </a:t>
            </a:r>
            <a:r>
              <a:rPr lang="pt-BR" dirty="0" err="1"/>
              <a:t>bot</a:t>
            </a:r>
            <a:r>
              <a:rPr lang="pt-BR" dirty="0"/>
              <a:t> manualmente, caso o usuário tenha experiência com programação. Entre os </a:t>
            </a:r>
            <a:r>
              <a:rPr lang="pt-BR" dirty="0" err="1"/>
              <a:t>templates</a:t>
            </a:r>
            <a:r>
              <a:rPr lang="pt-BR" dirty="0"/>
              <a:t> disponíveis, há a possibilidade de criar um </a:t>
            </a:r>
            <a:r>
              <a:rPr lang="pt-BR" dirty="0" err="1"/>
              <a:t>bot</a:t>
            </a:r>
            <a:r>
              <a:rPr lang="pt-BR" dirty="0"/>
              <a:t> como uma interface para atendimento manual, fazer </a:t>
            </a:r>
            <a:r>
              <a:rPr lang="pt-BR" dirty="0" err="1"/>
              <a:t>sub-bots</a:t>
            </a:r>
            <a:r>
              <a:rPr lang="pt-BR" dirty="0"/>
              <a:t> para adicionar a um chatbot principal e cadastrar perguntas frequentes para que o </a:t>
            </a:r>
            <a:r>
              <a:rPr lang="pt-BR" dirty="0" err="1"/>
              <a:t>bot</a:t>
            </a:r>
            <a:r>
              <a:rPr lang="pt-BR" dirty="0"/>
              <a:t> responda de forma automatizada.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5D27F6-CD2A-4ECB-89A1-8F4B05F55EA6}"/>
              </a:ext>
            </a:extLst>
          </p:cNvPr>
          <p:cNvSpPr txBox="1"/>
          <p:nvPr/>
        </p:nvSpPr>
        <p:spPr>
          <a:xfrm>
            <a:off x="289249" y="5402424"/>
            <a:ext cx="1146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/>
              <a:t>DialogFlow</a:t>
            </a:r>
            <a:r>
              <a:rPr lang="pt-BR" sz="2000" b="1" dirty="0"/>
              <a:t> – Microsoft </a:t>
            </a:r>
            <a:r>
              <a:rPr lang="pt-BR" sz="2000" b="1" dirty="0" err="1"/>
              <a:t>Luis</a:t>
            </a:r>
            <a:r>
              <a:rPr lang="pt-BR" sz="2000" b="1" dirty="0"/>
              <a:t> - </a:t>
            </a:r>
            <a:r>
              <a:rPr lang="pt-BR" sz="2000" b="1" dirty="0" err="1"/>
              <a:t>Bot</a:t>
            </a:r>
            <a:r>
              <a:rPr lang="pt-BR" sz="2000" b="1" dirty="0"/>
              <a:t> Framework – </a:t>
            </a:r>
            <a:r>
              <a:rPr lang="pt-BR" sz="2000" b="1" dirty="0" err="1"/>
              <a:t>Snatchbot</a:t>
            </a:r>
            <a:r>
              <a:rPr lang="pt-BR" sz="2000" b="1" dirty="0"/>
              <a:t> - </a:t>
            </a:r>
            <a:r>
              <a:rPr lang="pt-BR" sz="2000" b="1" dirty="0" err="1"/>
              <a:t>etc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95810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C5B65-9A0F-46E0-AE39-FC44E8A4CB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0774DE-F35E-45C0-B173-9D85F3F10D99}"/>
              </a:ext>
            </a:extLst>
          </p:cNvPr>
          <p:cNvSpPr txBox="1"/>
          <p:nvPr/>
        </p:nvSpPr>
        <p:spPr>
          <a:xfrm>
            <a:off x="242596" y="1875453"/>
            <a:ext cx="115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Recursos disponíveis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5B3C1D-99B0-43F5-9305-12E9841CE0FB}"/>
              </a:ext>
            </a:extLst>
          </p:cNvPr>
          <p:cNvSpPr txBox="1"/>
          <p:nvPr/>
        </p:nvSpPr>
        <p:spPr>
          <a:xfrm>
            <a:off x="130629" y="2313992"/>
            <a:ext cx="117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Entre os recursos dessas plataformas, um dos que mais facilita a construção de um chatbot é a capacidade de </a:t>
            </a:r>
            <a:r>
              <a:rPr lang="pt-BR" b="1" dirty="0"/>
              <a:t>elaborar uma base de conhecimento</a:t>
            </a:r>
            <a:r>
              <a:rPr lang="pt-BR" dirty="0"/>
              <a:t>, de modo a definir quais são as interações esperadas e as respostas que o </a:t>
            </a:r>
            <a:r>
              <a:rPr lang="pt-BR" dirty="0" err="1"/>
              <a:t>bot</a:t>
            </a:r>
            <a:r>
              <a:rPr lang="pt-BR" dirty="0"/>
              <a:t> deve oferecer.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60FD04-6714-48EF-99FC-879854EC02D3}"/>
              </a:ext>
            </a:extLst>
          </p:cNvPr>
          <p:cNvSpPr txBox="1"/>
          <p:nvPr/>
        </p:nvSpPr>
        <p:spPr>
          <a:xfrm>
            <a:off x="242596" y="3349690"/>
            <a:ext cx="1162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Vale lembrar que, normalmente, o número de </a:t>
            </a:r>
            <a:r>
              <a:rPr lang="pt-BR" dirty="0" err="1"/>
              <a:t>chatbots</a:t>
            </a:r>
            <a:r>
              <a:rPr lang="pt-BR" dirty="0"/>
              <a:t> que você pode criar e o limite de mensagens trocadas pode variar de acordo com os planos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189991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ED583-6770-487D-833B-E679D2B410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868FAF-B34B-4EC5-8850-E6BACB98B881}"/>
              </a:ext>
            </a:extLst>
          </p:cNvPr>
          <p:cNvSpPr txBox="1"/>
          <p:nvPr/>
        </p:nvSpPr>
        <p:spPr>
          <a:xfrm>
            <a:off x="242596" y="1576873"/>
            <a:ext cx="1157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Quais são as suas vantagens?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3ADB5E-1C95-44D2-893F-83515BBAA578}"/>
              </a:ext>
            </a:extLst>
          </p:cNvPr>
          <p:cNvSpPr txBox="1"/>
          <p:nvPr/>
        </p:nvSpPr>
        <p:spPr>
          <a:xfrm>
            <a:off x="242596" y="2127380"/>
            <a:ext cx="1157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Seis das principais vantagens de usar uma plataforma de </a:t>
            </a:r>
            <a:r>
              <a:rPr lang="pt-BR" dirty="0" err="1"/>
              <a:t>chatbots</a:t>
            </a:r>
            <a:r>
              <a:rPr lang="pt-BR" dirty="0"/>
              <a:t> como recurso: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99EE36-9470-43BB-A4A2-2C81250A9B7B}"/>
              </a:ext>
            </a:extLst>
          </p:cNvPr>
          <p:cNvSpPr txBox="1"/>
          <p:nvPr/>
        </p:nvSpPr>
        <p:spPr>
          <a:xfrm>
            <a:off x="242596" y="2724539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Agilidade na construção dos </a:t>
            </a:r>
            <a:r>
              <a:rPr lang="pt-BR" b="1" dirty="0" err="1"/>
              <a:t>bots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3DF62B-9832-46C0-BADF-F9EA93F98340}"/>
              </a:ext>
            </a:extLst>
          </p:cNvPr>
          <p:cNvSpPr txBox="1"/>
          <p:nvPr/>
        </p:nvSpPr>
        <p:spPr>
          <a:xfrm>
            <a:off x="242596" y="3093871"/>
            <a:ext cx="1166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Como já explicamos, as plataformas podem facilitar a criação de </a:t>
            </a:r>
            <a:r>
              <a:rPr lang="pt-BR" dirty="0" err="1"/>
              <a:t>chatbots</a:t>
            </a:r>
            <a:r>
              <a:rPr lang="pt-BR" dirty="0"/>
              <a:t> por meio do uso de interfaces simples e intuitivas, em que, muitas vezes, só é necessário preencher os campos e arrastar e soltar os elementos. Não é preciso programar rotinas de código e passar por procedimentos complicados de integração com os aplicativos de troca de mensagens.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8A840E-AB3A-4ED6-9AA6-07A72920CBB3}"/>
              </a:ext>
            </a:extLst>
          </p:cNvPr>
          <p:cNvSpPr txBox="1"/>
          <p:nvPr/>
        </p:nvSpPr>
        <p:spPr>
          <a:xfrm>
            <a:off x="242596" y="5206482"/>
            <a:ext cx="1174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 o seu </a:t>
            </a:r>
            <a:r>
              <a:rPr lang="pt-BR" dirty="0" err="1"/>
              <a:t>bot</a:t>
            </a:r>
            <a:r>
              <a:rPr lang="pt-BR" dirty="0"/>
              <a:t> não for muito complexo, você certamente conseguirá finalizá-lo e até mesmo disponibilizá-lo para o público em poucos passos.</a:t>
            </a:r>
          </a:p>
        </p:txBody>
      </p:sp>
    </p:spTree>
    <p:extLst>
      <p:ext uri="{BB962C8B-B14F-4D97-AF65-F5344CB8AC3E}">
        <p14:creationId xmlns:p14="http://schemas.microsoft.com/office/powerpoint/2010/main" val="20405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584D5-08B5-40D8-A83A-9A40A3FD54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1FD0A6-3A9C-4C04-84E8-480EEAE68378}"/>
              </a:ext>
            </a:extLst>
          </p:cNvPr>
          <p:cNvSpPr txBox="1"/>
          <p:nvPr/>
        </p:nvSpPr>
        <p:spPr>
          <a:xfrm>
            <a:off x="177282" y="1894114"/>
            <a:ext cx="1176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Integração com outros serviços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7EB3E4-910E-458C-A68A-0EC115CEABCF}"/>
              </a:ext>
            </a:extLst>
          </p:cNvPr>
          <p:cNvSpPr txBox="1"/>
          <p:nvPr/>
        </p:nvSpPr>
        <p:spPr>
          <a:xfrm>
            <a:off x="177282" y="2360645"/>
            <a:ext cx="1176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Além de poder publicar o seu chatbot nos aplicativos de mensagens mais utilizados no mercado, com alguns cliques, você consegue conectar o chatbot a outros serviços da web.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2B2611-D1E6-4182-979C-1F070B153ECA}"/>
              </a:ext>
            </a:extLst>
          </p:cNvPr>
          <p:cNvSpPr txBox="1"/>
          <p:nvPr/>
        </p:nvSpPr>
        <p:spPr>
          <a:xfrm>
            <a:off x="177282" y="3545633"/>
            <a:ext cx="1176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Suponha que você deseje desenvolver um chatbot que auxilie nas vendas, fornecendo informações e recomendações dos seus produtos para os clientes. Esse sistema também vai permitir que o consumidor faça uma compra via chat — algo viável por meio da </a:t>
            </a:r>
            <a:r>
              <a:rPr lang="pt-BR" b="1" dirty="0"/>
              <a:t>integração com uma plataforma de pagamento</a:t>
            </a:r>
            <a:r>
              <a:rPr lang="pt-BR" dirty="0"/>
              <a:t>, que abre um </a:t>
            </a:r>
            <a:r>
              <a:rPr lang="pt-BR" i="1" dirty="0" err="1"/>
              <a:t>gateaway</a:t>
            </a:r>
            <a:r>
              <a:rPr lang="pt-BR" i="1" dirty="0"/>
              <a:t> </a:t>
            </a:r>
            <a:r>
              <a:rPr lang="pt-BR" dirty="0"/>
              <a:t>para finalizar a transação.</a:t>
            </a:r>
          </a:p>
        </p:txBody>
      </p:sp>
    </p:spTree>
    <p:extLst>
      <p:ext uri="{BB962C8B-B14F-4D97-AF65-F5344CB8AC3E}">
        <p14:creationId xmlns:p14="http://schemas.microsoft.com/office/powerpoint/2010/main" val="183760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0565-4765-4872-8C13-85B515EB0E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8C03C6-BCF1-4616-ABEE-B20B3E21F599}"/>
              </a:ext>
            </a:extLst>
          </p:cNvPr>
          <p:cNvSpPr txBox="1"/>
          <p:nvPr/>
        </p:nvSpPr>
        <p:spPr>
          <a:xfrm>
            <a:off x="205273" y="2062065"/>
            <a:ext cx="1173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Gestão de todos os </a:t>
            </a:r>
            <a:r>
              <a:rPr lang="pt-BR" b="1" dirty="0" err="1"/>
              <a:t>bots</a:t>
            </a:r>
            <a:r>
              <a:rPr lang="pt-BR" b="1" dirty="0"/>
              <a:t> em um único lugar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3D94A7-3C1E-4971-B3E3-6F9CEBCFE8DA}"/>
              </a:ext>
            </a:extLst>
          </p:cNvPr>
          <p:cNvSpPr txBox="1"/>
          <p:nvPr/>
        </p:nvSpPr>
        <p:spPr>
          <a:xfrm>
            <a:off x="205273" y="2547257"/>
            <a:ext cx="1173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Para algumas empresas, é mais vantajoso criar </a:t>
            </a:r>
            <a:r>
              <a:rPr lang="pt-BR" dirty="0" err="1"/>
              <a:t>chatbots</a:t>
            </a:r>
            <a:r>
              <a:rPr lang="pt-BR" dirty="0"/>
              <a:t> distintos, separando-os por setores, finalidade ou, ainda, entre </a:t>
            </a:r>
            <a:r>
              <a:rPr lang="pt-BR" dirty="0" err="1"/>
              <a:t>bots</a:t>
            </a:r>
            <a:r>
              <a:rPr lang="pt-BR" dirty="0"/>
              <a:t> de uso interno e externo. Nesses casos, é fundamental que seja fácil gerenciar todos esses sistemas e que as configurações estejam acessíveis sempre que necessário.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7CC61A-D84B-443E-A342-D189E453AF4C}"/>
              </a:ext>
            </a:extLst>
          </p:cNvPr>
          <p:cNvSpPr txBox="1"/>
          <p:nvPr/>
        </p:nvSpPr>
        <p:spPr>
          <a:xfrm>
            <a:off x="205273" y="3732245"/>
            <a:ext cx="1173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 uma plataforma de </a:t>
            </a:r>
            <a:r>
              <a:rPr lang="pt-BR" dirty="0" err="1"/>
              <a:t>chatbots</a:t>
            </a:r>
            <a:r>
              <a:rPr lang="pt-BR" dirty="0"/>
              <a:t>, todos eles ficam </a:t>
            </a:r>
            <a:r>
              <a:rPr lang="pt-BR" b="1" dirty="0"/>
              <a:t>reunidos e organizados no mesmo ambiente e disponíveis para acesso rápido </a:t>
            </a:r>
            <a:r>
              <a:rPr lang="pt-BR" dirty="0"/>
              <a:t>sempre que você precisar fazer alguma alteração.</a:t>
            </a:r>
          </a:p>
        </p:txBody>
      </p:sp>
    </p:spTree>
    <p:extLst>
      <p:ext uri="{BB962C8B-B14F-4D97-AF65-F5344CB8AC3E}">
        <p14:creationId xmlns:p14="http://schemas.microsoft.com/office/powerpoint/2010/main" val="31371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66964-6338-4F52-9FE4-F19403A32E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Plataforma de </a:t>
            </a:r>
            <a:r>
              <a:rPr lang="pt-BR" dirty="0" err="1"/>
              <a:t>Chatbots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1A225C-1387-42D3-88E9-1FF2C703CD31}"/>
              </a:ext>
            </a:extLst>
          </p:cNvPr>
          <p:cNvSpPr txBox="1"/>
          <p:nvPr/>
        </p:nvSpPr>
        <p:spPr>
          <a:xfrm>
            <a:off x="139959" y="1690688"/>
            <a:ext cx="115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4. Flexibilidade para atender as demandas de cada time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874AAD-F77F-4BA6-A89C-6B4F9782DF54}"/>
              </a:ext>
            </a:extLst>
          </p:cNvPr>
          <p:cNvSpPr txBox="1"/>
          <p:nvPr/>
        </p:nvSpPr>
        <p:spPr>
          <a:xfrm>
            <a:off x="139959" y="2220686"/>
            <a:ext cx="1174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Dentro de uma empresa, também pode acontecer de equipes distintas terem, cada uma, os seus próprios interesses em relação aos </a:t>
            </a:r>
            <a:r>
              <a:rPr lang="pt-BR" dirty="0" err="1"/>
              <a:t>chatbots</a:t>
            </a:r>
            <a:r>
              <a:rPr lang="pt-BR" dirty="0"/>
              <a:t>. Em situações como essa, é essencial que o gestor de TI tenha condições de conceder e gerenciar os acessos para colaboradores específicos que participam do projeto.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E2D925-66B2-45CF-935A-8ED3A7B986FC}"/>
              </a:ext>
            </a:extLst>
          </p:cNvPr>
          <p:cNvSpPr txBox="1"/>
          <p:nvPr/>
        </p:nvSpPr>
        <p:spPr>
          <a:xfrm>
            <a:off x="205273" y="3349690"/>
            <a:ext cx="1168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mais apropriado, portanto, é que a plataforma dê ao responsável pelo chatbot o </a:t>
            </a:r>
            <a:r>
              <a:rPr lang="pt-BR" b="1" dirty="0"/>
              <a:t>poder de adicionar os membros da equipe e escolher as permissões </a:t>
            </a:r>
            <a:r>
              <a:rPr lang="pt-BR" dirty="0"/>
              <a:t>que eles terão para fazer alterações.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0F4264-8D08-4FAB-BD41-F566C7D3BCBD}"/>
              </a:ext>
            </a:extLst>
          </p:cNvPr>
          <p:cNvSpPr txBox="1"/>
          <p:nvPr/>
        </p:nvSpPr>
        <p:spPr>
          <a:xfrm>
            <a:off x="205273" y="4338735"/>
            <a:ext cx="1168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Dependendo das possibilidades da plataforma, fica a critério do gestor selecionar se os integrantes do time têm a autorização de visualizar, editar, ou se simplesmente não podem usar certos recursos do sistema — recurso conhecido como hierarquia de acessos.</a:t>
            </a:r>
          </a:p>
        </p:txBody>
      </p:sp>
    </p:spTree>
    <p:extLst>
      <p:ext uri="{BB962C8B-B14F-4D97-AF65-F5344CB8AC3E}">
        <p14:creationId xmlns:p14="http://schemas.microsoft.com/office/powerpoint/2010/main" val="226032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1127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Plataforma de Chatbots</vt:lpstr>
      <vt:lpstr>Plataforma de Chatbots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Chatbots</dc:title>
  <dc:creator>José Antônio da Cunha</dc:creator>
  <cp:lastModifiedBy>José Antônio da Cunha</cp:lastModifiedBy>
  <cp:revision>18</cp:revision>
  <dcterms:created xsi:type="dcterms:W3CDTF">2019-02-13T12:24:43Z</dcterms:created>
  <dcterms:modified xsi:type="dcterms:W3CDTF">2019-02-19T17:22:25Z</dcterms:modified>
</cp:coreProperties>
</file>