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83229-21B7-4373-A2A5-54932F195200}" v="2289" dt="2018-09-18T18:50:32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Antonio Cunha" userId="8cbd7e64f76b5348" providerId="LiveId" clId="{1E583229-21B7-4373-A2A5-54932F195200}"/>
    <pc:docChg chg="custSel addSld modSld">
      <pc:chgData name="José Antonio Cunha" userId="8cbd7e64f76b5348" providerId="LiveId" clId="{1E583229-21B7-4373-A2A5-54932F195200}" dt="2018-09-18T18:50:32.935" v="2287" actId="20577"/>
      <pc:docMkLst>
        <pc:docMk/>
      </pc:docMkLst>
      <pc:sldChg chg="modSp">
        <pc:chgData name="José Antonio Cunha" userId="8cbd7e64f76b5348" providerId="LiveId" clId="{1E583229-21B7-4373-A2A5-54932F195200}" dt="2018-09-18T18:19:25.134" v="0" actId="14100"/>
        <pc:sldMkLst>
          <pc:docMk/>
          <pc:sldMk cId="4075948180" sldId="259"/>
        </pc:sldMkLst>
        <pc:picChg chg="mod">
          <ac:chgData name="José Antonio Cunha" userId="8cbd7e64f76b5348" providerId="LiveId" clId="{1E583229-21B7-4373-A2A5-54932F195200}" dt="2018-09-18T18:19:25.134" v="0" actId="14100"/>
          <ac:picMkLst>
            <pc:docMk/>
            <pc:sldMk cId="4075948180" sldId="259"/>
            <ac:picMk id="4" creationId="{DC28BC51-D3F3-4CCF-B8DF-4D8849A1CCD9}"/>
          </ac:picMkLst>
        </pc:picChg>
      </pc:sldChg>
      <pc:sldChg chg="addSp modSp add">
        <pc:chgData name="José Antonio Cunha" userId="8cbd7e64f76b5348" providerId="LiveId" clId="{1E583229-21B7-4373-A2A5-54932F195200}" dt="2018-09-18T18:21:02.929" v="178" actId="123"/>
        <pc:sldMkLst>
          <pc:docMk/>
          <pc:sldMk cId="4060203530" sldId="260"/>
        </pc:sldMkLst>
        <pc:spChg chg="add">
          <ac:chgData name="José Antonio Cunha" userId="8cbd7e64f76b5348" providerId="LiveId" clId="{1E583229-21B7-4373-A2A5-54932F195200}" dt="2018-09-18T18:19:44.508" v="2"/>
          <ac:spMkLst>
            <pc:docMk/>
            <pc:sldMk cId="4060203530" sldId="260"/>
            <ac:spMk id="2" creationId="{48BB7C9B-8063-411C-AED5-0CD8CEC7FCB1}"/>
          </ac:spMkLst>
        </pc:spChg>
        <pc:spChg chg="add mod">
          <ac:chgData name="José Antonio Cunha" userId="8cbd7e64f76b5348" providerId="LiveId" clId="{1E583229-21B7-4373-A2A5-54932F195200}" dt="2018-09-18T18:21:02.929" v="178" actId="123"/>
          <ac:spMkLst>
            <pc:docMk/>
            <pc:sldMk cId="4060203530" sldId="260"/>
            <ac:spMk id="3" creationId="{4D681230-7DAE-42BE-8E88-CEF4F5165E15}"/>
          </ac:spMkLst>
        </pc:spChg>
        <pc:picChg chg="add mod">
          <ac:chgData name="José Antonio Cunha" userId="8cbd7e64f76b5348" providerId="LiveId" clId="{1E583229-21B7-4373-A2A5-54932F195200}" dt="2018-09-18T18:20:14.481" v="4" actId="1076"/>
          <ac:picMkLst>
            <pc:docMk/>
            <pc:sldMk cId="4060203530" sldId="260"/>
            <ac:picMk id="4" creationId="{F9B40B13-3971-4215-BA96-A6413D9937BA}"/>
          </ac:picMkLst>
        </pc:picChg>
      </pc:sldChg>
      <pc:sldChg chg="addSp modSp add">
        <pc:chgData name="José Antonio Cunha" userId="8cbd7e64f76b5348" providerId="LiveId" clId="{1E583229-21B7-4373-A2A5-54932F195200}" dt="2018-09-18T18:26:09.411" v="498" actId="113"/>
        <pc:sldMkLst>
          <pc:docMk/>
          <pc:sldMk cId="172607669" sldId="261"/>
        </pc:sldMkLst>
        <pc:spChg chg="add">
          <ac:chgData name="José Antonio Cunha" userId="8cbd7e64f76b5348" providerId="LiveId" clId="{1E583229-21B7-4373-A2A5-54932F195200}" dt="2018-09-18T18:21:15.275" v="180"/>
          <ac:spMkLst>
            <pc:docMk/>
            <pc:sldMk cId="172607669" sldId="261"/>
            <ac:spMk id="2" creationId="{0683E2A0-9EE0-4150-8CB7-BA5E06791EDD}"/>
          </ac:spMkLst>
        </pc:spChg>
        <pc:spChg chg="add mod">
          <ac:chgData name="José Antonio Cunha" userId="8cbd7e64f76b5348" providerId="LiveId" clId="{1E583229-21B7-4373-A2A5-54932F195200}" dt="2018-09-18T18:24:13.471" v="376" actId="113"/>
          <ac:spMkLst>
            <pc:docMk/>
            <pc:sldMk cId="172607669" sldId="261"/>
            <ac:spMk id="3" creationId="{613D04CF-8F45-4CF2-8885-80F8DBF7D51E}"/>
          </ac:spMkLst>
        </pc:spChg>
        <pc:spChg chg="add mod">
          <ac:chgData name="José Antonio Cunha" userId="8cbd7e64f76b5348" providerId="LiveId" clId="{1E583229-21B7-4373-A2A5-54932F195200}" dt="2018-09-18T18:26:09.411" v="498" actId="113"/>
          <ac:spMkLst>
            <pc:docMk/>
            <pc:sldMk cId="172607669" sldId="261"/>
            <ac:spMk id="5" creationId="{D10F51BE-CC20-484E-8098-FBEDDBB0CBE1}"/>
          </ac:spMkLst>
        </pc:spChg>
        <pc:picChg chg="add mod">
          <ac:chgData name="José Antonio Cunha" userId="8cbd7e64f76b5348" providerId="LiveId" clId="{1E583229-21B7-4373-A2A5-54932F195200}" dt="2018-09-18T18:22:50.479" v="186" actId="14100"/>
          <ac:picMkLst>
            <pc:docMk/>
            <pc:sldMk cId="172607669" sldId="261"/>
            <ac:picMk id="4" creationId="{445CF197-BC39-49B2-8C31-775F7DDE7397}"/>
          </ac:picMkLst>
        </pc:picChg>
      </pc:sldChg>
      <pc:sldChg chg="addSp modSp add">
        <pc:chgData name="José Antonio Cunha" userId="8cbd7e64f76b5348" providerId="LiveId" clId="{1E583229-21B7-4373-A2A5-54932F195200}" dt="2018-09-18T18:33:37.551" v="1177" actId="20577"/>
        <pc:sldMkLst>
          <pc:docMk/>
          <pc:sldMk cId="2421551426" sldId="262"/>
        </pc:sldMkLst>
        <pc:spChg chg="add">
          <ac:chgData name="José Antonio Cunha" userId="8cbd7e64f76b5348" providerId="LiveId" clId="{1E583229-21B7-4373-A2A5-54932F195200}" dt="2018-09-18T18:24:29.322" v="378"/>
          <ac:spMkLst>
            <pc:docMk/>
            <pc:sldMk cId="2421551426" sldId="262"/>
            <ac:spMk id="2" creationId="{E0B39D07-FC49-46F4-AB6A-0EFA962E6389}"/>
          </ac:spMkLst>
        </pc:spChg>
        <pc:spChg chg="add mod">
          <ac:chgData name="José Antonio Cunha" userId="8cbd7e64f76b5348" providerId="LiveId" clId="{1E583229-21B7-4373-A2A5-54932F195200}" dt="2018-09-18T18:33:37.551" v="1177" actId="20577"/>
          <ac:spMkLst>
            <pc:docMk/>
            <pc:sldMk cId="2421551426" sldId="262"/>
            <ac:spMk id="3" creationId="{D5135B78-755E-41E3-BB10-CFB629D2B2A1}"/>
          </ac:spMkLst>
        </pc:spChg>
        <pc:picChg chg="add mod">
          <ac:chgData name="José Antonio Cunha" userId="8cbd7e64f76b5348" providerId="LiveId" clId="{1E583229-21B7-4373-A2A5-54932F195200}" dt="2018-09-18T18:32:31.440" v="935" actId="1076"/>
          <ac:picMkLst>
            <pc:docMk/>
            <pc:sldMk cId="2421551426" sldId="262"/>
            <ac:picMk id="4" creationId="{58734B10-1222-4980-A502-B7D294E8B693}"/>
          </ac:picMkLst>
        </pc:picChg>
      </pc:sldChg>
      <pc:sldChg chg="addSp delSp modSp add">
        <pc:chgData name="José Antonio Cunha" userId="8cbd7e64f76b5348" providerId="LiveId" clId="{1E583229-21B7-4373-A2A5-54932F195200}" dt="2018-09-18T18:30:56.252" v="772" actId="20577"/>
        <pc:sldMkLst>
          <pc:docMk/>
          <pc:sldMk cId="765384544" sldId="263"/>
        </pc:sldMkLst>
        <pc:spChg chg="add">
          <ac:chgData name="José Antonio Cunha" userId="8cbd7e64f76b5348" providerId="LiveId" clId="{1E583229-21B7-4373-A2A5-54932F195200}" dt="2018-09-18T18:26:31.492" v="500"/>
          <ac:spMkLst>
            <pc:docMk/>
            <pc:sldMk cId="765384544" sldId="263"/>
            <ac:spMk id="2" creationId="{F8807576-C6D2-4141-BD9B-5884A7F890D8}"/>
          </ac:spMkLst>
        </pc:spChg>
        <pc:spChg chg="add mod">
          <ac:chgData name="José Antonio Cunha" userId="8cbd7e64f76b5348" providerId="LiveId" clId="{1E583229-21B7-4373-A2A5-54932F195200}" dt="2018-09-18T18:30:56.252" v="772" actId="20577"/>
          <ac:spMkLst>
            <pc:docMk/>
            <pc:sldMk cId="765384544" sldId="263"/>
            <ac:spMk id="3" creationId="{A5FF15A5-B1D0-409A-9486-1B10A95CBD6D}"/>
          </ac:spMkLst>
        </pc:spChg>
        <pc:spChg chg="add del">
          <ac:chgData name="José Antonio Cunha" userId="8cbd7e64f76b5348" providerId="LiveId" clId="{1E583229-21B7-4373-A2A5-54932F195200}" dt="2018-09-18T18:28:37.781" v="710" actId="478"/>
          <ac:spMkLst>
            <pc:docMk/>
            <pc:sldMk cId="765384544" sldId="263"/>
            <ac:spMk id="4" creationId="{98446682-7638-493E-9AC3-EA9582BFAC58}"/>
          </ac:spMkLst>
        </pc:spChg>
        <pc:picChg chg="add mod">
          <ac:chgData name="José Antonio Cunha" userId="8cbd7e64f76b5348" providerId="LiveId" clId="{1E583229-21B7-4373-A2A5-54932F195200}" dt="2018-09-18T18:27:25.293" v="502" actId="1076"/>
          <ac:picMkLst>
            <pc:docMk/>
            <pc:sldMk cId="765384544" sldId="263"/>
            <ac:picMk id="5" creationId="{0BF2F2B7-2C03-4781-97C0-68114ADE986B}"/>
          </ac:picMkLst>
        </pc:picChg>
      </pc:sldChg>
      <pc:sldChg chg="addSp modSp add">
        <pc:chgData name="José Antonio Cunha" userId="8cbd7e64f76b5348" providerId="LiveId" clId="{1E583229-21B7-4373-A2A5-54932F195200}" dt="2018-09-18T18:31:38.395" v="933" actId="14100"/>
        <pc:sldMkLst>
          <pc:docMk/>
          <pc:sldMk cId="1923566623" sldId="264"/>
        </pc:sldMkLst>
        <pc:spChg chg="add">
          <ac:chgData name="José Antonio Cunha" userId="8cbd7e64f76b5348" providerId="LiveId" clId="{1E583229-21B7-4373-A2A5-54932F195200}" dt="2018-09-18T18:28:54.430" v="713"/>
          <ac:spMkLst>
            <pc:docMk/>
            <pc:sldMk cId="1923566623" sldId="264"/>
            <ac:spMk id="2" creationId="{E2504190-FDBD-414B-B15E-385F11ADAB3D}"/>
          </ac:spMkLst>
        </pc:spChg>
        <pc:spChg chg="add mod">
          <ac:chgData name="José Antonio Cunha" userId="8cbd7e64f76b5348" providerId="LiveId" clId="{1E583229-21B7-4373-A2A5-54932F195200}" dt="2018-09-18T18:31:22.921" v="930" actId="113"/>
          <ac:spMkLst>
            <pc:docMk/>
            <pc:sldMk cId="1923566623" sldId="264"/>
            <ac:spMk id="3" creationId="{6A21DF0A-C35A-48D2-82F8-887834A1F820}"/>
          </ac:spMkLst>
        </pc:spChg>
        <pc:picChg chg="add mod">
          <ac:chgData name="José Antonio Cunha" userId="8cbd7e64f76b5348" providerId="LiveId" clId="{1E583229-21B7-4373-A2A5-54932F195200}" dt="2018-09-18T18:31:38.395" v="933" actId="14100"/>
          <ac:picMkLst>
            <pc:docMk/>
            <pc:sldMk cId="1923566623" sldId="264"/>
            <ac:picMk id="4" creationId="{DC78E046-4625-48C2-A1A9-EE638EE301CF}"/>
          </ac:picMkLst>
        </pc:picChg>
      </pc:sldChg>
      <pc:sldChg chg="addSp modSp add">
        <pc:chgData name="José Antonio Cunha" userId="8cbd7e64f76b5348" providerId="LiveId" clId="{1E583229-21B7-4373-A2A5-54932F195200}" dt="2018-09-18T18:35:09.488" v="1315" actId="20577"/>
        <pc:sldMkLst>
          <pc:docMk/>
          <pc:sldMk cId="1469882498" sldId="265"/>
        </pc:sldMkLst>
        <pc:spChg chg="add">
          <ac:chgData name="José Antonio Cunha" userId="8cbd7e64f76b5348" providerId="LiveId" clId="{1E583229-21B7-4373-A2A5-54932F195200}" dt="2018-09-18T18:33:48.515" v="1179"/>
          <ac:spMkLst>
            <pc:docMk/>
            <pc:sldMk cId="1469882498" sldId="265"/>
            <ac:spMk id="2" creationId="{A1074DD3-2125-4B3C-BAF8-616F5EE8B7B4}"/>
          </ac:spMkLst>
        </pc:spChg>
        <pc:spChg chg="add mod">
          <ac:chgData name="José Antonio Cunha" userId="8cbd7e64f76b5348" providerId="LiveId" clId="{1E583229-21B7-4373-A2A5-54932F195200}" dt="2018-09-18T18:35:09.488" v="1315" actId="20577"/>
          <ac:spMkLst>
            <pc:docMk/>
            <pc:sldMk cId="1469882498" sldId="265"/>
            <ac:spMk id="3" creationId="{C2F6163E-A3DD-4262-8C33-0F9F3A2CD7F9}"/>
          </ac:spMkLst>
        </pc:spChg>
        <pc:picChg chg="add mod">
          <ac:chgData name="José Antonio Cunha" userId="8cbd7e64f76b5348" providerId="LiveId" clId="{1E583229-21B7-4373-A2A5-54932F195200}" dt="2018-09-18T18:34:24.270" v="1181" actId="1076"/>
          <ac:picMkLst>
            <pc:docMk/>
            <pc:sldMk cId="1469882498" sldId="265"/>
            <ac:picMk id="4" creationId="{723CFAC0-4CC6-4B44-B80C-E24E2D5C5B1A}"/>
          </ac:picMkLst>
        </pc:picChg>
      </pc:sldChg>
      <pc:sldChg chg="addSp modSp add">
        <pc:chgData name="José Antonio Cunha" userId="8cbd7e64f76b5348" providerId="LiveId" clId="{1E583229-21B7-4373-A2A5-54932F195200}" dt="2018-09-18T18:38:14.393" v="1569" actId="20577"/>
        <pc:sldMkLst>
          <pc:docMk/>
          <pc:sldMk cId="1567429429" sldId="266"/>
        </pc:sldMkLst>
        <pc:spChg chg="add">
          <ac:chgData name="José Antonio Cunha" userId="8cbd7e64f76b5348" providerId="LiveId" clId="{1E583229-21B7-4373-A2A5-54932F195200}" dt="2018-09-18T18:35:23.481" v="1317"/>
          <ac:spMkLst>
            <pc:docMk/>
            <pc:sldMk cId="1567429429" sldId="266"/>
            <ac:spMk id="2" creationId="{EE95088E-9249-4CD0-8679-A59BC2B8E497}"/>
          </ac:spMkLst>
        </pc:spChg>
        <pc:spChg chg="add mod">
          <ac:chgData name="José Antonio Cunha" userId="8cbd7e64f76b5348" providerId="LiveId" clId="{1E583229-21B7-4373-A2A5-54932F195200}" dt="2018-09-18T18:37:05.541" v="1451" actId="20577"/>
          <ac:spMkLst>
            <pc:docMk/>
            <pc:sldMk cId="1567429429" sldId="266"/>
            <ac:spMk id="3" creationId="{0F7453F2-5AD9-4C92-9012-1C466971E0EB}"/>
          </ac:spMkLst>
        </pc:spChg>
        <pc:spChg chg="add mod">
          <ac:chgData name="José Antonio Cunha" userId="8cbd7e64f76b5348" providerId="LiveId" clId="{1E583229-21B7-4373-A2A5-54932F195200}" dt="2018-09-18T18:38:14.393" v="1569" actId="20577"/>
          <ac:spMkLst>
            <pc:docMk/>
            <pc:sldMk cId="1567429429" sldId="266"/>
            <ac:spMk id="5" creationId="{632E8ABC-660B-43C1-9542-1AE3A02A632D}"/>
          </ac:spMkLst>
        </pc:spChg>
        <pc:picChg chg="add mod">
          <ac:chgData name="José Antonio Cunha" userId="8cbd7e64f76b5348" providerId="LiveId" clId="{1E583229-21B7-4373-A2A5-54932F195200}" dt="2018-09-18T18:36:23.570" v="1319" actId="1076"/>
          <ac:picMkLst>
            <pc:docMk/>
            <pc:sldMk cId="1567429429" sldId="266"/>
            <ac:picMk id="4" creationId="{CFCCD6B2-FB38-42ED-8EA1-4DA89E5D05D3}"/>
          </ac:picMkLst>
        </pc:picChg>
      </pc:sldChg>
      <pc:sldChg chg="addSp delSp modSp add">
        <pc:chgData name="José Antonio Cunha" userId="8cbd7e64f76b5348" providerId="LiveId" clId="{1E583229-21B7-4373-A2A5-54932F195200}" dt="2018-09-18T18:39:38.983" v="1583" actId="14100"/>
        <pc:sldMkLst>
          <pc:docMk/>
          <pc:sldMk cId="1232960988" sldId="267"/>
        </pc:sldMkLst>
        <pc:spChg chg="add">
          <ac:chgData name="José Antonio Cunha" userId="8cbd7e64f76b5348" providerId="LiveId" clId="{1E583229-21B7-4373-A2A5-54932F195200}" dt="2018-09-18T18:38:29.789" v="1571"/>
          <ac:spMkLst>
            <pc:docMk/>
            <pc:sldMk cId="1232960988" sldId="267"/>
            <ac:spMk id="2" creationId="{6A4AFD4F-597D-4784-942F-16EC74672A17}"/>
          </ac:spMkLst>
        </pc:spChg>
        <pc:spChg chg="add del">
          <ac:chgData name="José Antonio Cunha" userId="8cbd7e64f76b5348" providerId="LiveId" clId="{1E583229-21B7-4373-A2A5-54932F195200}" dt="2018-09-18T18:39:17.470" v="1577" actId="478"/>
          <ac:spMkLst>
            <pc:docMk/>
            <pc:sldMk cId="1232960988" sldId="267"/>
            <ac:spMk id="3" creationId="{320D5C13-012F-4383-A3A1-3EAEC59D1F6B}"/>
          </ac:spMkLst>
        </pc:spChg>
        <pc:spChg chg="add mod">
          <ac:chgData name="José Antonio Cunha" userId="8cbd7e64f76b5348" providerId="LiveId" clId="{1E583229-21B7-4373-A2A5-54932F195200}" dt="2018-09-18T18:39:30.654" v="1581" actId="14100"/>
          <ac:spMkLst>
            <pc:docMk/>
            <pc:sldMk cId="1232960988" sldId="267"/>
            <ac:spMk id="4" creationId="{4C1AD11B-A061-40ED-BC4E-816D2329E1DB}"/>
          </ac:spMkLst>
        </pc:spChg>
        <pc:picChg chg="add mod">
          <ac:chgData name="José Antonio Cunha" userId="8cbd7e64f76b5348" providerId="LiveId" clId="{1E583229-21B7-4373-A2A5-54932F195200}" dt="2018-09-18T18:39:38.983" v="1583" actId="14100"/>
          <ac:picMkLst>
            <pc:docMk/>
            <pc:sldMk cId="1232960988" sldId="267"/>
            <ac:picMk id="5" creationId="{204572F0-2BD2-4ED5-A9D8-FF55CC8082A4}"/>
          </ac:picMkLst>
        </pc:picChg>
      </pc:sldChg>
      <pc:sldChg chg="addSp modSp add">
        <pc:chgData name="José Antonio Cunha" userId="8cbd7e64f76b5348" providerId="LiveId" clId="{1E583229-21B7-4373-A2A5-54932F195200}" dt="2018-09-18T18:41:23.807" v="1704" actId="113"/>
        <pc:sldMkLst>
          <pc:docMk/>
          <pc:sldMk cId="3724079243" sldId="268"/>
        </pc:sldMkLst>
        <pc:spChg chg="add">
          <ac:chgData name="José Antonio Cunha" userId="8cbd7e64f76b5348" providerId="LiveId" clId="{1E583229-21B7-4373-A2A5-54932F195200}" dt="2018-09-18T18:39:56.883" v="1585"/>
          <ac:spMkLst>
            <pc:docMk/>
            <pc:sldMk cId="3724079243" sldId="268"/>
            <ac:spMk id="2" creationId="{0070C38A-2288-4E8F-B3E2-08E3A1E1F06D}"/>
          </ac:spMkLst>
        </pc:spChg>
        <pc:spChg chg="add mod">
          <ac:chgData name="José Antonio Cunha" userId="8cbd7e64f76b5348" providerId="LiveId" clId="{1E583229-21B7-4373-A2A5-54932F195200}" dt="2018-09-18T18:41:23.807" v="1704" actId="113"/>
          <ac:spMkLst>
            <pc:docMk/>
            <pc:sldMk cId="3724079243" sldId="268"/>
            <ac:spMk id="3" creationId="{8FB8DF4A-96D1-4AFE-9551-ED339F50FB0B}"/>
          </ac:spMkLst>
        </pc:spChg>
        <pc:picChg chg="add mod">
          <ac:chgData name="José Antonio Cunha" userId="8cbd7e64f76b5348" providerId="LiveId" clId="{1E583229-21B7-4373-A2A5-54932F195200}" dt="2018-09-18T18:41:17.335" v="1702" actId="14100"/>
          <ac:picMkLst>
            <pc:docMk/>
            <pc:sldMk cId="3724079243" sldId="268"/>
            <ac:picMk id="4" creationId="{4E0BADC8-4ED2-4BB3-B024-84F1FD2A4D8B}"/>
          </ac:picMkLst>
        </pc:picChg>
      </pc:sldChg>
      <pc:sldChg chg="addSp modSp add">
        <pc:chgData name="José Antonio Cunha" userId="8cbd7e64f76b5348" providerId="LiveId" clId="{1E583229-21B7-4373-A2A5-54932F195200}" dt="2018-09-18T18:43:44.508" v="1840" actId="113"/>
        <pc:sldMkLst>
          <pc:docMk/>
          <pc:sldMk cId="1077781518" sldId="269"/>
        </pc:sldMkLst>
        <pc:spChg chg="add">
          <ac:chgData name="José Antonio Cunha" userId="8cbd7e64f76b5348" providerId="LiveId" clId="{1E583229-21B7-4373-A2A5-54932F195200}" dt="2018-09-18T18:41:35.888" v="1706"/>
          <ac:spMkLst>
            <pc:docMk/>
            <pc:sldMk cId="1077781518" sldId="269"/>
            <ac:spMk id="2" creationId="{B7FE1EA6-8554-456F-8800-7D3A6494DD23}"/>
          </ac:spMkLst>
        </pc:spChg>
        <pc:spChg chg="add mod">
          <ac:chgData name="José Antonio Cunha" userId="8cbd7e64f76b5348" providerId="LiveId" clId="{1E583229-21B7-4373-A2A5-54932F195200}" dt="2018-09-18T18:43:44.508" v="1840" actId="113"/>
          <ac:spMkLst>
            <pc:docMk/>
            <pc:sldMk cId="1077781518" sldId="269"/>
            <ac:spMk id="3" creationId="{2380C0BC-60BE-4DEE-A97F-62EAAA91E3E6}"/>
          </ac:spMkLst>
        </pc:spChg>
        <pc:picChg chg="add mod">
          <ac:chgData name="José Antonio Cunha" userId="8cbd7e64f76b5348" providerId="LiveId" clId="{1E583229-21B7-4373-A2A5-54932F195200}" dt="2018-09-18T18:42:30.468" v="1708" actId="1076"/>
          <ac:picMkLst>
            <pc:docMk/>
            <pc:sldMk cId="1077781518" sldId="269"/>
            <ac:picMk id="4" creationId="{3438DD83-4368-4E69-ACC4-A3BE2B0D12A4}"/>
          </ac:picMkLst>
        </pc:picChg>
      </pc:sldChg>
      <pc:sldChg chg="addSp modSp add">
        <pc:chgData name="José Antonio Cunha" userId="8cbd7e64f76b5348" providerId="LiveId" clId="{1E583229-21B7-4373-A2A5-54932F195200}" dt="2018-09-18T18:45:21.303" v="2008" actId="14100"/>
        <pc:sldMkLst>
          <pc:docMk/>
          <pc:sldMk cId="3962687868" sldId="270"/>
        </pc:sldMkLst>
        <pc:spChg chg="add">
          <ac:chgData name="José Antonio Cunha" userId="8cbd7e64f76b5348" providerId="LiveId" clId="{1E583229-21B7-4373-A2A5-54932F195200}" dt="2018-09-18T18:43:13.553" v="1808"/>
          <ac:spMkLst>
            <pc:docMk/>
            <pc:sldMk cId="3962687868" sldId="270"/>
            <ac:spMk id="2" creationId="{9061B230-C20F-42D2-9317-B5F317053A32}"/>
          </ac:spMkLst>
        </pc:spChg>
        <pc:spChg chg="add mod">
          <ac:chgData name="José Antonio Cunha" userId="8cbd7e64f76b5348" providerId="LiveId" clId="{1E583229-21B7-4373-A2A5-54932F195200}" dt="2018-09-18T18:44:57.620" v="2005" actId="20577"/>
          <ac:spMkLst>
            <pc:docMk/>
            <pc:sldMk cId="3962687868" sldId="270"/>
            <ac:spMk id="3" creationId="{CDAB88D4-A7E6-471A-9CBB-4234A8106CC5}"/>
          </ac:spMkLst>
        </pc:spChg>
        <pc:picChg chg="add mod">
          <ac:chgData name="José Antonio Cunha" userId="8cbd7e64f76b5348" providerId="LiveId" clId="{1E583229-21B7-4373-A2A5-54932F195200}" dt="2018-09-18T18:45:21.303" v="2008" actId="14100"/>
          <ac:picMkLst>
            <pc:docMk/>
            <pc:sldMk cId="3962687868" sldId="270"/>
            <ac:picMk id="4" creationId="{DAD84D18-B8F5-4018-91BC-68D5F511E455}"/>
          </ac:picMkLst>
        </pc:picChg>
      </pc:sldChg>
      <pc:sldChg chg="addSp modSp add">
        <pc:chgData name="José Antonio Cunha" userId="8cbd7e64f76b5348" providerId="LiveId" clId="{1E583229-21B7-4373-A2A5-54932F195200}" dt="2018-09-18T18:50:32.935" v="2287" actId="20577"/>
        <pc:sldMkLst>
          <pc:docMk/>
          <pc:sldMk cId="1973040436" sldId="271"/>
        </pc:sldMkLst>
        <pc:spChg chg="add">
          <ac:chgData name="José Antonio Cunha" userId="8cbd7e64f76b5348" providerId="LiveId" clId="{1E583229-21B7-4373-A2A5-54932F195200}" dt="2018-09-18T18:45:31.490" v="2010"/>
          <ac:spMkLst>
            <pc:docMk/>
            <pc:sldMk cId="1973040436" sldId="271"/>
            <ac:spMk id="2" creationId="{C971A532-0D2B-47C1-B466-C4643DF639FD}"/>
          </ac:spMkLst>
        </pc:spChg>
        <pc:spChg chg="add mod">
          <ac:chgData name="José Antonio Cunha" userId="8cbd7e64f76b5348" providerId="LiveId" clId="{1E583229-21B7-4373-A2A5-54932F195200}" dt="2018-09-18T18:47:26.453" v="2084" actId="14100"/>
          <ac:spMkLst>
            <pc:docMk/>
            <pc:sldMk cId="1973040436" sldId="271"/>
            <ac:spMk id="3" creationId="{B0A2F09E-03CA-4E6B-ADDD-94EE9768C4C9}"/>
          </ac:spMkLst>
        </pc:spChg>
        <pc:spChg chg="add mod">
          <ac:chgData name="José Antonio Cunha" userId="8cbd7e64f76b5348" providerId="LiveId" clId="{1E583229-21B7-4373-A2A5-54932F195200}" dt="2018-09-18T18:49:18.221" v="2215" actId="113"/>
          <ac:spMkLst>
            <pc:docMk/>
            <pc:sldMk cId="1973040436" sldId="271"/>
            <ac:spMk id="5" creationId="{ED654D45-A356-443D-AF38-EDBAFC87E951}"/>
          </ac:spMkLst>
        </pc:spChg>
        <pc:spChg chg="add mod">
          <ac:chgData name="José Antonio Cunha" userId="8cbd7e64f76b5348" providerId="LiveId" clId="{1E583229-21B7-4373-A2A5-54932F195200}" dt="2018-09-18T18:50:32.935" v="2287" actId="20577"/>
          <ac:spMkLst>
            <pc:docMk/>
            <pc:sldMk cId="1973040436" sldId="271"/>
            <ac:spMk id="6" creationId="{B738D776-186C-4490-AC6C-13660A74BB55}"/>
          </ac:spMkLst>
        </pc:spChg>
        <pc:picChg chg="add mod">
          <ac:chgData name="José Antonio Cunha" userId="8cbd7e64f76b5348" providerId="LiveId" clId="{1E583229-21B7-4373-A2A5-54932F195200}" dt="2018-09-18T18:47:20.387" v="2082" actId="14100"/>
          <ac:picMkLst>
            <pc:docMk/>
            <pc:sldMk cId="1973040436" sldId="271"/>
            <ac:picMk id="4" creationId="{B1744DDD-6094-4819-98F7-AAFD1F6F06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66665-C446-4209-8CF6-D1B5A734F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606172-1656-49FE-9848-FAE6AA66F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C76697-83FE-4E0F-94A6-5C5CC8C3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42DE-9FC8-4C8F-BD06-44A146532D3D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E85FF7-B4AF-47DD-892D-CC0DE49C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13D13-5796-483C-915C-2B0EA064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3B9-DCD8-4A36-B0F1-BE76579EA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45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8D589-6BEC-49BA-A6BC-3E94961F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9B3A63-2439-4431-8E19-C4E06E2CD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B3446-5B8E-4360-833C-DE5FD424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42DE-9FC8-4C8F-BD06-44A146532D3D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C07D89-1EAB-49E3-AC7E-DA2705A8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8E882-AA24-45D3-AEB6-25C36026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3B9-DCD8-4A36-B0F1-BE76579EA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83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5571F3-9A39-4766-904A-F2AD4DFC8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DC8C8A-E21E-4CAC-890C-E2A6A4866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4DD4E-0175-44C9-8CBC-FB4B19EA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42DE-9FC8-4C8F-BD06-44A146532D3D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6C3905-CF0B-43A7-8E72-5EE475CD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BDB1FF-554B-40DE-BEA3-92CAAF11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3B9-DCD8-4A36-B0F1-BE76579EA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4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93405-543B-43FF-83FD-6C5447D9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1A725-B687-4113-B044-D5DC9D0D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FE2598-48D4-4707-9CEC-996873FD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42DE-9FC8-4C8F-BD06-44A146532D3D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6FCC05-D201-4DDF-8BE3-28C9B201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07237-9D20-4DA9-B9FF-9C103CA1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3B9-DCD8-4A36-B0F1-BE76579EA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27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B5ED2-C95D-41E6-9FFF-BD7596F8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10E44E-87C0-4101-A62C-BB9A407E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8F81DE-E742-4DC6-8674-C315280D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42DE-9FC8-4C8F-BD06-44A146532D3D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0491C-99EA-4325-83DF-99C3BF9C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5B628-43DA-4664-8448-6CD87D73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3B9-DCD8-4A36-B0F1-BE76579EA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69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48FBA-7DBA-4F17-B54A-9121F02C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07FE42-1C14-410E-AD55-F78A0976D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AEB0E1-AC3F-4FD2-A4FC-C88B6D7FD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130155-FBA8-4E51-B21B-870E402E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42DE-9FC8-4C8F-BD06-44A146532D3D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63A9CF-3020-470C-866C-1184B411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76ADDB-D654-4EC0-BD6B-0FA525E6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3B9-DCD8-4A36-B0F1-BE76579EA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08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03D9B-C64F-40E6-9BDB-95F0355C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E37034-382B-418E-9897-E2EAB3DA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618425-AD43-43C0-B8EE-C6EF0E519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FF89C8-4F2B-4FD3-A787-64ADFD273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477159-39E5-4BFD-8CB9-2FC0C8807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54C94A-E4DE-440C-8A69-35C2EAC9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42DE-9FC8-4C8F-BD06-44A146532D3D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5D7254-1B70-4C73-891C-CB2D46D2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C3DA58-6E4F-4E4F-9F27-307D059D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3B9-DCD8-4A36-B0F1-BE76579EA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57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32D43-7E6E-4BAE-A276-7E6A90DC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2A760E-418B-419C-8E01-E45A933C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42DE-9FC8-4C8F-BD06-44A146532D3D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19CDD0-B467-4CD6-8CB0-8F2D1EB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DF2D12-5530-4D35-8FEE-B5979C50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3B9-DCD8-4A36-B0F1-BE76579EA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6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973CF2-E9F2-4E79-9982-6D493FE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42DE-9FC8-4C8F-BD06-44A146532D3D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6E65F8-44F2-4A88-83FC-0D21D962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BEA635-89F5-4815-97F4-78C3BAF2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3B9-DCD8-4A36-B0F1-BE76579EA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94A52-3934-41F4-9CC6-C96A3A60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4B5A14-C2A6-4FEB-89BC-8B41DCC85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7DE5DC-B13B-4506-87AA-A492B3BB0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F0322F-CBB0-467D-B36A-0D40B132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42DE-9FC8-4C8F-BD06-44A146532D3D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6864BD-4D28-454C-9CE8-EE6B9F9F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AB5F99-809F-4EAB-B3FF-74450967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3B9-DCD8-4A36-B0F1-BE76579EA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03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70E1F-DB4C-41CD-8540-1709A674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4A9B9D-FDF5-42AC-A573-F4125A643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EA77B4-3290-4270-AE4A-5E6F84576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3FA3FD-D984-49DB-AF80-C45E570E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42DE-9FC8-4C8F-BD06-44A146532D3D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0270B1-8558-48EF-B2A2-9A48DD9D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D2A1F8-966C-489C-9E4E-A0147699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4F3B9-DCD8-4A36-B0F1-BE76579EA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3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F1FF5E-4B3A-49DC-AE8E-D21FB8A2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72DC47-B48A-4D34-8653-A046CF03D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7F9897-B466-4B7C-96DC-C69CC1129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C42DE-9FC8-4C8F-BD06-44A146532D3D}" type="datetimeFigureOut">
              <a:rPr lang="pt-BR" smtClean="0"/>
              <a:t>18/09/2018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E7105-C530-47EC-ACFC-E9B3F635B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131768-C447-443B-9A9F-0E371951E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F3B9-DCD8-4A36-B0F1-BE76579EA2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3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facebook.com/app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D409B-6083-4CB5-9885-6DC5F597C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Integrando um </a:t>
            </a:r>
            <a:r>
              <a:rPr lang="pt-BR" dirty="0" err="1"/>
              <a:t>Bot</a:t>
            </a:r>
            <a:r>
              <a:rPr lang="pt-BR" dirty="0"/>
              <a:t> ao Facebook </a:t>
            </a:r>
            <a:r>
              <a:rPr lang="pt-BR" dirty="0" err="1"/>
              <a:t>Messager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28578C-27B8-4499-BC63-71578D776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IFRN/DIATINF</a:t>
            </a:r>
          </a:p>
        </p:txBody>
      </p:sp>
    </p:spTree>
    <p:extLst>
      <p:ext uri="{BB962C8B-B14F-4D97-AF65-F5344CB8AC3E}">
        <p14:creationId xmlns:p14="http://schemas.microsoft.com/office/powerpoint/2010/main" val="4546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1074DD3-2125-4B3C-BAF8-616F5EE8B7B4}"/>
              </a:ext>
            </a:extLst>
          </p:cNvPr>
          <p:cNvSpPr txBox="1"/>
          <p:nvPr/>
        </p:nvSpPr>
        <p:spPr>
          <a:xfrm>
            <a:off x="139959" y="214604"/>
            <a:ext cx="1129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Integrando um </a:t>
            </a:r>
            <a:r>
              <a:rPr lang="pt-BR" sz="3200" dirty="0" err="1"/>
              <a:t>Bot</a:t>
            </a:r>
            <a:r>
              <a:rPr lang="pt-BR" sz="3200" dirty="0"/>
              <a:t> ao Facebook </a:t>
            </a:r>
            <a:r>
              <a:rPr lang="pt-BR" sz="3200" dirty="0" err="1"/>
              <a:t>Messager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F6163E-A3DD-4262-8C33-0F9F3A2CD7F9}"/>
              </a:ext>
            </a:extLst>
          </p:cNvPr>
          <p:cNvSpPr txBox="1"/>
          <p:nvPr/>
        </p:nvSpPr>
        <p:spPr>
          <a:xfrm>
            <a:off x="251208" y="1617785"/>
            <a:ext cx="3816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dirty="0" err="1"/>
              <a:t>token</a:t>
            </a:r>
            <a:r>
              <a:rPr lang="pt-BR" dirty="0"/>
              <a:t> foi criado, basta clique nele para copiá-lo. E vamos colá-lo no </a:t>
            </a:r>
            <a:r>
              <a:rPr lang="pt-BR" dirty="0" err="1"/>
              <a:t>Diaologflow</a:t>
            </a:r>
            <a:r>
              <a:rPr lang="pt-BR" dirty="0"/>
              <a:t>.</a:t>
            </a:r>
          </a:p>
          <a:p>
            <a:pPr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3CFAC0-4CC6-4B44-B80C-E24E2D5C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592" y="1152038"/>
            <a:ext cx="65532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8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E95088E-9249-4CD0-8679-A59BC2B8E497}"/>
              </a:ext>
            </a:extLst>
          </p:cNvPr>
          <p:cNvSpPr txBox="1"/>
          <p:nvPr/>
        </p:nvSpPr>
        <p:spPr>
          <a:xfrm>
            <a:off x="139959" y="214604"/>
            <a:ext cx="1129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Integrando um </a:t>
            </a:r>
            <a:r>
              <a:rPr lang="pt-BR" sz="3200" dirty="0" err="1"/>
              <a:t>Bot</a:t>
            </a:r>
            <a:r>
              <a:rPr lang="pt-BR" sz="3200" dirty="0"/>
              <a:t> ao Facebook </a:t>
            </a:r>
            <a:r>
              <a:rPr lang="pt-BR" sz="3200" dirty="0" err="1"/>
              <a:t>Messager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7453F2-5AD9-4C92-9012-1C466971E0EB}"/>
              </a:ext>
            </a:extLst>
          </p:cNvPr>
          <p:cNvSpPr txBox="1"/>
          <p:nvPr/>
        </p:nvSpPr>
        <p:spPr>
          <a:xfrm>
            <a:off x="251208" y="1617785"/>
            <a:ext cx="381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Cole o </a:t>
            </a:r>
            <a:r>
              <a:rPr lang="pt-BR" dirty="0" err="1"/>
              <a:t>token</a:t>
            </a:r>
            <a:r>
              <a:rPr lang="pt-BR" dirty="0"/>
              <a:t> na caixa de texto Page </a:t>
            </a:r>
            <a:r>
              <a:rPr lang="pt-BR" dirty="0" err="1"/>
              <a:t>Acess</a:t>
            </a:r>
            <a:r>
              <a:rPr lang="pt-BR" dirty="0"/>
              <a:t> Token.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CCD6B2-FB38-42ED-8EA1-4DA89E5D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517" y="1273142"/>
            <a:ext cx="7153275" cy="50768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2E8ABC-660B-43C1-9542-1AE3A02A632D}"/>
              </a:ext>
            </a:extLst>
          </p:cNvPr>
          <p:cNvSpPr txBox="1"/>
          <p:nvPr/>
        </p:nvSpPr>
        <p:spPr>
          <a:xfrm>
            <a:off x="139959" y="3069771"/>
            <a:ext cx="4208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próximo passo é retornar a página criada e clicar no link Configurações.</a:t>
            </a:r>
          </a:p>
        </p:txBody>
      </p:sp>
    </p:spTree>
    <p:extLst>
      <p:ext uri="{BB962C8B-B14F-4D97-AF65-F5344CB8AC3E}">
        <p14:creationId xmlns:p14="http://schemas.microsoft.com/office/powerpoint/2010/main" val="156742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A4AFD4F-597D-4784-942F-16EC74672A17}"/>
              </a:ext>
            </a:extLst>
          </p:cNvPr>
          <p:cNvSpPr txBox="1"/>
          <p:nvPr/>
        </p:nvSpPr>
        <p:spPr>
          <a:xfrm>
            <a:off x="139959" y="214604"/>
            <a:ext cx="1129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Integrando um </a:t>
            </a:r>
            <a:r>
              <a:rPr lang="pt-BR" sz="3200" dirty="0" err="1"/>
              <a:t>Bot</a:t>
            </a:r>
            <a:r>
              <a:rPr lang="pt-BR" sz="3200" dirty="0"/>
              <a:t> ao Facebook </a:t>
            </a:r>
            <a:r>
              <a:rPr lang="pt-BR" sz="3200" dirty="0" err="1"/>
              <a:t>Messager</a:t>
            </a:r>
            <a:endParaRPr lang="pt-BR"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1AD11B-A061-40ED-BC4E-816D2329E1DB}"/>
              </a:ext>
            </a:extLst>
          </p:cNvPr>
          <p:cNvSpPr txBox="1"/>
          <p:nvPr/>
        </p:nvSpPr>
        <p:spPr>
          <a:xfrm>
            <a:off x="139959" y="1296955"/>
            <a:ext cx="28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próximo passo é retornar a página criada e clicar no link Configurações.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4572F0-2BD2-4ED5-A9D8-FF55CC80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08" y="923732"/>
            <a:ext cx="8879633" cy="571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6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70C38A-2288-4E8F-B3E2-08E3A1E1F06D}"/>
              </a:ext>
            </a:extLst>
          </p:cNvPr>
          <p:cNvSpPr txBox="1"/>
          <p:nvPr/>
        </p:nvSpPr>
        <p:spPr>
          <a:xfrm>
            <a:off x="139959" y="214604"/>
            <a:ext cx="1129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Integrando um </a:t>
            </a:r>
            <a:r>
              <a:rPr lang="pt-BR" sz="3200" dirty="0" err="1"/>
              <a:t>Bot</a:t>
            </a:r>
            <a:r>
              <a:rPr lang="pt-BR" sz="3200" dirty="0"/>
              <a:t> ao Facebook </a:t>
            </a:r>
            <a:r>
              <a:rPr lang="pt-BR" sz="3200" dirty="0" err="1"/>
              <a:t>Messager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B8DF4A-96D1-4AFE-9551-ED339F50FB0B}"/>
              </a:ext>
            </a:extLst>
          </p:cNvPr>
          <p:cNvSpPr txBox="1"/>
          <p:nvPr/>
        </p:nvSpPr>
        <p:spPr>
          <a:xfrm>
            <a:off x="139958" y="1296955"/>
            <a:ext cx="355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Dentro de Configurações, clique em </a:t>
            </a:r>
            <a:r>
              <a:rPr lang="pt-BR" b="1" dirty="0"/>
              <a:t>Plataforma do Messenger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0BADC8-4ED2-4BB3-B024-84F1FD2A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502" y="1035698"/>
            <a:ext cx="7931020" cy="57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7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7FE1EA6-8554-456F-8800-7D3A6494DD23}"/>
              </a:ext>
            </a:extLst>
          </p:cNvPr>
          <p:cNvSpPr txBox="1"/>
          <p:nvPr/>
        </p:nvSpPr>
        <p:spPr>
          <a:xfrm>
            <a:off x="139959" y="214604"/>
            <a:ext cx="1129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Integrando um </a:t>
            </a:r>
            <a:r>
              <a:rPr lang="pt-BR" sz="3200" dirty="0" err="1"/>
              <a:t>Bot</a:t>
            </a:r>
            <a:r>
              <a:rPr lang="pt-BR" sz="3200" dirty="0"/>
              <a:t> ao Facebook </a:t>
            </a:r>
            <a:r>
              <a:rPr lang="pt-BR" sz="3200" dirty="0" err="1"/>
              <a:t>Messager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80C0BC-60BE-4DEE-A97F-62EAAA91E3E6}"/>
              </a:ext>
            </a:extLst>
          </p:cNvPr>
          <p:cNvSpPr txBox="1"/>
          <p:nvPr/>
        </p:nvSpPr>
        <p:spPr>
          <a:xfrm>
            <a:off x="139958" y="1296955"/>
            <a:ext cx="390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Digite um </a:t>
            </a:r>
            <a:r>
              <a:rPr lang="pt-BR" dirty="0" err="1"/>
              <a:t>token</a:t>
            </a:r>
            <a:r>
              <a:rPr lang="pt-BR" dirty="0"/>
              <a:t> de verificação, copie e clique no botão </a:t>
            </a:r>
            <a:r>
              <a:rPr lang="pt-BR" b="1" dirty="0"/>
              <a:t>START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38DD83-4368-4E69-ACC4-A3BE2B0D1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23" y="1151844"/>
            <a:ext cx="71532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8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061B230-C20F-42D2-9317-B5F317053A32}"/>
              </a:ext>
            </a:extLst>
          </p:cNvPr>
          <p:cNvSpPr txBox="1"/>
          <p:nvPr/>
        </p:nvSpPr>
        <p:spPr>
          <a:xfrm>
            <a:off x="139959" y="214604"/>
            <a:ext cx="1129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Integrando um </a:t>
            </a:r>
            <a:r>
              <a:rPr lang="pt-BR" sz="3200" dirty="0" err="1"/>
              <a:t>Bot</a:t>
            </a:r>
            <a:r>
              <a:rPr lang="pt-BR" sz="3200" dirty="0"/>
              <a:t> ao Facebook </a:t>
            </a:r>
            <a:r>
              <a:rPr lang="pt-BR" sz="3200" dirty="0" err="1"/>
              <a:t>Messager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DAB88D4-A7E6-471A-9CBB-4234A8106CC5}"/>
              </a:ext>
            </a:extLst>
          </p:cNvPr>
          <p:cNvSpPr txBox="1"/>
          <p:nvPr/>
        </p:nvSpPr>
        <p:spPr>
          <a:xfrm>
            <a:off x="139958" y="1296955"/>
            <a:ext cx="3909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Retorne a página de configuração do aplicativo e na parte de baixa, temos a opção de configuração do </a:t>
            </a:r>
            <a:r>
              <a:rPr lang="pt-BR" dirty="0" err="1"/>
              <a:t>Webhook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D84D18-B8F5-4018-91BC-68D5F511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82" y="956164"/>
            <a:ext cx="6505575" cy="53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8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71A532-0D2B-47C1-B466-C4643DF639FD}"/>
              </a:ext>
            </a:extLst>
          </p:cNvPr>
          <p:cNvSpPr txBox="1"/>
          <p:nvPr/>
        </p:nvSpPr>
        <p:spPr>
          <a:xfrm>
            <a:off x="139959" y="214604"/>
            <a:ext cx="1129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Integrando um </a:t>
            </a:r>
            <a:r>
              <a:rPr lang="pt-BR" sz="3200" dirty="0" err="1"/>
              <a:t>Bot</a:t>
            </a:r>
            <a:r>
              <a:rPr lang="pt-BR" sz="3200" dirty="0"/>
              <a:t> ao Facebook </a:t>
            </a:r>
            <a:r>
              <a:rPr lang="pt-BR" sz="3200" dirty="0" err="1"/>
              <a:t>Messager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A2F09E-03CA-4E6B-ADDD-94EE9768C4C9}"/>
              </a:ext>
            </a:extLst>
          </p:cNvPr>
          <p:cNvSpPr txBox="1"/>
          <p:nvPr/>
        </p:nvSpPr>
        <p:spPr>
          <a:xfrm>
            <a:off x="139957" y="1296955"/>
            <a:ext cx="619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Retorne a página de configuração do aplicativo e na parte de baixa, temos a opção de configuração do </a:t>
            </a:r>
            <a:r>
              <a:rPr lang="pt-BR" dirty="0" err="1"/>
              <a:t>Webhook</a:t>
            </a:r>
            <a:r>
              <a:rPr lang="pt-BR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744DDD-6094-4819-98F7-AAFD1F6F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767" y="1165505"/>
            <a:ext cx="5294958" cy="477307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D654D45-A356-443D-AF38-EDBAFC87E951}"/>
              </a:ext>
            </a:extLst>
          </p:cNvPr>
          <p:cNvSpPr txBox="1"/>
          <p:nvPr/>
        </p:nvSpPr>
        <p:spPr>
          <a:xfrm>
            <a:off x="136607" y="2622620"/>
            <a:ext cx="6190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Cole o </a:t>
            </a:r>
            <a:r>
              <a:rPr lang="pt-BR" dirty="0" err="1"/>
              <a:t>token</a:t>
            </a:r>
            <a:r>
              <a:rPr lang="pt-BR" dirty="0"/>
              <a:t> de verificação na caixa de texto Verificar </a:t>
            </a:r>
            <a:r>
              <a:rPr lang="pt-BR" dirty="0" err="1"/>
              <a:t>token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Volte ao </a:t>
            </a:r>
            <a:r>
              <a:rPr lang="pt-BR" dirty="0" err="1"/>
              <a:t>Dialogflow</a:t>
            </a:r>
            <a:r>
              <a:rPr lang="pt-BR" dirty="0"/>
              <a:t> copia a URL e cole na caixa de texto URL de retorno de </a:t>
            </a:r>
            <a:r>
              <a:rPr lang="pt-BR" dirty="0" err="1"/>
              <a:t>chamda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Clique no botão </a:t>
            </a:r>
            <a:r>
              <a:rPr lang="pt-BR" b="1" dirty="0"/>
              <a:t>Verificar e salvar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38D776-186C-4490-AC6C-13660A74BB55}"/>
              </a:ext>
            </a:extLst>
          </p:cNvPr>
          <p:cNvSpPr txBox="1"/>
          <p:nvPr/>
        </p:nvSpPr>
        <p:spPr>
          <a:xfrm>
            <a:off x="231112" y="5194998"/>
            <a:ext cx="57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Pronto, seu agente foi publicado no Facebook </a:t>
            </a:r>
            <a:r>
              <a:rPr lang="pt-BR" dirty="0" err="1"/>
              <a:t>Messeger</a:t>
            </a:r>
            <a:r>
              <a:rPr lang="pt-BR" dirty="0"/>
              <a:t>, basta testá-lo.</a:t>
            </a:r>
          </a:p>
        </p:txBody>
      </p:sp>
    </p:spTree>
    <p:extLst>
      <p:ext uri="{BB962C8B-B14F-4D97-AF65-F5344CB8AC3E}">
        <p14:creationId xmlns:p14="http://schemas.microsoft.com/office/powerpoint/2010/main" val="197304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E2972DB-48CB-4770-8D84-D5FC4A511893}"/>
              </a:ext>
            </a:extLst>
          </p:cNvPr>
          <p:cNvSpPr txBox="1"/>
          <p:nvPr/>
        </p:nvSpPr>
        <p:spPr>
          <a:xfrm>
            <a:off x="139959" y="214604"/>
            <a:ext cx="1129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Integrando um </a:t>
            </a:r>
            <a:r>
              <a:rPr lang="pt-BR" sz="3200" dirty="0" err="1"/>
              <a:t>Bot</a:t>
            </a:r>
            <a:r>
              <a:rPr lang="pt-BR" sz="3200" dirty="0"/>
              <a:t> ao Facebook </a:t>
            </a:r>
            <a:r>
              <a:rPr lang="pt-BR" sz="3200" dirty="0" err="1"/>
              <a:t>Messager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B4675A-DD52-408F-BB13-B3100A82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793" y="1306287"/>
            <a:ext cx="8360200" cy="522514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CE7F2CF-0016-40FA-BE00-61947D975AF3}"/>
              </a:ext>
            </a:extLst>
          </p:cNvPr>
          <p:cNvSpPr txBox="1"/>
          <p:nvPr/>
        </p:nvSpPr>
        <p:spPr>
          <a:xfrm>
            <a:off x="251209" y="1617785"/>
            <a:ext cx="299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Basta ligar a chave Facebook </a:t>
            </a:r>
            <a:r>
              <a:rPr lang="pt-BR" dirty="0" err="1"/>
              <a:t>Messager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3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A96B7C-38DC-43A6-A74D-63FF56EAF9F3}"/>
              </a:ext>
            </a:extLst>
          </p:cNvPr>
          <p:cNvSpPr txBox="1"/>
          <p:nvPr/>
        </p:nvSpPr>
        <p:spPr>
          <a:xfrm>
            <a:off x="139959" y="214604"/>
            <a:ext cx="1129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Integrando um </a:t>
            </a:r>
            <a:r>
              <a:rPr lang="pt-BR" sz="3200" dirty="0" err="1"/>
              <a:t>Bot</a:t>
            </a:r>
            <a:r>
              <a:rPr lang="pt-BR" sz="3200" dirty="0"/>
              <a:t> ao Facebook </a:t>
            </a:r>
            <a:r>
              <a:rPr lang="pt-BR" sz="3200" dirty="0" err="1"/>
              <a:t>Messager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114371F-45C3-4120-A903-2A5B90843165}"/>
              </a:ext>
            </a:extLst>
          </p:cNvPr>
          <p:cNvSpPr txBox="1"/>
          <p:nvPr/>
        </p:nvSpPr>
        <p:spPr>
          <a:xfrm>
            <a:off x="251209" y="1617785"/>
            <a:ext cx="360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Temos as seguintes orientações: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CB704E-5953-43CB-940C-8CA8DD965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055600"/>
            <a:ext cx="71628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3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7C2C9DD-932A-4A12-9060-891B3CC39513}"/>
              </a:ext>
            </a:extLst>
          </p:cNvPr>
          <p:cNvSpPr txBox="1"/>
          <p:nvPr/>
        </p:nvSpPr>
        <p:spPr>
          <a:xfrm>
            <a:off x="139959" y="214604"/>
            <a:ext cx="1129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Integrando um </a:t>
            </a:r>
            <a:r>
              <a:rPr lang="pt-BR" sz="3200" dirty="0" err="1"/>
              <a:t>Bot</a:t>
            </a:r>
            <a:r>
              <a:rPr lang="pt-BR" sz="3200" dirty="0"/>
              <a:t> ao Facebook </a:t>
            </a:r>
            <a:r>
              <a:rPr lang="pt-BR" sz="3200" dirty="0" err="1"/>
              <a:t>Messager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6D2895-1159-4A59-B614-D6DBEBFD1304}"/>
              </a:ext>
            </a:extLst>
          </p:cNvPr>
          <p:cNvSpPr txBox="1"/>
          <p:nvPr/>
        </p:nvSpPr>
        <p:spPr>
          <a:xfrm>
            <a:off x="251208" y="1617785"/>
            <a:ext cx="2944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Logo-se</a:t>
            </a:r>
            <a:r>
              <a:rPr lang="pt-BR" dirty="0"/>
              <a:t> ao Facebook com sua conta: </a:t>
            </a:r>
            <a:r>
              <a:rPr lang="pt-BR" dirty="0">
                <a:hlinkClick r:id="rId2"/>
              </a:rPr>
              <a:t>https://www.facebook.com</a:t>
            </a:r>
            <a:r>
              <a:rPr lang="pt-BR" dirty="0"/>
              <a:t>  </a:t>
            </a:r>
          </a:p>
          <a:p>
            <a:endParaRPr lang="pt-BR" dirty="0"/>
          </a:p>
          <a:p>
            <a:r>
              <a:rPr lang="pt-BR" dirty="0"/>
              <a:t>e selecione a opção criar nova página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28BC51-D3F3-4CCF-B8DF-4D8849A1C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067" y="914400"/>
            <a:ext cx="8452100" cy="55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4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BB7C9B-8063-411C-AED5-0CD8CEC7FCB1}"/>
              </a:ext>
            </a:extLst>
          </p:cNvPr>
          <p:cNvSpPr txBox="1"/>
          <p:nvPr/>
        </p:nvSpPr>
        <p:spPr>
          <a:xfrm>
            <a:off x="139959" y="214604"/>
            <a:ext cx="1129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Integrando um </a:t>
            </a:r>
            <a:r>
              <a:rPr lang="pt-BR" sz="3200" dirty="0" err="1"/>
              <a:t>Bot</a:t>
            </a:r>
            <a:r>
              <a:rPr lang="pt-BR" sz="3200" dirty="0"/>
              <a:t> ao Facebook </a:t>
            </a:r>
            <a:r>
              <a:rPr lang="pt-BR" sz="3200" dirty="0" err="1"/>
              <a:t>Messager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681230-7DAE-42BE-8E88-CEF4F5165E15}"/>
              </a:ext>
            </a:extLst>
          </p:cNvPr>
          <p:cNvSpPr txBox="1"/>
          <p:nvPr/>
        </p:nvSpPr>
        <p:spPr>
          <a:xfrm>
            <a:off x="251208" y="1617785"/>
            <a:ext cx="3816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Selecione a categoria da  página e siga todos os passos para criação da página.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B40B13-3971-4215-BA96-A6413D99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77" y="1137363"/>
            <a:ext cx="66484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0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83E2A0-9EE0-4150-8CB7-BA5E06791EDD}"/>
              </a:ext>
            </a:extLst>
          </p:cNvPr>
          <p:cNvSpPr txBox="1"/>
          <p:nvPr/>
        </p:nvSpPr>
        <p:spPr>
          <a:xfrm>
            <a:off x="139959" y="214604"/>
            <a:ext cx="1129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Integrando um </a:t>
            </a:r>
            <a:r>
              <a:rPr lang="pt-BR" sz="3200" dirty="0" err="1"/>
              <a:t>Bot</a:t>
            </a:r>
            <a:r>
              <a:rPr lang="pt-BR" sz="3200" dirty="0"/>
              <a:t> ao Facebook </a:t>
            </a:r>
            <a:r>
              <a:rPr lang="pt-BR" sz="3200" dirty="0" err="1"/>
              <a:t>Messager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13D04CF-8F45-4CF2-8885-80F8DBF7D51E}"/>
              </a:ext>
            </a:extLst>
          </p:cNvPr>
          <p:cNvSpPr txBox="1"/>
          <p:nvPr/>
        </p:nvSpPr>
        <p:spPr>
          <a:xfrm>
            <a:off x="251208" y="1617785"/>
            <a:ext cx="3816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acesse o link </a:t>
            </a:r>
            <a:r>
              <a:rPr lang="pt-BR" dirty="0">
                <a:hlinkClick r:id="rId2"/>
              </a:rPr>
              <a:t>https://developers.facebook.com/apps</a:t>
            </a:r>
            <a:endParaRPr lang="pt-BR" dirty="0"/>
          </a:p>
          <a:p>
            <a:endParaRPr lang="pt-BR" dirty="0"/>
          </a:p>
          <a:p>
            <a:r>
              <a:rPr lang="pt-BR" dirty="0"/>
              <a:t>E clique no link </a:t>
            </a:r>
            <a:r>
              <a:rPr lang="pt-BR" b="1" dirty="0"/>
              <a:t>Adicionar um novo aplicativo.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5CF197-BC39-49B2-8C31-775F7DDE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63" y="1147664"/>
            <a:ext cx="7471429" cy="540242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10F51BE-CC20-484E-8098-FBEDDBB0CBE1}"/>
              </a:ext>
            </a:extLst>
          </p:cNvPr>
          <p:cNvSpPr txBox="1"/>
          <p:nvPr/>
        </p:nvSpPr>
        <p:spPr>
          <a:xfrm>
            <a:off x="139959" y="381622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Informe o nome do </a:t>
            </a:r>
            <a:r>
              <a:rPr lang="pt-BR" dirty="0" err="1"/>
              <a:t>bot</a:t>
            </a:r>
            <a:r>
              <a:rPr lang="pt-BR" dirty="0"/>
              <a:t> e o seu E-mail de contato e clique no link </a:t>
            </a:r>
          </a:p>
          <a:p>
            <a:r>
              <a:rPr lang="pt-BR" b="1" dirty="0"/>
              <a:t>Criar um número de identificação do aplicativo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0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8807576-C6D2-4141-BD9B-5884A7F890D8}"/>
              </a:ext>
            </a:extLst>
          </p:cNvPr>
          <p:cNvSpPr txBox="1"/>
          <p:nvPr/>
        </p:nvSpPr>
        <p:spPr>
          <a:xfrm>
            <a:off x="139959" y="214604"/>
            <a:ext cx="1129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Integrando um </a:t>
            </a:r>
            <a:r>
              <a:rPr lang="pt-BR" sz="3200" dirty="0" err="1"/>
              <a:t>Bot</a:t>
            </a:r>
            <a:r>
              <a:rPr lang="pt-BR" sz="3200" dirty="0"/>
              <a:t> ao Facebook </a:t>
            </a:r>
            <a:r>
              <a:rPr lang="pt-BR" sz="3200" dirty="0" err="1"/>
              <a:t>Messager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FF15A5-B1D0-409A-9486-1B10A95CBD6D}"/>
              </a:ext>
            </a:extLst>
          </p:cNvPr>
          <p:cNvSpPr txBox="1"/>
          <p:nvPr/>
        </p:nvSpPr>
        <p:spPr>
          <a:xfrm>
            <a:off x="251208" y="1617785"/>
            <a:ext cx="3816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aplicativo foi criado, então, você vai selecionar um produto, no nosso caso o produto é </a:t>
            </a:r>
            <a:r>
              <a:rPr lang="pt-BR" b="1" dirty="0"/>
              <a:t>Messenger </a:t>
            </a:r>
            <a:r>
              <a:rPr lang="pt-BR" dirty="0"/>
              <a:t>e clique em Configurar.</a:t>
            </a:r>
            <a:endParaRPr lang="pt-BR" b="1" dirty="0"/>
          </a:p>
          <a:p>
            <a:pPr algn="just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F2F2B7-2C03-4781-97C0-68114ADE9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92" y="1137946"/>
            <a:ext cx="69723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8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504190-FDBD-414B-B15E-385F11ADAB3D}"/>
              </a:ext>
            </a:extLst>
          </p:cNvPr>
          <p:cNvSpPr txBox="1"/>
          <p:nvPr/>
        </p:nvSpPr>
        <p:spPr>
          <a:xfrm>
            <a:off x="139959" y="214604"/>
            <a:ext cx="1129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Integrando um </a:t>
            </a:r>
            <a:r>
              <a:rPr lang="pt-BR" sz="3200" dirty="0" err="1"/>
              <a:t>Bot</a:t>
            </a:r>
            <a:r>
              <a:rPr lang="pt-BR" sz="3200" dirty="0"/>
              <a:t> ao Facebook </a:t>
            </a:r>
            <a:r>
              <a:rPr lang="pt-BR" sz="3200" dirty="0" err="1"/>
              <a:t>Messager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21DF0A-C35A-48D2-82F8-887834A1F820}"/>
              </a:ext>
            </a:extLst>
          </p:cNvPr>
          <p:cNvSpPr txBox="1"/>
          <p:nvPr/>
        </p:nvSpPr>
        <p:spPr>
          <a:xfrm>
            <a:off x="251208" y="1617785"/>
            <a:ext cx="381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Temos a opções de geração de </a:t>
            </a:r>
            <a:r>
              <a:rPr lang="pt-BR" dirty="0" err="1"/>
              <a:t>token</a:t>
            </a:r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78E046-4625-48C2-A1A9-EE638EE3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96" y="896711"/>
            <a:ext cx="6582358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6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0B39D07-FC49-46F4-AB6A-0EFA962E6389}"/>
              </a:ext>
            </a:extLst>
          </p:cNvPr>
          <p:cNvSpPr txBox="1"/>
          <p:nvPr/>
        </p:nvSpPr>
        <p:spPr>
          <a:xfrm>
            <a:off x="139959" y="214604"/>
            <a:ext cx="11290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Integrando um </a:t>
            </a:r>
            <a:r>
              <a:rPr lang="pt-BR" sz="3200" dirty="0" err="1"/>
              <a:t>Bot</a:t>
            </a:r>
            <a:r>
              <a:rPr lang="pt-BR" sz="3200" dirty="0"/>
              <a:t> ao Facebook </a:t>
            </a:r>
            <a:r>
              <a:rPr lang="pt-BR" sz="3200" dirty="0" err="1"/>
              <a:t>Messager</a:t>
            </a:r>
            <a:endParaRPr lang="pt-BR" sz="3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135B78-755E-41E3-BB10-CFB629D2B2A1}"/>
              </a:ext>
            </a:extLst>
          </p:cNvPr>
          <p:cNvSpPr txBox="1"/>
          <p:nvPr/>
        </p:nvSpPr>
        <p:spPr>
          <a:xfrm>
            <a:off x="251208" y="1617785"/>
            <a:ext cx="3816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Você vai vincular o aplicativo a uma página.</a:t>
            </a:r>
          </a:p>
          <a:p>
            <a:pPr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734B10-1222-4980-A502-B7D294E8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248" y="986032"/>
            <a:ext cx="64960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51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402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Integrando um Bot ao Facebook Messager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Integrando um Bot ao Facebook Messager</dc:title>
  <dc:creator>José Antonio Cunha</dc:creator>
  <cp:lastModifiedBy>José Antonio Cunha</cp:lastModifiedBy>
  <cp:revision>1</cp:revision>
  <dcterms:created xsi:type="dcterms:W3CDTF">2018-09-18T18:10:54Z</dcterms:created>
  <dcterms:modified xsi:type="dcterms:W3CDTF">2018-09-18T18:50:36Z</dcterms:modified>
</cp:coreProperties>
</file>