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CE5D-E302-44AD-947D-1341D3123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2A4FBA-0845-4852-A052-79CF389A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063D1-85BC-4A34-909A-04C95B5B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61E2E-83FD-4CCF-A53A-C4FB0A5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82EFF-0F37-4FAC-8EED-CF848AD5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18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C586F-246A-4228-9569-69D60929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215FF1-AAD1-46F0-859B-5C211A75B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E27D5-8517-41E9-85FD-D0F55B87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C91E4E-0FFD-4149-B3A4-0C84B23B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1685C-0A09-47B4-AD1E-6E2FC54C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F3840E-2BB1-453B-A68D-60947DF82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5C0FE-B9F0-43FF-A5C3-8F34484B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6361D-5B11-4056-BA7E-B8451DA2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13A7C-2B2F-48F9-951C-514AC79D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B3EAA-1BE4-492A-BF87-CBD5017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80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9B308-0E2D-4A12-8EF3-5C2E4093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FC56F-2FF8-4AB9-B910-20F7EF20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8A603-F8BB-46FF-8D5F-5896A06B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0DDED-7E08-446F-AC9B-9814449D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557C3-B064-44F9-91C0-A93A65C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27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A7524-22D4-4FA9-A807-D58C12B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15E74-772D-4CF8-A62E-64C9A54D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B1CEE-824C-4736-87DA-7974160E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3DA9F-A0BA-486C-BEE2-1A6282AC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557BE-319B-4229-B7DF-92771C13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662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466F-629B-4110-B7AF-B12DC9A5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3A84E-88C9-4314-BBCA-0426C96EA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08CA84-4621-4BAB-A47F-4C95C8532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5AE09F-C287-4AB4-A494-E664725E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EE06B-FD87-4312-BBF0-32BAF87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80D71D-7307-4FE6-A80B-D541A3C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61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57EEF-706E-4623-8D32-6DA41CF8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314BDF-C026-4514-B7C0-8365709A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E8286E-E9B9-4B47-850B-AAC44622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D25AE5-F92E-40E6-9D0B-58FCCAD3E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7706E4-1CB3-4820-92C3-59328199C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817D42-BE8A-487D-A5D6-2EF70D3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1E81C2-2AE5-4D54-87BB-5B976A6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3867B4-DFE7-48D5-A7BC-B6C878CD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3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72FF4-AB10-4CC3-9C5E-266BFB2C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58E8C-C34F-4510-83C0-03ECCCC2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A5ADA-7F0D-4537-B94E-A0319FB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9FD9C-5BD6-4256-84D5-0E0AF823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7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34FD57-6046-4FCD-BCA1-1A95BA67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928DE9-2FD8-4770-B149-15FAA15C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C8AB8A-51BE-4256-8C0A-AF40D743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84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9E483-29D7-49B0-8DB7-BD748A94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B849-7925-4C86-9321-0A4EAF3C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3E8869-734B-4926-90F5-143C372E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DEC2C-E897-42EB-B3C8-2350D3F5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FA2B5-B3B7-4ABE-8220-285B9A27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A02B5E-65B5-41DB-B3F3-994CF1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49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A61C8-CA2D-407B-A75B-ABE24928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225916-9021-4001-BF86-2E92BD218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9B55BC-CB8B-4DBE-BD15-0B6E967C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0A8D4F-0DC6-44F4-AC04-26FF6863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D6FCC6-91EA-4827-8157-555D2420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C6F394-704B-4B76-8758-A31A41C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7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A41CEA-7E68-4623-A30D-1DD6A1A6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2C5732-F218-4821-B302-D6F11B73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C4C99-E52E-4F7D-AE61-E110E44B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BD51-6C1B-4267-A4D3-C6D80BAB9653}" type="datetimeFigureOut">
              <a:rPr lang="es-PE" smtClean="0"/>
              <a:t>23/11/2021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3108F-E00D-41E9-A960-B1AD2FCE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46543-380F-4D40-B22E-D9DBEC09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48B7-EB8E-4650-A1DC-8EC76CA145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98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4oYw8CKx1c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EPGlLuvK8JE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746C-9B8D-4333-8CBF-C67DA89F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5" y="365125"/>
            <a:ext cx="11497455" cy="6290508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ACTIVIDAD DE APRENDIZAJE </a:t>
            </a:r>
            <a:r>
              <a:rPr lang="es-MX" sz="2400" dirty="0" err="1">
                <a:solidFill>
                  <a:srgbClr val="FF0000"/>
                </a:solidFill>
              </a:rPr>
              <a:t>N°</a:t>
            </a:r>
            <a:r>
              <a:rPr lang="es-MX" sz="2400" dirty="0">
                <a:solidFill>
                  <a:srgbClr val="FF0000"/>
                </a:solidFill>
              </a:rPr>
              <a:t> 38-I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TÍTULO                                  :</a:t>
            </a:r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PLANTEAMOS PROPUESTAS DE SOLUCIÓN CON ACCIONES PARA                        LA BÚSQUEDA DEL BIEN COMÚN.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COMPETENCIAS                  : 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-Lee diversos tipos de textos en su lengua materna.</a:t>
            </a:r>
            <a:b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-Escribe diversos tipos de textos en su lengua materna.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PROPÓSITO                          :</a:t>
            </a:r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Formular propuestas de solución a la problemática local regional y nacional.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PRODUCTO                           :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-Organizador gráfico con las respuestas a las preguntas sobre el Bicentenario y las promesas de la juventud, entre otros.</a:t>
            </a:r>
            <a:br>
              <a:rPr lang="es-MX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-Acta de compromisos para construir el país que queremos.</a:t>
            </a: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rgbClr val="FF0000"/>
                </a:solidFill>
              </a:rPr>
              <a:t>CONOCIMIENTOS PREVIOS:</a:t>
            </a:r>
            <a:br>
              <a:rPr lang="es-MX" sz="2400" dirty="0">
                <a:solidFill>
                  <a:srgbClr val="FF0000"/>
                </a:solidFill>
              </a:rPr>
            </a:br>
            <a:br>
              <a:rPr lang="es-MX" sz="2400" dirty="0">
                <a:solidFill>
                  <a:srgbClr val="FF0000"/>
                </a:solidFill>
              </a:rPr>
            </a:br>
            <a:r>
              <a:rPr lang="es-MX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¿Cuál es la idea principal del vídeo?</a:t>
            </a:r>
            <a:endParaRPr lang="es-P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0502-2454-46A2-963D-C48493DE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365125"/>
            <a:ext cx="11797259" cy="6365459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3" name="Elementos multimedia en línea 2" title="Act 8 Rec 2  ￂ﾿Quￃﾩ son los residuos sￃﾳlidos">
            <a:hlinkClick r:id="" action="ppaction://media"/>
            <a:extLst>
              <a:ext uri="{FF2B5EF4-FFF2-40B4-BE49-F238E27FC236}">
                <a16:creationId xmlns:a16="http://schemas.microsoft.com/office/drawing/2014/main" id="{4A72E8B2-FC97-47F9-8194-7806317B72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9843" y="365125"/>
            <a:ext cx="1179725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37A6B-B03D-4021-B5F7-9D425A8A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365125"/>
            <a:ext cx="11632367" cy="6230547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3" name="Elementos multimedia en línea 2" title="EJES DEL BICENTENARIO, Perￃﾺ, el paￃﾭs que queremos construir">
            <a:hlinkClick r:id="" action="ppaction://media"/>
            <a:extLst>
              <a:ext uri="{FF2B5EF4-FFF2-40B4-BE49-F238E27FC236}">
                <a16:creationId xmlns:a16="http://schemas.microsoft.com/office/drawing/2014/main" id="{54FEE4B8-4190-4570-A9F0-210D5CB76D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4820" y="400987"/>
            <a:ext cx="11632367" cy="62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391B-EC06-4CCC-A6F3-4468B486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365125"/>
            <a:ext cx="11632367" cy="6245537"/>
          </a:xfrm>
        </p:spPr>
        <p:txBody>
          <a:bodyPr/>
          <a:lstStyle/>
          <a:p>
            <a:endParaRPr lang="es-PE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A9D3056D-6262-47D5-B95E-E6AC5DDCB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3746"/>
              </p:ext>
            </p:extLst>
          </p:nvPr>
        </p:nvGraphicFramePr>
        <p:xfrm>
          <a:off x="304800" y="719666"/>
          <a:ext cx="11582400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802385749"/>
                    </a:ext>
                  </a:extLst>
                </a:gridCol>
                <a:gridCol w="2985041">
                  <a:extLst>
                    <a:ext uri="{9D8B030D-6E8A-4147-A177-3AD203B41FA5}">
                      <a16:colId xmlns:a16="http://schemas.microsoft.com/office/drawing/2014/main" val="134149405"/>
                    </a:ext>
                  </a:extLst>
                </a:gridCol>
                <a:gridCol w="1647919">
                  <a:extLst>
                    <a:ext uri="{9D8B030D-6E8A-4147-A177-3AD203B41FA5}">
                      <a16:colId xmlns:a16="http://schemas.microsoft.com/office/drawing/2014/main" val="3603015438"/>
                    </a:ext>
                  </a:extLst>
                </a:gridCol>
                <a:gridCol w="1619937">
                  <a:extLst>
                    <a:ext uri="{9D8B030D-6E8A-4147-A177-3AD203B41FA5}">
                      <a16:colId xmlns:a16="http://schemas.microsoft.com/office/drawing/2014/main" val="1167493360"/>
                    </a:ext>
                  </a:extLst>
                </a:gridCol>
                <a:gridCol w="3013023">
                  <a:extLst>
                    <a:ext uri="{9D8B030D-6E8A-4147-A177-3AD203B41FA5}">
                      <a16:colId xmlns:a16="http://schemas.microsoft.com/office/drawing/2014/main" val="76548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          TEXTOS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IDEA PRINCIPAL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  TIPO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CONECTORES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ANÁLISIS  DE UNA ORACIÓN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3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El Bicentenario y las propuestas de la juventud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9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Composición de la atmósfera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8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Compostera casera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5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El acta de compromiso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5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A9FFA-E982-4A4D-97F9-6D93ED5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3" y="365125"/>
            <a:ext cx="11437495" cy="6020685"/>
          </a:xfrm>
        </p:spPr>
        <p:txBody>
          <a:bodyPr>
            <a:normAutofit fontScale="90000"/>
          </a:bodyPr>
          <a:lstStyle/>
          <a:p>
            <a:r>
              <a:rPr lang="es-MX" sz="2400" dirty="0"/>
              <a:t>Elabora un acta de compromisos para construir el país que queremos, según el esquema: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                                                                         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TÍTULO: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AGENDA</a:t>
            </a:r>
            <a:br>
              <a:rPr lang="es-MX" sz="2400" dirty="0"/>
            </a:br>
            <a:r>
              <a:rPr lang="es-MX" sz="2400" dirty="0"/>
              <a:t>INTRODUCCIÓN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DESARROLLO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ACUERDOS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CIERRE</a:t>
            </a:r>
            <a:br>
              <a:rPr lang="es-MX" sz="2400" dirty="0"/>
            </a:b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933872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</Words>
  <Application>Microsoft Office PowerPoint</Application>
  <PresentationFormat>Panorámica</PresentationFormat>
  <Paragraphs>22</Paragraphs>
  <Slides>5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ACTIVIDAD DE APRENDIZAJE N° 38-I TÍTULO                                  :PLANTEAMOS PROPUESTAS DE SOLUCIÓN CON ACCIONES PARA                        LA BÚSQUEDA DEL BIEN COMÚN. COMPETENCIAS                  :  -Lee diversos tipos de textos en su lengua materna. -Escribe diversos tipos de textos en su lengua materna. PROPÓSITO                          :Formular propuestas de solución a la problemática local regional y nacional. PRODUCTO                           : -Organizador gráfico con las respuestas a las preguntas sobre el Bicentenario y las promesas de la juventud, entre otros. -Acta de compromisos para construir el país que queremos. CONOCIMIENTOS PREVIOS:  ¿Cuál es la idea principal del vídeo?</vt:lpstr>
      <vt:lpstr>Presentación de PowerPoint</vt:lpstr>
      <vt:lpstr>Presentación de PowerPoint</vt:lpstr>
      <vt:lpstr>Presentación de PowerPoint</vt:lpstr>
      <vt:lpstr>Elabora un acta de compromisos para construir el país que queremos, según el esquema:                                                                            TÍTULO:  AGENDA INTRODUCCIÓN   DESARROLLO      ACUERDOS    CIERRE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DE APRENDIZAJE N° 38-I TÍTULO                                  :PLANTEAMOS PROPUESTAS DE SOLUCIÓN CON ACCIONES PARA                        LA BÚSQUEDA DEL BIEN COMÚN. COMPETENCIAS                  :  -Lee diversos tipos de textos en su lengua materna. -Escribe diversos tipos de textos en su lengua materna. PROPÓSITO                          :Formular propuestas de solución a la problemática local regional y nacional. PRODUCTO                           : -Organizador gráfico con las respuestas a las preguntas sobre el Bicentenario y las promesas de la juventud, entre otros. -Acta de compromisos para construir el país que queremos. CONOCIMIENTOS PREVIOS:  ¿Cuál es la idea principal del vídeo?</dc:title>
  <dc:creator>Solis</dc:creator>
  <cp:lastModifiedBy>Solis</cp:lastModifiedBy>
  <cp:revision>3</cp:revision>
  <dcterms:created xsi:type="dcterms:W3CDTF">2021-11-20T11:50:59Z</dcterms:created>
  <dcterms:modified xsi:type="dcterms:W3CDTF">2021-11-23T12:12:11Z</dcterms:modified>
</cp:coreProperties>
</file>