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1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1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5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4D04-E794-42D0-8C39-F33B8A906A5C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F406-4D34-47D8-9BFF-EA8D37E88A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4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04058" y="1354871"/>
            <a:ext cx="2739812" cy="3846417"/>
          </a:xfrm>
          <a:custGeom>
            <a:avLst/>
            <a:gdLst>
              <a:gd name="connsiteX0" fmla="*/ 0 w 2290993"/>
              <a:gd name="connsiteY0" fmla="*/ 300392 h 2002616"/>
              <a:gd name="connsiteX1" fmla="*/ 1289685 w 2290993"/>
              <a:gd name="connsiteY1" fmla="*/ 300392 h 2002616"/>
              <a:gd name="connsiteX2" fmla="*/ 1289685 w 2290993"/>
              <a:gd name="connsiteY2" fmla="*/ 0 h 2002616"/>
              <a:gd name="connsiteX3" fmla="*/ 2290993 w 2290993"/>
              <a:gd name="connsiteY3" fmla="*/ 1001308 h 2002616"/>
              <a:gd name="connsiteX4" fmla="*/ 1289685 w 2290993"/>
              <a:gd name="connsiteY4" fmla="*/ 2002616 h 2002616"/>
              <a:gd name="connsiteX5" fmla="*/ 1289685 w 2290993"/>
              <a:gd name="connsiteY5" fmla="*/ 1702224 h 2002616"/>
              <a:gd name="connsiteX6" fmla="*/ 0 w 2290993"/>
              <a:gd name="connsiteY6" fmla="*/ 1702224 h 2002616"/>
              <a:gd name="connsiteX7" fmla="*/ 0 w 2290993"/>
              <a:gd name="connsiteY7" fmla="*/ 300392 h 200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0993" h="2002616">
                <a:moveTo>
                  <a:pt x="0" y="300392"/>
                </a:moveTo>
                <a:lnTo>
                  <a:pt x="1289685" y="300392"/>
                </a:lnTo>
                <a:lnTo>
                  <a:pt x="1289685" y="0"/>
                </a:lnTo>
                <a:lnTo>
                  <a:pt x="2290993" y="1001308"/>
                </a:lnTo>
                <a:lnTo>
                  <a:pt x="1289685" y="2002616"/>
                </a:lnTo>
                <a:lnTo>
                  <a:pt x="1289685" y="1702224"/>
                </a:lnTo>
                <a:lnTo>
                  <a:pt x="0" y="1702224"/>
                </a:lnTo>
                <a:lnTo>
                  <a:pt x="0" y="300392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0528" tIns="304837" rIns="610276" bIns="304837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Excluded</a:t>
            </a:r>
            <a:r>
              <a:rPr lang="es-CR" sz="1600" dirty="0"/>
              <a:t>:</a:t>
            </a:r>
          </a:p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180 papers without topics related to the specific research topic</a:t>
            </a:r>
            <a:endParaRPr lang="en-US" sz="1600" kern="1200" dirty="0"/>
          </a:p>
        </p:txBody>
      </p:sp>
      <p:sp>
        <p:nvSpPr>
          <p:cNvPr id="5" name="Freeform 4"/>
          <p:cNvSpPr/>
          <p:nvPr/>
        </p:nvSpPr>
        <p:spPr>
          <a:xfrm>
            <a:off x="288378" y="2597187"/>
            <a:ext cx="1487156" cy="1431848"/>
          </a:xfrm>
          <a:custGeom>
            <a:avLst/>
            <a:gdLst>
              <a:gd name="connsiteX0" fmla="*/ 0 w 1145496"/>
              <a:gd name="connsiteY0" fmla="*/ 572748 h 1145496"/>
              <a:gd name="connsiteX1" fmla="*/ 572748 w 1145496"/>
              <a:gd name="connsiteY1" fmla="*/ 0 h 1145496"/>
              <a:gd name="connsiteX2" fmla="*/ 1145496 w 1145496"/>
              <a:gd name="connsiteY2" fmla="*/ 572748 h 1145496"/>
              <a:gd name="connsiteX3" fmla="*/ 572748 w 1145496"/>
              <a:gd name="connsiteY3" fmla="*/ 1145496 h 1145496"/>
              <a:gd name="connsiteX4" fmla="*/ 0 w 1145496"/>
              <a:gd name="connsiteY4" fmla="*/ 572748 h 11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496" h="1145496">
                <a:moveTo>
                  <a:pt x="0" y="572748"/>
                </a:moveTo>
                <a:cubicBezTo>
                  <a:pt x="0" y="256428"/>
                  <a:pt x="256428" y="0"/>
                  <a:pt x="572748" y="0"/>
                </a:cubicBezTo>
                <a:cubicBezTo>
                  <a:pt x="889068" y="0"/>
                  <a:pt x="1145496" y="256428"/>
                  <a:pt x="1145496" y="572748"/>
                </a:cubicBezTo>
                <a:cubicBezTo>
                  <a:pt x="1145496" y="889068"/>
                  <a:pt x="889068" y="1145496"/>
                  <a:pt x="572748" y="1145496"/>
                </a:cubicBezTo>
                <a:cubicBezTo>
                  <a:pt x="256428" y="1145496"/>
                  <a:pt x="0" y="889068"/>
                  <a:pt x="0" y="57274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4739" tIns="174739" rIns="174739" bIns="174739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Initial search result:</a:t>
            </a:r>
            <a:br>
              <a:rPr lang="en-US" sz="1600" kern="1200" dirty="0"/>
            </a:br>
            <a:r>
              <a:rPr lang="en-US" sz="1600" dirty="0"/>
              <a:t>406</a:t>
            </a:r>
            <a:r>
              <a:rPr lang="en-US" sz="1600" kern="1200" dirty="0"/>
              <a:t> publications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5137" y="1389902"/>
            <a:ext cx="2739812" cy="3846417"/>
          </a:xfrm>
          <a:custGeom>
            <a:avLst/>
            <a:gdLst>
              <a:gd name="connsiteX0" fmla="*/ 0 w 2290993"/>
              <a:gd name="connsiteY0" fmla="*/ 300392 h 2002616"/>
              <a:gd name="connsiteX1" fmla="*/ 1289685 w 2290993"/>
              <a:gd name="connsiteY1" fmla="*/ 300392 h 2002616"/>
              <a:gd name="connsiteX2" fmla="*/ 1289685 w 2290993"/>
              <a:gd name="connsiteY2" fmla="*/ 0 h 2002616"/>
              <a:gd name="connsiteX3" fmla="*/ 2290993 w 2290993"/>
              <a:gd name="connsiteY3" fmla="*/ 1001308 h 2002616"/>
              <a:gd name="connsiteX4" fmla="*/ 1289685 w 2290993"/>
              <a:gd name="connsiteY4" fmla="*/ 2002616 h 2002616"/>
              <a:gd name="connsiteX5" fmla="*/ 1289685 w 2290993"/>
              <a:gd name="connsiteY5" fmla="*/ 1702224 h 2002616"/>
              <a:gd name="connsiteX6" fmla="*/ 0 w 2290993"/>
              <a:gd name="connsiteY6" fmla="*/ 1702224 h 2002616"/>
              <a:gd name="connsiteX7" fmla="*/ 0 w 2290993"/>
              <a:gd name="connsiteY7" fmla="*/ 300392 h 200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0993" h="2002616">
                <a:moveTo>
                  <a:pt x="0" y="300392"/>
                </a:moveTo>
                <a:lnTo>
                  <a:pt x="1289685" y="300392"/>
                </a:lnTo>
                <a:lnTo>
                  <a:pt x="1289685" y="0"/>
                </a:lnTo>
                <a:lnTo>
                  <a:pt x="2290993" y="1001308"/>
                </a:lnTo>
                <a:lnTo>
                  <a:pt x="1289685" y="2002616"/>
                </a:lnTo>
                <a:lnTo>
                  <a:pt x="1289685" y="1702224"/>
                </a:lnTo>
                <a:lnTo>
                  <a:pt x="0" y="1702224"/>
                </a:lnTo>
                <a:lnTo>
                  <a:pt x="0" y="300392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0528" tIns="304837" rIns="610276" bIns="304837" numCol="1" spcCol="1270" anchor="ctr" anchorCtr="0">
            <a:noAutofit/>
          </a:bodyPr>
          <a:lstStyle/>
          <a:p>
            <a:pPr marL="0" lvl="1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dirty="0"/>
              <a:t>81 papers without </a:t>
            </a:r>
            <a:r>
              <a:rPr lang="es-MX" sz="1600" dirty="0"/>
              <a:t>apparent </a:t>
            </a:r>
            <a:r>
              <a:rPr lang="en-US" sz="1600" dirty="0"/>
              <a:t>relevance to this research after being analyzed</a:t>
            </a:r>
            <a:endParaRPr lang="en-US" sz="1600" kern="1200" dirty="0"/>
          </a:p>
        </p:txBody>
      </p:sp>
      <p:sp>
        <p:nvSpPr>
          <p:cNvPr id="7" name="Freeform 6"/>
          <p:cNvSpPr/>
          <p:nvPr/>
        </p:nvSpPr>
        <p:spPr>
          <a:xfrm>
            <a:off x="3349195" y="2597187"/>
            <a:ext cx="1487156" cy="1431848"/>
          </a:xfrm>
          <a:custGeom>
            <a:avLst/>
            <a:gdLst>
              <a:gd name="connsiteX0" fmla="*/ 0 w 1145496"/>
              <a:gd name="connsiteY0" fmla="*/ 572748 h 1145496"/>
              <a:gd name="connsiteX1" fmla="*/ 572748 w 1145496"/>
              <a:gd name="connsiteY1" fmla="*/ 0 h 1145496"/>
              <a:gd name="connsiteX2" fmla="*/ 1145496 w 1145496"/>
              <a:gd name="connsiteY2" fmla="*/ 572748 h 1145496"/>
              <a:gd name="connsiteX3" fmla="*/ 572748 w 1145496"/>
              <a:gd name="connsiteY3" fmla="*/ 1145496 h 1145496"/>
              <a:gd name="connsiteX4" fmla="*/ 0 w 1145496"/>
              <a:gd name="connsiteY4" fmla="*/ 572748 h 11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496" h="1145496">
                <a:moveTo>
                  <a:pt x="0" y="572748"/>
                </a:moveTo>
                <a:cubicBezTo>
                  <a:pt x="0" y="256428"/>
                  <a:pt x="256428" y="0"/>
                  <a:pt x="572748" y="0"/>
                </a:cubicBezTo>
                <a:cubicBezTo>
                  <a:pt x="889068" y="0"/>
                  <a:pt x="1145496" y="256428"/>
                  <a:pt x="1145496" y="572748"/>
                </a:cubicBezTo>
                <a:cubicBezTo>
                  <a:pt x="1145496" y="889068"/>
                  <a:pt x="889068" y="1145496"/>
                  <a:pt x="572748" y="1145496"/>
                </a:cubicBezTo>
                <a:cubicBezTo>
                  <a:pt x="256428" y="1145496"/>
                  <a:pt x="0" y="889068"/>
                  <a:pt x="0" y="57274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4739" tIns="174739" rIns="174739" bIns="174739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After </a:t>
            </a:r>
            <a:r>
              <a:rPr lang="en-US" sz="1600" dirty="0"/>
              <a:t>topic excluded:  226 </a:t>
            </a:r>
            <a:r>
              <a:rPr lang="en-US" sz="1600" kern="1200" dirty="0"/>
              <a:t>publications</a:t>
            </a:r>
          </a:p>
        </p:txBody>
      </p:sp>
      <p:sp>
        <p:nvSpPr>
          <p:cNvPr id="8" name="Freeform 7"/>
          <p:cNvSpPr/>
          <p:nvPr/>
        </p:nvSpPr>
        <p:spPr>
          <a:xfrm>
            <a:off x="7883379" y="1354871"/>
            <a:ext cx="2739813" cy="3881448"/>
          </a:xfrm>
          <a:custGeom>
            <a:avLst/>
            <a:gdLst>
              <a:gd name="connsiteX0" fmla="*/ 0 w 2290993"/>
              <a:gd name="connsiteY0" fmla="*/ 300392 h 2002616"/>
              <a:gd name="connsiteX1" fmla="*/ 1289685 w 2290993"/>
              <a:gd name="connsiteY1" fmla="*/ 300392 h 2002616"/>
              <a:gd name="connsiteX2" fmla="*/ 1289685 w 2290993"/>
              <a:gd name="connsiteY2" fmla="*/ 0 h 2002616"/>
              <a:gd name="connsiteX3" fmla="*/ 2290993 w 2290993"/>
              <a:gd name="connsiteY3" fmla="*/ 1001308 h 2002616"/>
              <a:gd name="connsiteX4" fmla="*/ 1289685 w 2290993"/>
              <a:gd name="connsiteY4" fmla="*/ 2002616 h 2002616"/>
              <a:gd name="connsiteX5" fmla="*/ 1289685 w 2290993"/>
              <a:gd name="connsiteY5" fmla="*/ 1702224 h 2002616"/>
              <a:gd name="connsiteX6" fmla="*/ 0 w 2290993"/>
              <a:gd name="connsiteY6" fmla="*/ 1702224 h 2002616"/>
              <a:gd name="connsiteX7" fmla="*/ 0 w 2290993"/>
              <a:gd name="connsiteY7" fmla="*/ 300392 h 200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0993" h="2002616">
                <a:moveTo>
                  <a:pt x="0" y="300392"/>
                </a:moveTo>
                <a:lnTo>
                  <a:pt x="1289685" y="300392"/>
                </a:lnTo>
                <a:lnTo>
                  <a:pt x="1289685" y="0"/>
                </a:lnTo>
                <a:lnTo>
                  <a:pt x="2290993" y="1001308"/>
                </a:lnTo>
                <a:lnTo>
                  <a:pt x="1289685" y="2002616"/>
                </a:lnTo>
                <a:lnTo>
                  <a:pt x="1289685" y="1702224"/>
                </a:lnTo>
                <a:lnTo>
                  <a:pt x="0" y="1702224"/>
                </a:lnTo>
                <a:lnTo>
                  <a:pt x="0" y="300392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0528" tIns="304837" rIns="610276" bIns="304837" numCol="1" spcCol="1270" anchor="ctr" anchorCtr="0">
            <a:noAutofit/>
          </a:bodyPr>
          <a:lstStyle/>
          <a:p>
            <a:pPr marL="0" lvl="1" algn="l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dirty="0"/>
              <a:t>33</a:t>
            </a:r>
            <a:r>
              <a:rPr lang="en-US" sz="1600" kern="1200" dirty="0"/>
              <a:t> papers without relevant content for this research after being depth analyzed</a:t>
            </a:r>
          </a:p>
        </p:txBody>
      </p:sp>
      <p:sp>
        <p:nvSpPr>
          <p:cNvPr id="9" name="Freeform 8"/>
          <p:cNvSpPr/>
          <p:nvPr/>
        </p:nvSpPr>
        <p:spPr>
          <a:xfrm>
            <a:off x="6862106" y="2597187"/>
            <a:ext cx="1487156" cy="1431848"/>
          </a:xfrm>
          <a:custGeom>
            <a:avLst/>
            <a:gdLst>
              <a:gd name="connsiteX0" fmla="*/ 0 w 1145496"/>
              <a:gd name="connsiteY0" fmla="*/ 572748 h 1145496"/>
              <a:gd name="connsiteX1" fmla="*/ 572748 w 1145496"/>
              <a:gd name="connsiteY1" fmla="*/ 0 h 1145496"/>
              <a:gd name="connsiteX2" fmla="*/ 1145496 w 1145496"/>
              <a:gd name="connsiteY2" fmla="*/ 572748 h 1145496"/>
              <a:gd name="connsiteX3" fmla="*/ 572748 w 1145496"/>
              <a:gd name="connsiteY3" fmla="*/ 1145496 h 1145496"/>
              <a:gd name="connsiteX4" fmla="*/ 0 w 1145496"/>
              <a:gd name="connsiteY4" fmla="*/ 572748 h 11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496" h="1145496">
                <a:moveTo>
                  <a:pt x="0" y="572748"/>
                </a:moveTo>
                <a:cubicBezTo>
                  <a:pt x="0" y="256428"/>
                  <a:pt x="256428" y="0"/>
                  <a:pt x="572748" y="0"/>
                </a:cubicBezTo>
                <a:cubicBezTo>
                  <a:pt x="889068" y="0"/>
                  <a:pt x="1145496" y="256428"/>
                  <a:pt x="1145496" y="572748"/>
                </a:cubicBezTo>
                <a:cubicBezTo>
                  <a:pt x="1145496" y="889068"/>
                  <a:pt x="889068" y="1145496"/>
                  <a:pt x="572748" y="1145496"/>
                </a:cubicBezTo>
                <a:cubicBezTo>
                  <a:pt x="256428" y="1145496"/>
                  <a:pt x="0" y="889068"/>
                  <a:pt x="0" y="57274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4739" tIns="174739" rIns="174739" bIns="174739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After first analysis: </a:t>
            </a:r>
            <a:br>
              <a:rPr lang="en-US" sz="1600" kern="1200" dirty="0"/>
            </a:br>
            <a:r>
              <a:rPr lang="en-US" sz="1600" kern="1200" dirty="0"/>
              <a:t>145 publications</a:t>
            </a:r>
          </a:p>
        </p:txBody>
      </p:sp>
      <p:sp>
        <p:nvSpPr>
          <p:cNvPr id="11" name="Freeform 10"/>
          <p:cNvSpPr/>
          <p:nvPr/>
        </p:nvSpPr>
        <p:spPr>
          <a:xfrm>
            <a:off x="10375017" y="2579671"/>
            <a:ext cx="1487156" cy="1431848"/>
          </a:xfrm>
          <a:custGeom>
            <a:avLst/>
            <a:gdLst>
              <a:gd name="connsiteX0" fmla="*/ 0 w 1145496"/>
              <a:gd name="connsiteY0" fmla="*/ 572748 h 1145496"/>
              <a:gd name="connsiteX1" fmla="*/ 572748 w 1145496"/>
              <a:gd name="connsiteY1" fmla="*/ 0 h 1145496"/>
              <a:gd name="connsiteX2" fmla="*/ 1145496 w 1145496"/>
              <a:gd name="connsiteY2" fmla="*/ 572748 h 1145496"/>
              <a:gd name="connsiteX3" fmla="*/ 572748 w 1145496"/>
              <a:gd name="connsiteY3" fmla="*/ 1145496 h 1145496"/>
              <a:gd name="connsiteX4" fmla="*/ 0 w 1145496"/>
              <a:gd name="connsiteY4" fmla="*/ 572748 h 11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496" h="1145496">
                <a:moveTo>
                  <a:pt x="0" y="572748"/>
                </a:moveTo>
                <a:cubicBezTo>
                  <a:pt x="0" y="256428"/>
                  <a:pt x="256428" y="0"/>
                  <a:pt x="572748" y="0"/>
                </a:cubicBezTo>
                <a:cubicBezTo>
                  <a:pt x="889068" y="0"/>
                  <a:pt x="1145496" y="256428"/>
                  <a:pt x="1145496" y="572748"/>
                </a:cubicBezTo>
                <a:cubicBezTo>
                  <a:pt x="1145496" y="889068"/>
                  <a:pt x="889068" y="1145496"/>
                  <a:pt x="572748" y="1145496"/>
                </a:cubicBezTo>
                <a:cubicBezTo>
                  <a:pt x="256428" y="1145496"/>
                  <a:pt x="0" y="889068"/>
                  <a:pt x="0" y="57274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74739" tIns="174739" rIns="174739" bIns="174739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After second analysis:</a:t>
            </a:r>
            <a:br>
              <a:rPr lang="en-US" sz="1600" kern="1200" dirty="0"/>
            </a:br>
            <a:r>
              <a:rPr lang="en-US" sz="1600" kern="1200" dirty="0"/>
              <a:t>112 publications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FC068E6-C899-4ECE-988C-7C2D0D2420AB}"/>
              </a:ext>
            </a:extLst>
          </p:cNvPr>
          <p:cNvSpPr/>
          <p:nvPr/>
        </p:nvSpPr>
        <p:spPr>
          <a:xfrm>
            <a:off x="188577" y="5271351"/>
            <a:ext cx="1686758" cy="6036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Identification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A43A5F0-4AC6-418D-BA08-4D6BFBB42491}"/>
              </a:ext>
            </a:extLst>
          </p:cNvPr>
          <p:cNvSpPr/>
          <p:nvPr/>
        </p:nvSpPr>
        <p:spPr>
          <a:xfrm>
            <a:off x="3249394" y="5271350"/>
            <a:ext cx="1686758" cy="6036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Screening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E8AB936-122E-445D-8E90-77D8BE8F4923}"/>
              </a:ext>
            </a:extLst>
          </p:cNvPr>
          <p:cNvSpPr/>
          <p:nvPr/>
        </p:nvSpPr>
        <p:spPr>
          <a:xfrm>
            <a:off x="6762305" y="5271349"/>
            <a:ext cx="1686758" cy="6036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Eligibility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F5FF904-E2B2-44A9-AEA0-F6E828C3A3D2}"/>
              </a:ext>
            </a:extLst>
          </p:cNvPr>
          <p:cNvSpPr/>
          <p:nvPr/>
        </p:nvSpPr>
        <p:spPr>
          <a:xfrm>
            <a:off x="10275216" y="5271348"/>
            <a:ext cx="1686758" cy="60368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Included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0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Magana</dc:creator>
  <cp:lastModifiedBy>Jose Daniel Azofeifa Ugalde</cp:lastModifiedBy>
  <cp:revision>19</cp:revision>
  <dcterms:created xsi:type="dcterms:W3CDTF">2019-05-14T21:06:56Z</dcterms:created>
  <dcterms:modified xsi:type="dcterms:W3CDTF">2020-08-20T17:55:34Z</dcterms:modified>
</cp:coreProperties>
</file>