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3"/>
  </p:normalViewPr>
  <p:slideViewPr>
    <p:cSldViewPr snapToGrid="0">
      <p:cViewPr varScale="1">
        <p:scale>
          <a:sx n="159" d="100"/>
          <a:sy n="159" d="100"/>
        </p:scale>
        <p:origin x="2381" y="106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50" y="147275"/>
            <a:ext cx="8535193" cy="4991100"/>
          </a:xfrm>
          <a:prstGeom prst="rect">
            <a:avLst/>
          </a:prstGeom>
          <a:noFill/>
          <a:ln>
            <a:solidFill>
              <a:schemeClr val="dk2"/>
            </a:solidFill>
          </a:ln>
        </p:spPr>
      </p:pic>
      <p:sp>
        <p:nvSpPr>
          <p:cNvPr id="55" name="Google Shape;55;p13"/>
          <p:cNvSpPr/>
          <p:nvPr/>
        </p:nvSpPr>
        <p:spPr>
          <a:xfrm>
            <a:off x="6626525" y="184750"/>
            <a:ext cx="981998" cy="164317"/>
          </a:xfrm>
          <a:prstGeom prst="wedgeRectCallout">
            <a:avLst>
              <a:gd name="adj1" fmla="val -78232"/>
              <a:gd name="adj2" fmla="val 3425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Gaugne</a:t>
            </a: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(2014)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322392" y="493125"/>
            <a:ext cx="1232400" cy="131009"/>
          </a:xfrm>
          <a:prstGeom prst="wedgeRectCallout">
            <a:avLst>
              <a:gd name="adj1" fmla="val -46551"/>
              <a:gd name="adj2" fmla="val 3505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Okamoto et al. (2013)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306850" y="163574"/>
            <a:ext cx="1047750" cy="136756"/>
          </a:xfrm>
          <a:prstGeom prst="wedgeRectCallout">
            <a:avLst>
              <a:gd name="adj1" fmla="val -3577"/>
              <a:gd name="adj2" fmla="val 55816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Kokubun et al. (2014)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339600" y="399733"/>
            <a:ext cx="1232400" cy="128419"/>
          </a:xfrm>
          <a:prstGeom prst="wedgeRectCallout">
            <a:avLst>
              <a:gd name="adj1" fmla="val 44251"/>
              <a:gd name="adj2" fmla="val 37116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Kucukyilmaz et al. (2013)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201301" y="688130"/>
            <a:ext cx="1067374" cy="139450"/>
          </a:xfrm>
          <a:prstGeom prst="wedgeRectCallout">
            <a:avLst>
              <a:gd name="adj1" fmla="val 51396"/>
              <a:gd name="adj2" fmla="val 1930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Z.Wang and Wang(2014)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210357" y="886312"/>
            <a:ext cx="857576" cy="517494"/>
          </a:xfrm>
          <a:custGeom>
            <a:avLst/>
            <a:gdLst>
              <a:gd name="connsiteX0" fmla="*/ 0 w 805970"/>
              <a:gd name="connsiteY0" fmla="*/ 0 h 162709"/>
              <a:gd name="connsiteX1" fmla="*/ 470149 w 805970"/>
              <a:gd name="connsiteY1" fmla="*/ 0 h 162709"/>
              <a:gd name="connsiteX2" fmla="*/ 470149 w 805970"/>
              <a:gd name="connsiteY2" fmla="*/ 0 h 162709"/>
              <a:gd name="connsiteX3" fmla="*/ 671642 w 805970"/>
              <a:gd name="connsiteY3" fmla="*/ 0 h 162709"/>
              <a:gd name="connsiteX4" fmla="*/ 805970 w 805970"/>
              <a:gd name="connsiteY4" fmla="*/ 0 h 162709"/>
              <a:gd name="connsiteX5" fmla="*/ 805970 w 805970"/>
              <a:gd name="connsiteY5" fmla="*/ 94914 h 162709"/>
              <a:gd name="connsiteX6" fmla="*/ 805970 w 805970"/>
              <a:gd name="connsiteY6" fmla="*/ 94914 h 162709"/>
              <a:gd name="connsiteX7" fmla="*/ 805970 w 805970"/>
              <a:gd name="connsiteY7" fmla="*/ 135591 h 162709"/>
              <a:gd name="connsiteX8" fmla="*/ 805970 w 805970"/>
              <a:gd name="connsiteY8" fmla="*/ 162709 h 162709"/>
              <a:gd name="connsiteX9" fmla="*/ 671642 w 805970"/>
              <a:gd name="connsiteY9" fmla="*/ 162709 h 162709"/>
              <a:gd name="connsiteX10" fmla="*/ 857576 w 805970"/>
              <a:gd name="connsiteY10" fmla="*/ 517494 h 162709"/>
              <a:gd name="connsiteX11" fmla="*/ 470149 w 805970"/>
              <a:gd name="connsiteY11" fmla="*/ 162709 h 162709"/>
              <a:gd name="connsiteX12" fmla="*/ 0 w 805970"/>
              <a:gd name="connsiteY12" fmla="*/ 162709 h 162709"/>
              <a:gd name="connsiteX13" fmla="*/ 0 w 805970"/>
              <a:gd name="connsiteY13" fmla="*/ 135591 h 162709"/>
              <a:gd name="connsiteX14" fmla="*/ 0 w 805970"/>
              <a:gd name="connsiteY14" fmla="*/ 94914 h 162709"/>
              <a:gd name="connsiteX15" fmla="*/ 0 w 805970"/>
              <a:gd name="connsiteY15" fmla="*/ 94914 h 162709"/>
              <a:gd name="connsiteX16" fmla="*/ 0 w 805970"/>
              <a:gd name="connsiteY16" fmla="*/ 0 h 162709"/>
              <a:gd name="connsiteX0" fmla="*/ 0 w 857576"/>
              <a:gd name="connsiteY0" fmla="*/ 0 h 517494"/>
              <a:gd name="connsiteX1" fmla="*/ 470149 w 857576"/>
              <a:gd name="connsiteY1" fmla="*/ 0 h 517494"/>
              <a:gd name="connsiteX2" fmla="*/ 470149 w 857576"/>
              <a:gd name="connsiteY2" fmla="*/ 0 h 517494"/>
              <a:gd name="connsiteX3" fmla="*/ 671642 w 857576"/>
              <a:gd name="connsiteY3" fmla="*/ 0 h 517494"/>
              <a:gd name="connsiteX4" fmla="*/ 805970 w 857576"/>
              <a:gd name="connsiteY4" fmla="*/ 0 h 517494"/>
              <a:gd name="connsiteX5" fmla="*/ 805970 w 857576"/>
              <a:gd name="connsiteY5" fmla="*/ 94914 h 517494"/>
              <a:gd name="connsiteX6" fmla="*/ 805970 w 857576"/>
              <a:gd name="connsiteY6" fmla="*/ 94914 h 517494"/>
              <a:gd name="connsiteX7" fmla="*/ 805970 w 857576"/>
              <a:gd name="connsiteY7" fmla="*/ 135591 h 517494"/>
              <a:gd name="connsiteX8" fmla="*/ 805970 w 857576"/>
              <a:gd name="connsiteY8" fmla="*/ 162709 h 517494"/>
              <a:gd name="connsiteX9" fmla="*/ 721746 w 857576"/>
              <a:gd name="connsiteY9" fmla="*/ 162709 h 517494"/>
              <a:gd name="connsiteX10" fmla="*/ 857576 w 857576"/>
              <a:gd name="connsiteY10" fmla="*/ 517494 h 517494"/>
              <a:gd name="connsiteX11" fmla="*/ 470149 w 857576"/>
              <a:gd name="connsiteY11" fmla="*/ 162709 h 517494"/>
              <a:gd name="connsiteX12" fmla="*/ 0 w 857576"/>
              <a:gd name="connsiteY12" fmla="*/ 162709 h 517494"/>
              <a:gd name="connsiteX13" fmla="*/ 0 w 857576"/>
              <a:gd name="connsiteY13" fmla="*/ 135591 h 517494"/>
              <a:gd name="connsiteX14" fmla="*/ 0 w 857576"/>
              <a:gd name="connsiteY14" fmla="*/ 94914 h 517494"/>
              <a:gd name="connsiteX15" fmla="*/ 0 w 857576"/>
              <a:gd name="connsiteY15" fmla="*/ 94914 h 517494"/>
              <a:gd name="connsiteX16" fmla="*/ 0 w 857576"/>
              <a:gd name="connsiteY16" fmla="*/ 0 h 517494"/>
              <a:gd name="connsiteX0" fmla="*/ 0 w 857576"/>
              <a:gd name="connsiteY0" fmla="*/ 0 h 517494"/>
              <a:gd name="connsiteX1" fmla="*/ 470149 w 857576"/>
              <a:gd name="connsiteY1" fmla="*/ 0 h 517494"/>
              <a:gd name="connsiteX2" fmla="*/ 470149 w 857576"/>
              <a:gd name="connsiteY2" fmla="*/ 0 h 517494"/>
              <a:gd name="connsiteX3" fmla="*/ 671642 w 857576"/>
              <a:gd name="connsiteY3" fmla="*/ 0 h 517494"/>
              <a:gd name="connsiteX4" fmla="*/ 805970 w 857576"/>
              <a:gd name="connsiteY4" fmla="*/ 0 h 517494"/>
              <a:gd name="connsiteX5" fmla="*/ 805970 w 857576"/>
              <a:gd name="connsiteY5" fmla="*/ 94914 h 517494"/>
              <a:gd name="connsiteX6" fmla="*/ 805970 w 857576"/>
              <a:gd name="connsiteY6" fmla="*/ 94914 h 517494"/>
              <a:gd name="connsiteX7" fmla="*/ 805970 w 857576"/>
              <a:gd name="connsiteY7" fmla="*/ 135591 h 517494"/>
              <a:gd name="connsiteX8" fmla="*/ 805970 w 857576"/>
              <a:gd name="connsiteY8" fmla="*/ 162709 h 517494"/>
              <a:gd name="connsiteX9" fmla="*/ 721746 w 857576"/>
              <a:gd name="connsiteY9" fmla="*/ 162709 h 517494"/>
              <a:gd name="connsiteX10" fmla="*/ 857576 w 857576"/>
              <a:gd name="connsiteY10" fmla="*/ 517494 h 517494"/>
              <a:gd name="connsiteX11" fmla="*/ 626724 w 857576"/>
              <a:gd name="connsiteY11" fmla="*/ 175235 h 517494"/>
              <a:gd name="connsiteX12" fmla="*/ 0 w 857576"/>
              <a:gd name="connsiteY12" fmla="*/ 162709 h 517494"/>
              <a:gd name="connsiteX13" fmla="*/ 0 w 857576"/>
              <a:gd name="connsiteY13" fmla="*/ 135591 h 517494"/>
              <a:gd name="connsiteX14" fmla="*/ 0 w 857576"/>
              <a:gd name="connsiteY14" fmla="*/ 94914 h 517494"/>
              <a:gd name="connsiteX15" fmla="*/ 0 w 857576"/>
              <a:gd name="connsiteY15" fmla="*/ 94914 h 517494"/>
              <a:gd name="connsiteX16" fmla="*/ 0 w 857576"/>
              <a:gd name="connsiteY16" fmla="*/ 0 h 517494"/>
              <a:gd name="connsiteX0" fmla="*/ 0 w 857576"/>
              <a:gd name="connsiteY0" fmla="*/ 0 h 517494"/>
              <a:gd name="connsiteX1" fmla="*/ 470149 w 857576"/>
              <a:gd name="connsiteY1" fmla="*/ 0 h 517494"/>
              <a:gd name="connsiteX2" fmla="*/ 470149 w 857576"/>
              <a:gd name="connsiteY2" fmla="*/ 0 h 517494"/>
              <a:gd name="connsiteX3" fmla="*/ 671642 w 857576"/>
              <a:gd name="connsiteY3" fmla="*/ 0 h 517494"/>
              <a:gd name="connsiteX4" fmla="*/ 805970 w 857576"/>
              <a:gd name="connsiteY4" fmla="*/ 0 h 517494"/>
              <a:gd name="connsiteX5" fmla="*/ 805970 w 857576"/>
              <a:gd name="connsiteY5" fmla="*/ 94914 h 517494"/>
              <a:gd name="connsiteX6" fmla="*/ 805970 w 857576"/>
              <a:gd name="connsiteY6" fmla="*/ 94914 h 517494"/>
              <a:gd name="connsiteX7" fmla="*/ 805970 w 857576"/>
              <a:gd name="connsiteY7" fmla="*/ 135591 h 517494"/>
              <a:gd name="connsiteX8" fmla="*/ 805970 w 857576"/>
              <a:gd name="connsiteY8" fmla="*/ 162709 h 517494"/>
              <a:gd name="connsiteX9" fmla="*/ 728009 w 857576"/>
              <a:gd name="connsiteY9" fmla="*/ 175235 h 517494"/>
              <a:gd name="connsiteX10" fmla="*/ 857576 w 857576"/>
              <a:gd name="connsiteY10" fmla="*/ 517494 h 517494"/>
              <a:gd name="connsiteX11" fmla="*/ 626724 w 857576"/>
              <a:gd name="connsiteY11" fmla="*/ 175235 h 517494"/>
              <a:gd name="connsiteX12" fmla="*/ 0 w 857576"/>
              <a:gd name="connsiteY12" fmla="*/ 162709 h 517494"/>
              <a:gd name="connsiteX13" fmla="*/ 0 w 857576"/>
              <a:gd name="connsiteY13" fmla="*/ 135591 h 517494"/>
              <a:gd name="connsiteX14" fmla="*/ 0 w 857576"/>
              <a:gd name="connsiteY14" fmla="*/ 94914 h 517494"/>
              <a:gd name="connsiteX15" fmla="*/ 0 w 857576"/>
              <a:gd name="connsiteY15" fmla="*/ 94914 h 517494"/>
              <a:gd name="connsiteX16" fmla="*/ 0 w 857576"/>
              <a:gd name="connsiteY16" fmla="*/ 0 h 517494"/>
              <a:gd name="connsiteX0" fmla="*/ 0 w 857576"/>
              <a:gd name="connsiteY0" fmla="*/ 0 h 517494"/>
              <a:gd name="connsiteX1" fmla="*/ 470149 w 857576"/>
              <a:gd name="connsiteY1" fmla="*/ 0 h 517494"/>
              <a:gd name="connsiteX2" fmla="*/ 470149 w 857576"/>
              <a:gd name="connsiteY2" fmla="*/ 0 h 517494"/>
              <a:gd name="connsiteX3" fmla="*/ 671642 w 857576"/>
              <a:gd name="connsiteY3" fmla="*/ 0 h 517494"/>
              <a:gd name="connsiteX4" fmla="*/ 805970 w 857576"/>
              <a:gd name="connsiteY4" fmla="*/ 0 h 517494"/>
              <a:gd name="connsiteX5" fmla="*/ 805970 w 857576"/>
              <a:gd name="connsiteY5" fmla="*/ 94914 h 517494"/>
              <a:gd name="connsiteX6" fmla="*/ 805970 w 857576"/>
              <a:gd name="connsiteY6" fmla="*/ 94914 h 517494"/>
              <a:gd name="connsiteX7" fmla="*/ 805970 w 857576"/>
              <a:gd name="connsiteY7" fmla="*/ 135591 h 517494"/>
              <a:gd name="connsiteX8" fmla="*/ 805970 w 857576"/>
              <a:gd name="connsiteY8" fmla="*/ 162709 h 517494"/>
              <a:gd name="connsiteX9" fmla="*/ 721746 w 857576"/>
              <a:gd name="connsiteY9" fmla="*/ 156446 h 517494"/>
              <a:gd name="connsiteX10" fmla="*/ 857576 w 857576"/>
              <a:gd name="connsiteY10" fmla="*/ 517494 h 517494"/>
              <a:gd name="connsiteX11" fmla="*/ 626724 w 857576"/>
              <a:gd name="connsiteY11" fmla="*/ 175235 h 517494"/>
              <a:gd name="connsiteX12" fmla="*/ 0 w 857576"/>
              <a:gd name="connsiteY12" fmla="*/ 162709 h 517494"/>
              <a:gd name="connsiteX13" fmla="*/ 0 w 857576"/>
              <a:gd name="connsiteY13" fmla="*/ 135591 h 517494"/>
              <a:gd name="connsiteX14" fmla="*/ 0 w 857576"/>
              <a:gd name="connsiteY14" fmla="*/ 94914 h 517494"/>
              <a:gd name="connsiteX15" fmla="*/ 0 w 857576"/>
              <a:gd name="connsiteY15" fmla="*/ 94914 h 517494"/>
              <a:gd name="connsiteX16" fmla="*/ 0 w 857576"/>
              <a:gd name="connsiteY16" fmla="*/ 0 h 517494"/>
              <a:gd name="connsiteX0" fmla="*/ 0 w 857576"/>
              <a:gd name="connsiteY0" fmla="*/ 0 h 517494"/>
              <a:gd name="connsiteX1" fmla="*/ 470149 w 857576"/>
              <a:gd name="connsiteY1" fmla="*/ 0 h 517494"/>
              <a:gd name="connsiteX2" fmla="*/ 470149 w 857576"/>
              <a:gd name="connsiteY2" fmla="*/ 0 h 517494"/>
              <a:gd name="connsiteX3" fmla="*/ 671642 w 857576"/>
              <a:gd name="connsiteY3" fmla="*/ 0 h 517494"/>
              <a:gd name="connsiteX4" fmla="*/ 805970 w 857576"/>
              <a:gd name="connsiteY4" fmla="*/ 0 h 517494"/>
              <a:gd name="connsiteX5" fmla="*/ 805970 w 857576"/>
              <a:gd name="connsiteY5" fmla="*/ 94914 h 517494"/>
              <a:gd name="connsiteX6" fmla="*/ 805970 w 857576"/>
              <a:gd name="connsiteY6" fmla="*/ 94914 h 517494"/>
              <a:gd name="connsiteX7" fmla="*/ 805970 w 857576"/>
              <a:gd name="connsiteY7" fmla="*/ 135591 h 517494"/>
              <a:gd name="connsiteX8" fmla="*/ 805970 w 857576"/>
              <a:gd name="connsiteY8" fmla="*/ 162709 h 517494"/>
              <a:gd name="connsiteX9" fmla="*/ 721746 w 857576"/>
              <a:gd name="connsiteY9" fmla="*/ 156446 h 517494"/>
              <a:gd name="connsiteX10" fmla="*/ 857576 w 857576"/>
              <a:gd name="connsiteY10" fmla="*/ 517494 h 517494"/>
              <a:gd name="connsiteX11" fmla="*/ 626724 w 857576"/>
              <a:gd name="connsiteY11" fmla="*/ 162709 h 517494"/>
              <a:gd name="connsiteX12" fmla="*/ 0 w 857576"/>
              <a:gd name="connsiteY12" fmla="*/ 162709 h 517494"/>
              <a:gd name="connsiteX13" fmla="*/ 0 w 857576"/>
              <a:gd name="connsiteY13" fmla="*/ 135591 h 517494"/>
              <a:gd name="connsiteX14" fmla="*/ 0 w 857576"/>
              <a:gd name="connsiteY14" fmla="*/ 94914 h 517494"/>
              <a:gd name="connsiteX15" fmla="*/ 0 w 857576"/>
              <a:gd name="connsiteY15" fmla="*/ 94914 h 517494"/>
              <a:gd name="connsiteX16" fmla="*/ 0 w 857576"/>
              <a:gd name="connsiteY16" fmla="*/ 0 h 51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57576" h="517494">
                <a:moveTo>
                  <a:pt x="0" y="0"/>
                </a:moveTo>
                <a:lnTo>
                  <a:pt x="470149" y="0"/>
                </a:lnTo>
                <a:lnTo>
                  <a:pt x="470149" y="0"/>
                </a:lnTo>
                <a:lnTo>
                  <a:pt x="671642" y="0"/>
                </a:lnTo>
                <a:lnTo>
                  <a:pt x="805970" y="0"/>
                </a:lnTo>
                <a:lnTo>
                  <a:pt x="805970" y="94914"/>
                </a:lnTo>
                <a:lnTo>
                  <a:pt x="805970" y="94914"/>
                </a:lnTo>
                <a:lnTo>
                  <a:pt x="805970" y="135591"/>
                </a:lnTo>
                <a:lnTo>
                  <a:pt x="805970" y="162709"/>
                </a:lnTo>
                <a:lnTo>
                  <a:pt x="721746" y="156446"/>
                </a:lnTo>
                <a:lnTo>
                  <a:pt x="857576" y="517494"/>
                </a:lnTo>
                <a:lnTo>
                  <a:pt x="626724" y="162709"/>
                </a:lnTo>
                <a:lnTo>
                  <a:pt x="0" y="162709"/>
                </a:lnTo>
                <a:lnTo>
                  <a:pt x="0" y="135591"/>
                </a:lnTo>
                <a:lnTo>
                  <a:pt x="0" y="94914"/>
                </a:lnTo>
                <a:lnTo>
                  <a:pt x="0" y="94914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Mars et al.(2014)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3292445" y="1082520"/>
            <a:ext cx="477545" cy="470399"/>
          </a:xfrm>
          <a:custGeom>
            <a:avLst/>
            <a:gdLst>
              <a:gd name="connsiteX0" fmla="*/ 0 w 911544"/>
              <a:gd name="connsiteY0" fmla="*/ 0 h 156900"/>
              <a:gd name="connsiteX1" fmla="*/ 531734 w 911544"/>
              <a:gd name="connsiteY1" fmla="*/ 0 h 156900"/>
              <a:gd name="connsiteX2" fmla="*/ 531734 w 911544"/>
              <a:gd name="connsiteY2" fmla="*/ 0 h 156900"/>
              <a:gd name="connsiteX3" fmla="*/ 759620 w 911544"/>
              <a:gd name="connsiteY3" fmla="*/ 0 h 156900"/>
              <a:gd name="connsiteX4" fmla="*/ 911544 w 911544"/>
              <a:gd name="connsiteY4" fmla="*/ 0 h 156900"/>
              <a:gd name="connsiteX5" fmla="*/ 911544 w 911544"/>
              <a:gd name="connsiteY5" fmla="*/ 91525 h 156900"/>
              <a:gd name="connsiteX6" fmla="*/ 911544 w 911544"/>
              <a:gd name="connsiteY6" fmla="*/ 91525 h 156900"/>
              <a:gd name="connsiteX7" fmla="*/ 911544 w 911544"/>
              <a:gd name="connsiteY7" fmla="*/ 130750 h 156900"/>
              <a:gd name="connsiteX8" fmla="*/ 911544 w 911544"/>
              <a:gd name="connsiteY8" fmla="*/ 156900 h 156900"/>
              <a:gd name="connsiteX9" fmla="*/ 759620 w 911544"/>
              <a:gd name="connsiteY9" fmla="*/ 156900 h 156900"/>
              <a:gd name="connsiteX10" fmla="*/ 759298 w 911544"/>
              <a:gd name="connsiteY10" fmla="*/ 470399 h 156900"/>
              <a:gd name="connsiteX11" fmla="*/ 531734 w 911544"/>
              <a:gd name="connsiteY11" fmla="*/ 156900 h 156900"/>
              <a:gd name="connsiteX12" fmla="*/ 0 w 911544"/>
              <a:gd name="connsiteY12" fmla="*/ 156900 h 156900"/>
              <a:gd name="connsiteX13" fmla="*/ 0 w 911544"/>
              <a:gd name="connsiteY13" fmla="*/ 130750 h 156900"/>
              <a:gd name="connsiteX14" fmla="*/ 0 w 911544"/>
              <a:gd name="connsiteY14" fmla="*/ 91525 h 156900"/>
              <a:gd name="connsiteX15" fmla="*/ 0 w 911544"/>
              <a:gd name="connsiteY15" fmla="*/ 91525 h 156900"/>
              <a:gd name="connsiteX16" fmla="*/ 0 w 911544"/>
              <a:gd name="connsiteY16" fmla="*/ 0 h 156900"/>
              <a:gd name="connsiteX0" fmla="*/ 0 w 911544"/>
              <a:gd name="connsiteY0" fmla="*/ 0 h 470399"/>
              <a:gd name="connsiteX1" fmla="*/ 531734 w 911544"/>
              <a:gd name="connsiteY1" fmla="*/ 0 h 470399"/>
              <a:gd name="connsiteX2" fmla="*/ 531734 w 911544"/>
              <a:gd name="connsiteY2" fmla="*/ 0 h 470399"/>
              <a:gd name="connsiteX3" fmla="*/ 759620 w 911544"/>
              <a:gd name="connsiteY3" fmla="*/ 0 h 470399"/>
              <a:gd name="connsiteX4" fmla="*/ 911544 w 911544"/>
              <a:gd name="connsiteY4" fmla="*/ 0 h 470399"/>
              <a:gd name="connsiteX5" fmla="*/ 911544 w 911544"/>
              <a:gd name="connsiteY5" fmla="*/ 91525 h 470399"/>
              <a:gd name="connsiteX6" fmla="*/ 911544 w 911544"/>
              <a:gd name="connsiteY6" fmla="*/ 91525 h 470399"/>
              <a:gd name="connsiteX7" fmla="*/ 911544 w 911544"/>
              <a:gd name="connsiteY7" fmla="*/ 130750 h 470399"/>
              <a:gd name="connsiteX8" fmla="*/ 911544 w 911544"/>
              <a:gd name="connsiteY8" fmla="*/ 156900 h 470399"/>
              <a:gd name="connsiteX9" fmla="*/ 759620 w 911544"/>
              <a:gd name="connsiteY9" fmla="*/ 156900 h 470399"/>
              <a:gd name="connsiteX10" fmla="*/ 759298 w 911544"/>
              <a:gd name="connsiteY10" fmla="*/ 470399 h 470399"/>
              <a:gd name="connsiteX11" fmla="*/ 652384 w 911544"/>
              <a:gd name="connsiteY11" fmla="*/ 156900 h 470399"/>
              <a:gd name="connsiteX12" fmla="*/ 0 w 911544"/>
              <a:gd name="connsiteY12" fmla="*/ 156900 h 470399"/>
              <a:gd name="connsiteX13" fmla="*/ 0 w 911544"/>
              <a:gd name="connsiteY13" fmla="*/ 130750 h 470399"/>
              <a:gd name="connsiteX14" fmla="*/ 0 w 911544"/>
              <a:gd name="connsiteY14" fmla="*/ 91525 h 470399"/>
              <a:gd name="connsiteX15" fmla="*/ 0 w 911544"/>
              <a:gd name="connsiteY15" fmla="*/ 91525 h 470399"/>
              <a:gd name="connsiteX16" fmla="*/ 0 w 911544"/>
              <a:gd name="connsiteY16" fmla="*/ 0 h 470399"/>
              <a:gd name="connsiteX0" fmla="*/ 0 w 925388"/>
              <a:gd name="connsiteY0" fmla="*/ 0 h 470399"/>
              <a:gd name="connsiteX1" fmla="*/ 531734 w 925388"/>
              <a:gd name="connsiteY1" fmla="*/ 0 h 470399"/>
              <a:gd name="connsiteX2" fmla="*/ 531734 w 925388"/>
              <a:gd name="connsiteY2" fmla="*/ 0 h 470399"/>
              <a:gd name="connsiteX3" fmla="*/ 759620 w 925388"/>
              <a:gd name="connsiteY3" fmla="*/ 0 h 470399"/>
              <a:gd name="connsiteX4" fmla="*/ 911544 w 925388"/>
              <a:gd name="connsiteY4" fmla="*/ 0 h 470399"/>
              <a:gd name="connsiteX5" fmla="*/ 911544 w 925388"/>
              <a:gd name="connsiteY5" fmla="*/ 91525 h 470399"/>
              <a:gd name="connsiteX6" fmla="*/ 911544 w 925388"/>
              <a:gd name="connsiteY6" fmla="*/ 91525 h 470399"/>
              <a:gd name="connsiteX7" fmla="*/ 911544 w 925388"/>
              <a:gd name="connsiteY7" fmla="*/ 130750 h 470399"/>
              <a:gd name="connsiteX8" fmla="*/ 925388 w 925388"/>
              <a:gd name="connsiteY8" fmla="*/ 264056 h 470399"/>
              <a:gd name="connsiteX9" fmla="*/ 759620 w 925388"/>
              <a:gd name="connsiteY9" fmla="*/ 156900 h 470399"/>
              <a:gd name="connsiteX10" fmla="*/ 759298 w 925388"/>
              <a:gd name="connsiteY10" fmla="*/ 470399 h 470399"/>
              <a:gd name="connsiteX11" fmla="*/ 652384 w 925388"/>
              <a:gd name="connsiteY11" fmla="*/ 156900 h 470399"/>
              <a:gd name="connsiteX12" fmla="*/ 0 w 925388"/>
              <a:gd name="connsiteY12" fmla="*/ 156900 h 470399"/>
              <a:gd name="connsiteX13" fmla="*/ 0 w 925388"/>
              <a:gd name="connsiteY13" fmla="*/ 130750 h 470399"/>
              <a:gd name="connsiteX14" fmla="*/ 0 w 925388"/>
              <a:gd name="connsiteY14" fmla="*/ 91525 h 470399"/>
              <a:gd name="connsiteX15" fmla="*/ 0 w 925388"/>
              <a:gd name="connsiteY15" fmla="*/ 91525 h 470399"/>
              <a:gd name="connsiteX16" fmla="*/ 0 w 925388"/>
              <a:gd name="connsiteY16" fmla="*/ 0 h 470399"/>
              <a:gd name="connsiteX0" fmla="*/ 0 w 925388"/>
              <a:gd name="connsiteY0" fmla="*/ 0 h 470399"/>
              <a:gd name="connsiteX1" fmla="*/ 531734 w 925388"/>
              <a:gd name="connsiteY1" fmla="*/ 0 h 470399"/>
              <a:gd name="connsiteX2" fmla="*/ 531734 w 925388"/>
              <a:gd name="connsiteY2" fmla="*/ 0 h 470399"/>
              <a:gd name="connsiteX3" fmla="*/ 759620 w 925388"/>
              <a:gd name="connsiteY3" fmla="*/ 0 h 470399"/>
              <a:gd name="connsiteX4" fmla="*/ 911544 w 925388"/>
              <a:gd name="connsiteY4" fmla="*/ 0 h 470399"/>
              <a:gd name="connsiteX5" fmla="*/ 911544 w 925388"/>
              <a:gd name="connsiteY5" fmla="*/ 91525 h 470399"/>
              <a:gd name="connsiteX6" fmla="*/ 911544 w 925388"/>
              <a:gd name="connsiteY6" fmla="*/ 91525 h 470399"/>
              <a:gd name="connsiteX7" fmla="*/ 911544 w 925388"/>
              <a:gd name="connsiteY7" fmla="*/ 130750 h 470399"/>
              <a:gd name="connsiteX8" fmla="*/ 925388 w 925388"/>
              <a:gd name="connsiteY8" fmla="*/ 264056 h 470399"/>
              <a:gd name="connsiteX9" fmla="*/ 764235 w 925388"/>
              <a:gd name="connsiteY9" fmla="*/ 266437 h 470399"/>
              <a:gd name="connsiteX10" fmla="*/ 759298 w 925388"/>
              <a:gd name="connsiteY10" fmla="*/ 470399 h 470399"/>
              <a:gd name="connsiteX11" fmla="*/ 652384 w 925388"/>
              <a:gd name="connsiteY11" fmla="*/ 156900 h 470399"/>
              <a:gd name="connsiteX12" fmla="*/ 0 w 925388"/>
              <a:gd name="connsiteY12" fmla="*/ 156900 h 470399"/>
              <a:gd name="connsiteX13" fmla="*/ 0 w 925388"/>
              <a:gd name="connsiteY13" fmla="*/ 130750 h 470399"/>
              <a:gd name="connsiteX14" fmla="*/ 0 w 925388"/>
              <a:gd name="connsiteY14" fmla="*/ 91525 h 470399"/>
              <a:gd name="connsiteX15" fmla="*/ 0 w 925388"/>
              <a:gd name="connsiteY15" fmla="*/ 91525 h 470399"/>
              <a:gd name="connsiteX16" fmla="*/ 0 w 925388"/>
              <a:gd name="connsiteY16" fmla="*/ 0 h 470399"/>
              <a:gd name="connsiteX0" fmla="*/ 0 w 925388"/>
              <a:gd name="connsiteY0" fmla="*/ 0 h 470399"/>
              <a:gd name="connsiteX1" fmla="*/ 531734 w 925388"/>
              <a:gd name="connsiteY1" fmla="*/ 0 h 470399"/>
              <a:gd name="connsiteX2" fmla="*/ 531734 w 925388"/>
              <a:gd name="connsiteY2" fmla="*/ 0 h 470399"/>
              <a:gd name="connsiteX3" fmla="*/ 759620 w 925388"/>
              <a:gd name="connsiteY3" fmla="*/ 0 h 470399"/>
              <a:gd name="connsiteX4" fmla="*/ 911544 w 925388"/>
              <a:gd name="connsiteY4" fmla="*/ 0 h 470399"/>
              <a:gd name="connsiteX5" fmla="*/ 911544 w 925388"/>
              <a:gd name="connsiteY5" fmla="*/ 91525 h 470399"/>
              <a:gd name="connsiteX6" fmla="*/ 911544 w 925388"/>
              <a:gd name="connsiteY6" fmla="*/ 91525 h 470399"/>
              <a:gd name="connsiteX7" fmla="*/ 911544 w 925388"/>
              <a:gd name="connsiteY7" fmla="*/ 130750 h 470399"/>
              <a:gd name="connsiteX8" fmla="*/ 925388 w 925388"/>
              <a:gd name="connsiteY8" fmla="*/ 264056 h 470399"/>
              <a:gd name="connsiteX9" fmla="*/ 764235 w 925388"/>
              <a:gd name="connsiteY9" fmla="*/ 266437 h 470399"/>
              <a:gd name="connsiteX10" fmla="*/ 759298 w 925388"/>
              <a:gd name="connsiteY10" fmla="*/ 470399 h 470399"/>
              <a:gd name="connsiteX11" fmla="*/ 689300 w 925388"/>
              <a:gd name="connsiteY11" fmla="*/ 261675 h 470399"/>
              <a:gd name="connsiteX12" fmla="*/ 0 w 925388"/>
              <a:gd name="connsiteY12" fmla="*/ 156900 h 470399"/>
              <a:gd name="connsiteX13" fmla="*/ 0 w 925388"/>
              <a:gd name="connsiteY13" fmla="*/ 130750 h 470399"/>
              <a:gd name="connsiteX14" fmla="*/ 0 w 925388"/>
              <a:gd name="connsiteY14" fmla="*/ 91525 h 470399"/>
              <a:gd name="connsiteX15" fmla="*/ 0 w 925388"/>
              <a:gd name="connsiteY15" fmla="*/ 91525 h 470399"/>
              <a:gd name="connsiteX16" fmla="*/ 0 w 925388"/>
              <a:gd name="connsiteY16" fmla="*/ 0 h 470399"/>
              <a:gd name="connsiteX0" fmla="*/ 0 w 925388"/>
              <a:gd name="connsiteY0" fmla="*/ 0 h 470399"/>
              <a:gd name="connsiteX1" fmla="*/ 531734 w 925388"/>
              <a:gd name="connsiteY1" fmla="*/ 0 h 470399"/>
              <a:gd name="connsiteX2" fmla="*/ 531734 w 925388"/>
              <a:gd name="connsiteY2" fmla="*/ 0 h 470399"/>
              <a:gd name="connsiteX3" fmla="*/ 759620 w 925388"/>
              <a:gd name="connsiteY3" fmla="*/ 0 h 470399"/>
              <a:gd name="connsiteX4" fmla="*/ 911544 w 925388"/>
              <a:gd name="connsiteY4" fmla="*/ 0 h 470399"/>
              <a:gd name="connsiteX5" fmla="*/ 911544 w 925388"/>
              <a:gd name="connsiteY5" fmla="*/ 91525 h 470399"/>
              <a:gd name="connsiteX6" fmla="*/ 911544 w 925388"/>
              <a:gd name="connsiteY6" fmla="*/ 91525 h 470399"/>
              <a:gd name="connsiteX7" fmla="*/ 911544 w 925388"/>
              <a:gd name="connsiteY7" fmla="*/ 130750 h 470399"/>
              <a:gd name="connsiteX8" fmla="*/ 925388 w 925388"/>
              <a:gd name="connsiteY8" fmla="*/ 264056 h 470399"/>
              <a:gd name="connsiteX9" fmla="*/ 764235 w 925388"/>
              <a:gd name="connsiteY9" fmla="*/ 266437 h 470399"/>
              <a:gd name="connsiteX10" fmla="*/ 759298 w 925388"/>
              <a:gd name="connsiteY10" fmla="*/ 470399 h 470399"/>
              <a:gd name="connsiteX11" fmla="*/ 689300 w 925388"/>
              <a:gd name="connsiteY11" fmla="*/ 261675 h 470399"/>
              <a:gd name="connsiteX12" fmla="*/ 4614 w 925388"/>
              <a:gd name="connsiteY12" fmla="*/ 256913 h 470399"/>
              <a:gd name="connsiteX13" fmla="*/ 0 w 925388"/>
              <a:gd name="connsiteY13" fmla="*/ 130750 h 470399"/>
              <a:gd name="connsiteX14" fmla="*/ 0 w 925388"/>
              <a:gd name="connsiteY14" fmla="*/ 91525 h 470399"/>
              <a:gd name="connsiteX15" fmla="*/ 0 w 925388"/>
              <a:gd name="connsiteY15" fmla="*/ 91525 h 470399"/>
              <a:gd name="connsiteX16" fmla="*/ 0 w 925388"/>
              <a:gd name="connsiteY16" fmla="*/ 0 h 470399"/>
              <a:gd name="connsiteX0" fmla="*/ 0 w 925388"/>
              <a:gd name="connsiteY0" fmla="*/ 0 h 470399"/>
              <a:gd name="connsiteX1" fmla="*/ 531734 w 925388"/>
              <a:gd name="connsiteY1" fmla="*/ 0 h 470399"/>
              <a:gd name="connsiteX2" fmla="*/ 531734 w 925388"/>
              <a:gd name="connsiteY2" fmla="*/ 0 h 470399"/>
              <a:gd name="connsiteX3" fmla="*/ 759620 w 925388"/>
              <a:gd name="connsiteY3" fmla="*/ 0 h 470399"/>
              <a:gd name="connsiteX4" fmla="*/ 911544 w 925388"/>
              <a:gd name="connsiteY4" fmla="*/ 0 h 470399"/>
              <a:gd name="connsiteX5" fmla="*/ 911544 w 925388"/>
              <a:gd name="connsiteY5" fmla="*/ 91525 h 470399"/>
              <a:gd name="connsiteX6" fmla="*/ 911544 w 925388"/>
              <a:gd name="connsiteY6" fmla="*/ 91525 h 470399"/>
              <a:gd name="connsiteX7" fmla="*/ 911544 w 925388"/>
              <a:gd name="connsiteY7" fmla="*/ 130750 h 470399"/>
              <a:gd name="connsiteX8" fmla="*/ 925388 w 925388"/>
              <a:gd name="connsiteY8" fmla="*/ 264056 h 470399"/>
              <a:gd name="connsiteX9" fmla="*/ 764235 w 925388"/>
              <a:gd name="connsiteY9" fmla="*/ 266437 h 470399"/>
              <a:gd name="connsiteX10" fmla="*/ 759298 w 925388"/>
              <a:gd name="connsiteY10" fmla="*/ 470399 h 470399"/>
              <a:gd name="connsiteX11" fmla="*/ 689300 w 925388"/>
              <a:gd name="connsiteY11" fmla="*/ 261675 h 470399"/>
              <a:gd name="connsiteX12" fmla="*/ 4614 w 925388"/>
              <a:gd name="connsiteY12" fmla="*/ 266438 h 470399"/>
              <a:gd name="connsiteX13" fmla="*/ 0 w 925388"/>
              <a:gd name="connsiteY13" fmla="*/ 130750 h 470399"/>
              <a:gd name="connsiteX14" fmla="*/ 0 w 925388"/>
              <a:gd name="connsiteY14" fmla="*/ 91525 h 470399"/>
              <a:gd name="connsiteX15" fmla="*/ 0 w 925388"/>
              <a:gd name="connsiteY15" fmla="*/ 91525 h 470399"/>
              <a:gd name="connsiteX16" fmla="*/ 0 w 925388"/>
              <a:gd name="connsiteY16" fmla="*/ 0 h 47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25388" h="470399">
                <a:moveTo>
                  <a:pt x="0" y="0"/>
                </a:moveTo>
                <a:lnTo>
                  <a:pt x="531734" y="0"/>
                </a:lnTo>
                <a:lnTo>
                  <a:pt x="531734" y="0"/>
                </a:lnTo>
                <a:lnTo>
                  <a:pt x="759620" y="0"/>
                </a:lnTo>
                <a:lnTo>
                  <a:pt x="911544" y="0"/>
                </a:lnTo>
                <a:lnTo>
                  <a:pt x="911544" y="91525"/>
                </a:lnTo>
                <a:lnTo>
                  <a:pt x="911544" y="91525"/>
                </a:lnTo>
                <a:lnTo>
                  <a:pt x="911544" y="130750"/>
                </a:lnTo>
                <a:lnTo>
                  <a:pt x="925388" y="264056"/>
                </a:lnTo>
                <a:lnTo>
                  <a:pt x="764235" y="266437"/>
                </a:lnTo>
                <a:cubicBezTo>
                  <a:pt x="764128" y="370937"/>
                  <a:pt x="759405" y="365899"/>
                  <a:pt x="759298" y="470399"/>
                </a:cubicBezTo>
                <a:lnTo>
                  <a:pt x="689300" y="261675"/>
                </a:lnTo>
                <a:lnTo>
                  <a:pt x="4614" y="266438"/>
                </a:lnTo>
                <a:lnTo>
                  <a:pt x="0" y="130750"/>
                </a:lnTo>
                <a:lnTo>
                  <a:pt x="0" y="91525"/>
                </a:lnTo>
                <a:lnTo>
                  <a:pt x="0" y="9152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Altendorf et al.(2014)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278080" y="2298445"/>
            <a:ext cx="421618" cy="202500"/>
          </a:xfrm>
          <a:prstGeom prst="wedgeRectCallout">
            <a:avLst>
              <a:gd name="adj1" fmla="val -64482"/>
              <a:gd name="adj2" fmla="val 245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Wang et al. (2016)</a:t>
            </a:r>
            <a:endParaRPr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511175" y="2767050"/>
            <a:ext cx="1093200" cy="166500"/>
          </a:xfrm>
          <a:prstGeom prst="wedgeRectCallout">
            <a:avLst>
              <a:gd name="adj1" fmla="val 50158"/>
              <a:gd name="adj2" fmla="val -12671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Aslandere et al. (2015)</a:t>
            </a:r>
            <a:endParaRPr sz="800"/>
          </a:p>
        </p:txBody>
      </p:sp>
      <p:sp>
        <p:nvSpPr>
          <p:cNvPr id="64" name="Google Shape;64;p13"/>
          <p:cNvSpPr/>
          <p:nvPr/>
        </p:nvSpPr>
        <p:spPr>
          <a:xfrm>
            <a:off x="1402239" y="1774903"/>
            <a:ext cx="768457" cy="260100"/>
          </a:xfrm>
          <a:prstGeom prst="wedgeRectCallout">
            <a:avLst>
              <a:gd name="adj1" fmla="val 15627"/>
              <a:gd name="adj2" fmla="val 1110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 panose="02020603050405020304" pitchFamily="18" charset="0"/>
                <a:cs typeface="Times New Roman" panose="02020603050405020304" pitchFamily="18" charset="0"/>
              </a:rPr>
              <a:t>Grane and Bengstsson(2013)</a:t>
            </a:r>
            <a:endParaRPr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757100" y="4179900"/>
            <a:ext cx="1232400" cy="225000"/>
          </a:xfrm>
          <a:prstGeom prst="wedgeRectCallout">
            <a:avLst>
              <a:gd name="adj1" fmla="val -6065"/>
              <a:gd name="adj2" fmla="val -8142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Z Wang et al. (2018)</a:t>
            </a:r>
            <a:endParaRPr sz="800" dirty="0"/>
          </a:p>
        </p:txBody>
      </p:sp>
      <p:sp>
        <p:nvSpPr>
          <p:cNvPr id="66" name="Google Shape;66;p13"/>
          <p:cNvSpPr/>
          <p:nvPr/>
        </p:nvSpPr>
        <p:spPr>
          <a:xfrm>
            <a:off x="2386650" y="4573250"/>
            <a:ext cx="1405200" cy="225000"/>
          </a:xfrm>
          <a:prstGeom prst="wedgeRectCallout">
            <a:avLst>
              <a:gd name="adj1" fmla="val -59790"/>
              <a:gd name="adj2" fmla="val -1442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Hamza-Lup et al. (2019)</a:t>
            </a:r>
            <a:endParaRPr sz="800"/>
          </a:p>
        </p:txBody>
      </p:sp>
      <p:sp>
        <p:nvSpPr>
          <p:cNvPr id="67" name="Google Shape;67;p13"/>
          <p:cNvSpPr/>
          <p:nvPr/>
        </p:nvSpPr>
        <p:spPr>
          <a:xfrm>
            <a:off x="1150524" y="2054102"/>
            <a:ext cx="643336" cy="159575"/>
          </a:xfrm>
          <a:prstGeom prst="wedgeRectCallout">
            <a:avLst>
              <a:gd name="adj1" fmla="val 15829"/>
              <a:gd name="adj2" fmla="val 2128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Kemeny(2014)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1714775" y="3798296"/>
            <a:ext cx="981900" cy="166500"/>
          </a:xfrm>
          <a:prstGeom prst="wedgeRectCallout">
            <a:avLst>
              <a:gd name="adj1" fmla="val -85384"/>
              <a:gd name="adj2" fmla="val -2767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Won et al. (2017)</a:t>
            </a:r>
            <a:endParaRPr sz="900" dirty="0"/>
          </a:p>
        </p:txBody>
      </p:sp>
      <p:sp>
        <p:nvSpPr>
          <p:cNvPr id="69" name="Google Shape;69;p13"/>
          <p:cNvSpPr/>
          <p:nvPr/>
        </p:nvSpPr>
        <p:spPr>
          <a:xfrm>
            <a:off x="3005358" y="3608677"/>
            <a:ext cx="1093200" cy="166500"/>
          </a:xfrm>
          <a:prstGeom prst="wedgeRectCallout">
            <a:avLst>
              <a:gd name="adj1" fmla="val 25678"/>
              <a:gd name="adj2" fmla="val -2079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Marayong et al. (2017)</a:t>
            </a:r>
            <a:endParaRPr sz="800"/>
          </a:p>
        </p:txBody>
      </p:sp>
      <p:sp>
        <p:nvSpPr>
          <p:cNvPr id="70" name="Google Shape;70;p13"/>
          <p:cNvSpPr/>
          <p:nvPr/>
        </p:nvSpPr>
        <p:spPr>
          <a:xfrm>
            <a:off x="146050" y="150983"/>
            <a:ext cx="737118" cy="2256928"/>
          </a:xfrm>
          <a:custGeom>
            <a:avLst/>
            <a:gdLst>
              <a:gd name="connsiteX0" fmla="*/ 0 w 737118"/>
              <a:gd name="connsiteY0" fmla="*/ 0 h 136756"/>
              <a:gd name="connsiteX1" fmla="*/ 122853 w 737118"/>
              <a:gd name="connsiteY1" fmla="*/ 0 h 136756"/>
              <a:gd name="connsiteX2" fmla="*/ 122853 w 737118"/>
              <a:gd name="connsiteY2" fmla="*/ 0 h 136756"/>
              <a:gd name="connsiteX3" fmla="*/ 307133 w 737118"/>
              <a:gd name="connsiteY3" fmla="*/ 0 h 136756"/>
              <a:gd name="connsiteX4" fmla="*/ 737118 w 737118"/>
              <a:gd name="connsiteY4" fmla="*/ 0 h 136756"/>
              <a:gd name="connsiteX5" fmla="*/ 737118 w 737118"/>
              <a:gd name="connsiteY5" fmla="*/ 79774 h 136756"/>
              <a:gd name="connsiteX6" fmla="*/ 737118 w 737118"/>
              <a:gd name="connsiteY6" fmla="*/ 79774 h 136756"/>
              <a:gd name="connsiteX7" fmla="*/ 737118 w 737118"/>
              <a:gd name="connsiteY7" fmla="*/ 113963 h 136756"/>
              <a:gd name="connsiteX8" fmla="*/ 737118 w 737118"/>
              <a:gd name="connsiteY8" fmla="*/ 136756 h 136756"/>
              <a:gd name="connsiteX9" fmla="*/ 307133 w 737118"/>
              <a:gd name="connsiteY9" fmla="*/ 136756 h 136756"/>
              <a:gd name="connsiteX10" fmla="*/ 200253 w 737118"/>
              <a:gd name="connsiteY10" fmla="*/ 2150457 h 136756"/>
              <a:gd name="connsiteX11" fmla="*/ 122853 w 737118"/>
              <a:gd name="connsiteY11" fmla="*/ 136756 h 136756"/>
              <a:gd name="connsiteX12" fmla="*/ 0 w 737118"/>
              <a:gd name="connsiteY12" fmla="*/ 136756 h 136756"/>
              <a:gd name="connsiteX13" fmla="*/ 0 w 737118"/>
              <a:gd name="connsiteY13" fmla="*/ 113963 h 136756"/>
              <a:gd name="connsiteX14" fmla="*/ 0 w 737118"/>
              <a:gd name="connsiteY14" fmla="*/ 79774 h 136756"/>
              <a:gd name="connsiteX15" fmla="*/ 0 w 737118"/>
              <a:gd name="connsiteY15" fmla="*/ 79774 h 136756"/>
              <a:gd name="connsiteX16" fmla="*/ 0 w 737118"/>
              <a:gd name="connsiteY16" fmla="*/ 0 h 136756"/>
              <a:gd name="connsiteX0" fmla="*/ 0 w 737118"/>
              <a:gd name="connsiteY0" fmla="*/ 0 h 2150457"/>
              <a:gd name="connsiteX1" fmla="*/ 122853 w 737118"/>
              <a:gd name="connsiteY1" fmla="*/ 0 h 2150457"/>
              <a:gd name="connsiteX2" fmla="*/ 122853 w 737118"/>
              <a:gd name="connsiteY2" fmla="*/ 0 h 2150457"/>
              <a:gd name="connsiteX3" fmla="*/ 307133 w 737118"/>
              <a:gd name="connsiteY3" fmla="*/ 0 h 2150457"/>
              <a:gd name="connsiteX4" fmla="*/ 737118 w 737118"/>
              <a:gd name="connsiteY4" fmla="*/ 0 h 2150457"/>
              <a:gd name="connsiteX5" fmla="*/ 737118 w 737118"/>
              <a:gd name="connsiteY5" fmla="*/ 79774 h 2150457"/>
              <a:gd name="connsiteX6" fmla="*/ 737118 w 737118"/>
              <a:gd name="connsiteY6" fmla="*/ 79774 h 2150457"/>
              <a:gd name="connsiteX7" fmla="*/ 737118 w 737118"/>
              <a:gd name="connsiteY7" fmla="*/ 113963 h 2150457"/>
              <a:gd name="connsiteX8" fmla="*/ 737118 w 737118"/>
              <a:gd name="connsiteY8" fmla="*/ 136756 h 2150457"/>
              <a:gd name="connsiteX9" fmla="*/ 307133 w 737118"/>
              <a:gd name="connsiteY9" fmla="*/ 136756 h 2150457"/>
              <a:gd name="connsiteX10" fmla="*/ 200253 w 737118"/>
              <a:gd name="connsiteY10" fmla="*/ 2150457 h 2150457"/>
              <a:gd name="connsiteX11" fmla="*/ 41433 w 737118"/>
              <a:gd name="connsiteY11" fmla="*/ 143019 h 2150457"/>
              <a:gd name="connsiteX12" fmla="*/ 0 w 737118"/>
              <a:gd name="connsiteY12" fmla="*/ 136756 h 2150457"/>
              <a:gd name="connsiteX13" fmla="*/ 0 w 737118"/>
              <a:gd name="connsiteY13" fmla="*/ 113963 h 2150457"/>
              <a:gd name="connsiteX14" fmla="*/ 0 w 737118"/>
              <a:gd name="connsiteY14" fmla="*/ 79774 h 2150457"/>
              <a:gd name="connsiteX15" fmla="*/ 0 w 737118"/>
              <a:gd name="connsiteY15" fmla="*/ 79774 h 2150457"/>
              <a:gd name="connsiteX16" fmla="*/ 0 w 737118"/>
              <a:gd name="connsiteY16" fmla="*/ 0 h 2150457"/>
              <a:gd name="connsiteX0" fmla="*/ 0 w 737118"/>
              <a:gd name="connsiteY0" fmla="*/ 0 h 2150457"/>
              <a:gd name="connsiteX1" fmla="*/ 122853 w 737118"/>
              <a:gd name="connsiteY1" fmla="*/ 0 h 2150457"/>
              <a:gd name="connsiteX2" fmla="*/ 122853 w 737118"/>
              <a:gd name="connsiteY2" fmla="*/ 0 h 2150457"/>
              <a:gd name="connsiteX3" fmla="*/ 307133 w 737118"/>
              <a:gd name="connsiteY3" fmla="*/ 0 h 2150457"/>
              <a:gd name="connsiteX4" fmla="*/ 737118 w 737118"/>
              <a:gd name="connsiteY4" fmla="*/ 0 h 2150457"/>
              <a:gd name="connsiteX5" fmla="*/ 737118 w 737118"/>
              <a:gd name="connsiteY5" fmla="*/ 79774 h 2150457"/>
              <a:gd name="connsiteX6" fmla="*/ 737118 w 737118"/>
              <a:gd name="connsiteY6" fmla="*/ 79774 h 2150457"/>
              <a:gd name="connsiteX7" fmla="*/ 737118 w 737118"/>
              <a:gd name="connsiteY7" fmla="*/ 113963 h 2150457"/>
              <a:gd name="connsiteX8" fmla="*/ 737118 w 737118"/>
              <a:gd name="connsiteY8" fmla="*/ 136756 h 2150457"/>
              <a:gd name="connsiteX9" fmla="*/ 119243 w 737118"/>
              <a:gd name="connsiteY9" fmla="*/ 149282 h 2150457"/>
              <a:gd name="connsiteX10" fmla="*/ 200253 w 737118"/>
              <a:gd name="connsiteY10" fmla="*/ 2150457 h 2150457"/>
              <a:gd name="connsiteX11" fmla="*/ 41433 w 737118"/>
              <a:gd name="connsiteY11" fmla="*/ 143019 h 2150457"/>
              <a:gd name="connsiteX12" fmla="*/ 0 w 737118"/>
              <a:gd name="connsiteY12" fmla="*/ 136756 h 2150457"/>
              <a:gd name="connsiteX13" fmla="*/ 0 w 737118"/>
              <a:gd name="connsiteY13" fmla="*/ 113963 h 2150457"/>
              <a:gd name="connsiteX14" fmla="*/ 0 w 737118"/>
              <a:gd name="connsiteY14" fmla="*/ 79774 h 2150457"/>
              <a:gd name="connsiteX15" fmla="*/ 0 w 737118"/>
              <a:gd name="connsiteY15" fmla="*/ 79774 h 2150457"/>
              <a:gd name="connsiteX16" fmla="*/ 0 w 737118"/>
              <a:gd name="connsiteY16" fmla="*/ 0 h 2150457"/>
              <a:gd name="connsiteX0" fmla="*/ 0 w 737118"/>
              <a:gd name="connsiteY0" fmla="*/ 0 h 2256928"/>
              <a:gd name="connsiteX1" fmla="*/ 122853 w 737118"/>
              <a:gd name="connsiteY1" fmla="*/ 0 h 2256928"/>
              <a:gd name="connsiteX2" fmla="*/ 122853 w 737118"/>
              <a:gd name="connsiteY2" fmla="*/ 0 h 2256928"/>
              <a:gd name="connsiteX3" fmla="*/ 307133 w 737118"/>
              <a:gd name="connsiteY3" fmla="*/ 0 h 2256928"/>
              <a:gd name="connsiteX4" fmla="*/ 737118 w 737118"/>
              <a:gd name="connsiteY4" fmla="*/ 0 h 2256928"/>
              <a:gd name="connsiteX5" fmla="*/ 737118 w 737118"/>
              <a:gd name="connsiteY5" fmla="*/ 79774 h 2256928"/>
              <a:gd name="connsiteX6" fmla="*/ 737118 w 737118"/>
              <a:gd name="connsiteY6" fmla="*/ 79774 h 2256928"/>
              <a:gd name="connsiteX7" fmla="*/ 737118 w 737118"/>
              <a:gd name="connsiteY7" fmla="*/ 113963 h 2256928"/>
              <a:gd name="connsiteX8" fmla="*/ 737118 w 737118"/>
              <a:gd name="connsiteY8" fmla="*/ 136756 h 2256928"/>
              <a:gd name="connsiteX9" fmla="*/ 119243 w 737118"/>
              <a:gd name="connsiteY9" fmla="*/ 149282 h 2256928"/>
              <a:gd name="connsiteX10" fmla="*/ 200253 w 737118"/>
              <a:gd name="connsiteY10" fmla="*/ 2256928 h 2256928"/>
              <a:gd name="connsiteX11" fmla="*/ 41433 w 737118"/>
              <a:gd name="connsiteY11" fmla="*/ 143019 h 2256928"/>
              <a:gd name="connsiteX12" fmla="*/ 0 w 737118"/>
              <a:gd name="connsiteY12" fmla="*/ 136756 h 2256928"/>
              <a:gd name="connsiteX13" fmla="*/ 0 w 737118"/>
              <a:gd name="connsiteY13" fmla="*/ 113963 h 2256928"/>
              <a:gd name="connsiteX14" fmla="*/ 0 w 737118"/>
              <a:gd name="connsiteY14" fmla="*/ 79774 h 2256928"/>
              <a:gd name="connsiteX15" fmla="*/ 0 w 737118"/>
              <a:gd name="connsiteY15" fmla="*/ 79774 h 2256928"/>
              <a:gd name="connsiteX16" fmla="*/ 0 w 737118"/>
              <a:gd name="connsiteY16" fmla="*/ 0 h 225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37118" h="2256928">
                <a:moveTo>
                  <a:pt x="0" y="0"/>
                </a:moveTo>
                <a:lnTo>
                  <a:pt x="122853" y="0"/>
                </a:lnTo>
                <a:lnTo>
                  <a:pt x="122853" y="0"/>
                </a:lnTo>
                <a:lnTo>
                  <a:pt x="307133" y="0"/>
                </a:lnTo>
                <a:lnTo>
                  <a:pt x="737118" y="0"/>
                </a:lnTo>
                <a:lnTo>
                  <a:pt x="737118" y="79774"/>
                </a:lnTo>
                <a:lnTo>
                  <a:pt x="737118" y="79774"/>
                </a:lnTo>
                <a:lnTo>
                  <a:pt x="737118" y="113963"/>
                </a:lnTo>
                <a:lnTo>
                  <a:pt x="737118" y="136756"/>
                </a:lnTo>
                <a:lnTo>
                  <a:pt x="119243" y="149282"/>
                </a:lnTo>
                <a:lnTo>
                  <a:pt x="200253" y="2256928"/>
                </a:lnTo>
                <a:lnTo>
                  <a:pt x="41433" y="143019"/>
                </a:lnTo>
                <a:lnTo>
                  <a:pt x="0" y="136756"/>
                </a:lnTo>
                <a:lnTo>
                  <a:pt x="0" y="113963"/>
                </a:lnTo>
                <a:lnTo>
                  <a:pt x="0" y="79774"/>
                </a:lnTo>
                <a:lnTo>
                  <a:pt x="0" y="79774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Vines et al.(2013)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5233850" y="4027887"/>
            <a:ext cx="445201" cy="290625"/>
          </a:xfrm>
          <a:prstGeom prst="wedgeRectCallout">
            <a:avLst>
              <a:gd name="adj1" fmla="val -22899"/>
              <a:gd name="adj2" fmla="val -1224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Lee et al. (2017)</a:t>
            </a:r>
            <a:endParaRPr sz="9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3955800" y="4475400"/>
            <a:ext cx="1232400" cy="225000"/>
          </a:xfrm>
          <a:prstGeom prst="wedgeRectCallout">
            <a:avLst>
              <a:gd name="adj1" fmla="val -749"/>
              <a:gd name="adj2" fmla="val -2242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Stamer  et al. (2020)</a:t>
            </a:r>
            <a:endParaRPr sz="800"/>
          </a:p>
        </p:txBody>
      </p:sp>
      <p:sp>
        <p:nvSpPr>
          <p:cNvPr id="73" name="Google Shape;73;p13"/>
          <p:cNvSpPr/>
          <p:nvPr/>
        </p:nvSpPr>
        <p:spPr>
          <a:xfrm>
            <a:off x="6214500" y="4685850"/>
            <a:ext cx="931675" cy="142650"/>
          </a:xfrm>
          <a:prstGeom prst="wedgeRectCallout">
            <a:avLst>
              <a:gd name="adj1" fmla="val -17672"/>
              <a:gd name="adj2" fmla="val -2147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Roldan et al. (2019)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5410825" y="4362900"/>
            <a:ext cx="931675" cy="166500"/>
          </a:xfrm>
          <a:prstGeom prst="wedgeRectCallout">
            <a:avLst>
              <a:gd name="adj1" fmla="val 7252"/>
              <a:gd name="adj2" fmla="val -1933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Lonch et al. (2018)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6657884" y="4421768"/>
            <a:ext cx="791775" cy="142650"/>
          </a:xfrm>
          <a:prstGeom prst="wedgeRectCallout">
            <a:avLst>
              <a:gd name="adj1" fmla="val -40630"/>
              <a:gd name="adj2" fmla="val -1844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 et al. (2018)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7237362" y="4217355"/>
            <a:ext cx="791775" cy="165962"/>
          </a:xfrm>
          <a:prstGeom prst="wedgeRectCallout">
            <a:avLst>
              <a:gd name="adj1" fmla="val -71651"/>
              <a:gd name="adj2" fmla="val -664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Tsai et al. (2017)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7412930" y="3682525"/>
            <a:ext cx="909300" cy="117105"/>
          </a:xfrm>
          <a:prstGeom prst="wedgeRectCallout">
            <a:avLst>
              <a:gd name="adj1" fmla="val -18097"/>
              <a:gd name="adj2" fmla="val -20841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Bekele et al. (2018)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296901" y="493485"/>
            <a:ext cx="709695" cy="166500"/>
          </a:xfrm>
          <a:prstGeom prst="wedgeRectCallout">
            <a:avLst>
              <a:gd name="adj1" fmla="val -5506"/>
              <a:gd name="adj2" fmla="val 13508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Reda et al.(2013)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7799543" y="3451850"/>
            <a:ext cx="853200" cy="166500"/>
          </a:xfrm>
          <a:prstGeom prst="wedgeRectCallout">
            <a:avLst>
              <a:gd name="adj1" fmla="val -30225"/>
              <a:gd name="adj2" fmla="val -1511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Xia et al. (2016)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633432" y="721405"/>
            <a:ext cx="1085255" cy="1841903"/>
          </a:xfrm>
          <a:custGeom>
            <a:avLst/>
            <a:gdLst>
              <a:gd name="connsiteX0" fmla="*/ 0 w 1085255"/>
              <a:gd name="connsiteY0" fmla="*/ 0 h 125540"/>
              <a:gd name="connsiteX1" fmla="*/ 180876 w 1085255"/>
              <a:gd name="connsiteY1" fmla="*/ 0 h 125540"/>
              <a:gd name="connsiteX2" fmla="*/ 180876 w 1085255"/>
              <a:gd name="connsiteY2" fmla="*/ 0 h 125540"/>
              <a:gd name="connsiteX3" fmla="*/ 452190 w 1085255"/>
              <a:gd name="connsiteY3" fmla="*/ 0 h 125540"/>
              <a:gd name="connsiteX4" fmla="*/ 1085255 w 1085255"/>
              <a:gd name="connsiteY4" fmla="*/ 0 h 125540"/>
              <a:gd name="connsiteX5" fmla="*/ 1085255 w 1085255"/>
              <a:gd name="connsiteY5" fmla="*/ 73232 h 125540"/>
              <a:gd name="connsiteX6" fmla="*/ 1085255 w 1085255"/>
              <a:gd name="connsiteY6" fmla="*/ 73232 h 125540"/>
              <a:gd name="connsiteX7" fmla="*/ 1085255 w 1085255"/>
              <a:gd name="connsiteY7" fmla="*/ 104617 h 125540"/>
              <a:gd name="connsiteX8" fmla="*/ 1085255 w 1085255"/>
              <a:gd name="connsiteY8" fmla="*/ 125540 h 125540"/>
              <a:gd name="connsiteX9" fmla="*/ 452190 w 1085255"/>
              <a:gd name="connsiteY9" fmla="*/ 125540 h 125540"/>
              <a:gd name="connsiteX10" fmla="*/ 47219 w 1085255"/>
              <a:gd name="connsiteY10" fmla="*/ 1324943 h 125540"/>
              <a:gd name="connsiteX11" fmla="*/ 180876 w 1085255"/>
              <a:gd name="connsiteY11" fmla="*/ 125540 h 125540"/>
              <a:gd name="connsiteX12" fmla="*/ 0 w 1085255"/>
              <a:gd name="connsiteY12" fmla="*/ 125540 h 125540"/>
              <a:gd name="connsiteX13" fmla="*/ 0 w 1085255"/>
              <a:gd name="connsiteY13" fmla="*/ 104617 h 125540"/>
              <a:gd name="connsiteX14" fmla="*/ 0 w 1085255"/>
              <a:gd name="connsiteY14" fmla="*/ 73232 h 125540"/>
              <a:gd name="connsiteX15" fmla="*/ 0 w 1085255"/>
              <a:gd name="connsiteY15" fmla="*/ 73232 h 125540"/>
              <a:gd name="connsiteX16" fmla="*/ 0 w 1085255"/>
              <a:gd name="connsiteY16" fmla="*/ 0 h 125540"/>
              <a:gd name="connsiteX0" fmla="*/ 0 w 1085255"/>
              <a:gd name="connsiteY0" fmla="*/ 0 h 1324943"/>
              <a:gd name="connsiteX1" fmla="*/ 180876 w 1085255"/>
              <a:gd name="connsiteY1" fmla="*/ 0 h 1324943"/>
              <a:gd name="connsiteX2" fmla="*/ 180876 w 1085255"/>
              <a:gd name="connsiteY2" fmla="*/ 0 h 1324943"/>
              <a:gd name="connsiteX3" fmla="*/ 452190 w 1085255"/>
              <a:gd name="connsiteY3" fmla="*/ 0 h 1324943"/>
              <a:gd name="connsiteX4" fmla="*/ 1085255 w 1085255"/>
              <a:gd name="connsiteY4" fmla="*/ 0 h 1324943"/>
              <a:gd name="connsiteX5" fmla="*/ 1085255 w 1085255"/>
              <a:gd name="connsiteY5" fmla="*/ 73232 h 1324943"/>
              <a:gd name="connsiteX6" fmla="*/ 1085255 w 1085255"/>
              <a:gd name="connsiteY6" fmla="*/ 73232 h 1324943"/>
              <a:gd name="connsiteX7" fmla="*/ 1085255 w 1085255"/>
              <a:gd name="connsiteY7" fmla="*/ 104617 h 1324943"/>
              <a:gd name="connsiteX8" fmla="*/ 1085255 w 1085255"/>
              <a:gd name="connsiteY8" fmla="*/ 125540 h 1324943"/>
              <a:gd name="connsiteX9" fmla="*/ 452190 w 1085255"/>
              <a:gd name="connsiteY9" fmla="*/ 125540 h 1324943"/>
              <a:gd name="connsiteX10" fmla="*/ 47219 w 1085255"/>
              <a:gd name="connsiteY10" fmla="*/ 1324943 h 1324943"/>
              <a:gd name="connsiteX11" fmla="*/ 80667 w 1085255"/>
              <a:gd name="connsiteY11" fmla="*/ 131803 h 1324943"/>
              <a:gd name="connsiteX12" fmla="*/ 0 w 1085255"/>
              <a:gd name="connsiteY12" fmla="*/ 125540 h 1324943"/>
              <a:gd name="connsiteX13" fmla="*/ 0 w 1085255"/>
              <a:gd name="connsiteY13" fmla="*/ 104617 h 1324943"/>
              <a:gd name="connsiteX14" fmla="*/ 0 w 1085255"/>
              <a:gd name="connsiteY14" fmla="*/ 73232 h 1324943"/>
              <a:gd name="connsiteX15" fmla="*/ 0 w 1085255"/>
              <a:gd name="connsiteY15" fmla="*/ 73232 h 1324943"/>
              <a:gd name="connsiteX16" fmla="*/ 0 w 1085255"/>
              <a:gd name="connsiteY16" fmla="*/ 0 h 1324943"/>
              <a:gd name="connsiteX0" fmla="*/ 0 w 1085255"/>
              <a:gd name="connsiteY0" fmla="*/ 0 h 1324943"/>
              <a:gd name="connsiteX1" fmla="*/ 180876 w 1085255"/>
              <a:gd name="connsiteY1" fmla="*/ 0 h 1324943"/>
              <a:gd name="connsiteX2" fmla="*/ 180876 w 1085255"/>
              <a:gd name="connsiteY2" fmla="*/ 0 h 1324943"/>
              <a:gd name="connsiteX3" fmla="*/ 452190 w 1085255"/>
              <a:gd name="connsiteY3" fmla="*/ 0 h 1324943"/>
              <a:gd name="connsiteX4" fmla="*/ 1085255 w 1085255"/>
              <a:gd name="connsiteY4" fmla="*/ 0 h 1324943"/>
              <a:gd name="connsiteX5" fmla="*/ 1085255 w 1085255"/>
              <a:gd name="connsiteY5" fmla="*/ 73232 h 1324943"/>
              <a:gd name="connsiteX6" fmla="*/ 1085255 w 1085255"/>
              <a:gd name="connsiteY6" fmla="*/ 73232 h 1324943"/>
              <a:gd name="connsiteX7" fmla="*/ 1085255 w 1085255"/>
              <a:gd name="connsiteY7" fmla="*/ 104617 h 1324943"/>
              <a:gd name="connsiteX8" fmla="*/ 1085255 w 1085255"/>
              <a:gd name="connsiteY8" fmla="*/ 125540 h 1324943"/>
              <a:gd name="connsiteX9" fmla="*/ 220459 w 1085255"/>
              <a:gd name="connsiteY9" fmla="*/ 125540 h 1324943"/>
              <a:gd name="connsiteX10" fmla="*/ 47219 w 1085255"/>
              <a:gd name="connsiteY10" fmla="*/ 1324943 h 1324943"/>
              <a:gd name="connsiteX11" fmla="*/ 80667 w 1085255"/>
              <a:gd name="connsiteY11" fmla="*/ 131803 h 1324943"/>
              <a:gd name="connsiteX12" fmla="*/ 0 w 1085255"/>
              <a:gd name="connsiteY12" fmla="*/ 125540 h 1324943"/>
              <a:gd name="connsiteX13" fmla="*/ 0 w 1085255"/>
              <a:gd name="connsiteY13" fmla="*/ 104617 h 1324943"/>
              <a:gd name="connsiteX14" fmla="*/ 0 w 1085255"/>
              <a:gd name="connsiteY14" fmla="*/ 73232 h 1324943"/>
              <a:gd name="connsiteX15" fmla="*/ 0 w 1085255"/>
              <a:gd name="connsiteY15" fmla="*/ 73232 h 1324943"/>
              <a:gd name="connsiteX16" fmla="*/ 0 w 1085255"/>
              <a:gd name="connsiteY16" fmla="*/ 0 h 1324943"/>
              <a:gd name="connsiteX0" fmla="*/ 0 w 1085255"/>
              <a:gd name="connsiteY0" fmla="*/ 0 h 1174631"/>
              <a:gd name="connsiteX1" fmla="*/ 180876 w 1085255"/>
              <a:gd name="connsiteY1" fmla="*/ 0 h 1174631"/>
              <a:gd name="connsiteX2" fmla="*/ 180876 w 1085255"/>
              <a:gd name="connsiteY2" fmla="*/ 0 h 1174631"/>
              <a:gd name="connsiteX3" fmla="*/ 452190 w 1085255"/>
              <a:gd name="connsiteY3" fmla="*/ 0 h 1174631"/>
              <a:gd name="connsiteX4" fmla="*/ 1085255 w 1085255"/>
              <a:gd name="connsiteY4" fmla="*/ 0 h 1174631"/>
              <a:gd name="connsiteX5" fmla="*/ 1085255 w 1085255"/>
              <a:gd name="connsiteY5" fmla="*/ 73232 h 1174631"/>
              <a:gd name="connsiteX6" fmla="*/ 1085255 w 1085255"/>
              <a:gd name="connsiteY6" fmla="*/ 73232 h 1174631"/>
              <a:gd name="connsiteX7" fmla="*/ 1085255 w 1085255"/>
              <a:gd name="connsiteY7" fmla="*/ 104617 h 1174631"/>
              <a:gd name="connsiteX8" fmla="*/ 1085255 w 1085255"/>
              <a:gd name="connsiteY8" fmla="*/ 125540 h 1174631"/>
              <a:gd name="connsiteX9" fmla="*/ 220459 w 1085255"/>
              <a:gd name="connsiteY9" fmla="*/ 125540 h 1174631"/>
              <a:gd name="connsiteX10" fmla="*/ 22167 w 1085255"/>
              <a:gd name="connsiteY10" fmla="*/ 1174631 h 1174631"/>
              <a:gd name="connsiteX11" fmla="*/ 80667 w 1085255"/>
              <a:gd name="connsiteY11" fmla="*/ 131803 h 1174631"/>
              <a:gd name="connsiteX12" fmla="*/ 0 w 1085255"/>
              <a:gd name="connsiteY12" fmla="*/ 125540 h 1174631"/>
              <a:gd name="connsiteX13" fmla="*/ 0 w 1085255"/>
              <a:gd name="connsiteY13" fmla="*/ 104617 h 1174631"/>
              <a:gd name="connsiteX14" fmla="*/ 0 w 1085255"/>
              <a:gd name="connsiteY14" fmla="*/ 73232 h 1174631"/>
              <a:gd name="connsiteX15" fmla="*/ 0 w 1085255"/>
              <a:gd name="connsiteY15" fmla="*/ 73232 h 1174631"/>
              <a:gd name="connsiteX16" fmla="*/ 0 w 1085255"/>
              <a:gd name="connsiteY16" fmla="*/ 0 h 1174631"/>
              <a:gd name="connsiteX0" fmla="*/ 0 w 1085255"/>
              <a:gd name="connsiteY0" fmla="*/ 0 h 1137053"/>
              <a:gd name="connsiteX1" fmla="*/ 180876 w 1085255"/>
              <a:gd name="connsiteY1" fmla="*/ 0 h 1137053"/>
              <a:gd name="connsiteX2" fmla="*/ 180876 w 1085255"/>
              <a:gd name="connsiteY2" fmla="*/ 0 h 1137053"/>
              <a:gd name="connsiteX3" fmla="*/ 452190 w 1085255"/>
              <a:gd name="connsiteY3" fmla="*/ 0 h 1137053"/>
              <a:gd name="connsiteX4" fmla="*/ 1085255 w 1085255"/>
              <a:gd name="connsiteY4" fmla="*/ 0 h 1137053"/>
              <a:gd name="connsiteX5" fmla="*/ 1085255 w 1085255"/>
              <a:gd name="connsiteY5" fmla="*/ 73232 h 1137053"/>
              <a:gd name="connsiteX6" fmla="*/ 1085255 w 1085255"/>
              <a:gd name="connsiteY6" fmla="*/ 73232 h 1137053"/>
              <a:gd name="connsiteX7" fmla="*/ 1085255 w 1085255"/>
              <a:gd name="connsiteY7" fmla="*/ 104617 h 1137053"/>
              <a:gd name="connsiteX8" fmla="*/ 1085255 w 1085255"/>
              <a:gd name="connsiteY8" fmla="*/ 125540 h 1137053"/>
              <a:gd name="connsiteX9" fmla="*/ 220459 w 1085255"/>
              <a:gd name="connsiteY9" fmla="*/ 125540 h 1137053"/>
              <a:gd name="connsiteX10" fmla="*/ 22167 w 1085255"/>
              <a:gd name="connsiteY10" fmla="*/ 1137053 h 1137053"/>
              <a:gd name="connsiteX11" fmla="*/ 80667 w 1085255"/>
              <a:gd name="connsiteY11" fmla="*/ 131803 h 1137053"/>
              <a:gd name="connsiteX12" fmla="*/ 0 w 1085255"/>
              <a:gd name="connsiteY12" fmla="*/ 125540 h 1137053"/>
              <a:gd name="connsiteX13" fmla="*/ 0 w 1085255"/>
              <a:gd name="connsiteY13" fmla="*/ 104617 h 1137053"/>
              <a:gd name="connsiteX14" fmla="*/ 0 w 1085255"/>
              <a:gd name="connsiteY14" fmla="*/ 73232 h 1137053"/>
              <a:gd name="connsiteX15" fmla="*/ 0 w 1085255"/>
              <a:gd name="connsiteY15" fmla="*/ 73232 h 1137053"/>
              <a:gd name="connsiteX16" fmla="*/ 0 w 1085255"/>
              <a:gd name="connsiteY16" fmla="*/ 0 h 1137053"/>
              <a:gd name="connsiteX0" fmla="*/ 0 w 1085255"/>
              <a:gd name="connsiteY0" fmla="*/ 0 h 1841903"/>
              <a:gd name="connsiteX1" fmla="*/ 180876 w 1085255"/>
              <a:gd name="connsiteY1" fmla="*/ 0 h 1841903"/>
              <a:gd name="connsiteX2" fmla="*/ 180876 w 1085255"/>
              <a:gd name="connsiteY2" fmla="*/ 0 h 1841903"/>
              <a:gd name="connsiteX3" fmla="*/ 452190 w 1085255"/>
              <a:gd name="connsiteY3" fmla="*/ 0 h 1841903"/>
              <a:gd name="connsiteX4" fmla="*/ 1085255 w 1085255"/>
              <a:gd name="connsiteY4" fmla="*/ 0 h 1841903"/>
              <a:gd name="connsiteX5" fmla="*/ 1085255 w 1085255"/>
              <a:gd name="connsiteY5" fmla="*/ 73232 h 1841903"/>
              <a:gd name="connsiteX6" fmla="*/ 1085255 w 1085255"/>
              <a:gd name="connsiteY6" fmla="*/ 73232 h 1841903"/>
              <a:gd name="connsiteX7" fmla="*/ 1085255 w 1085255"/>
              <a:gd name="connsiteY7" fmla="*/ 104617 h 1841903"/>
              <a:gd name="connsiteX8" fmla="*/ 1085255 w 1085255"/>
              <a:gd name="connsiteY8" fmla="*/ 125540 h 1841903"/>
              <a:gd name="connsiteX9" fmla="*/ 220459 w 1085255"/>
              <a:gd name="connsiteY9" fmla="*/ 125540 h 1841903"/>
              <a:gd name="connsiteX10" fmla="*/ 28517 w 1085255"/>
              <a:gd name="connsiteY10" fmla="*/ 1841903 h 1841903"/>
              <a:gd name="connsiteX11" fmla="*/ 80667 w 1085255"/>
              <a:gd name="connsiteY11" fmla="*/ 131803 h 1841903"/>
              <a:gd name="connsiteX12" fmla="*/ 0 w 1085255"/>
              <a:gd name="connsiteY12" fmla="*/ 125540 h 1841903"/>
              <a:gd name="connsiteX13" fmla="*/ 0 w 1085255"/>
              <a:gd name="connsiteY13" fmla="*/ 104617 h 1841903"/>
              <a:gd name="connsiteX14" fmla="*/ 0 w 1085255"/>
              <a:gd name="connsiteY14" fmla="*/ 73232 h 1841903"/>
              <a:gd name="connsiteX15" fmla="*/ 0 w 1085255"/>
              <a:gd name="connsiteY15" fmla="*/ 73232 h 1841903"/>
              <a:gd name="connsiteX16" fmla="*/ 0 w 1085255"/>
              <a:gd name="connsiteY16" fmla="*/ 0 h 1841903"/>
              <a:gd name="connsiteX0" fmla="*/ 0 w 1085255"/>
              <a:gd name="connsiteY0" fmla="*/ 0 h 1841903"/>
              <a:gd name="connsiteX1" fmla="*/ 180876 w 1085255"/>
              <a:gd name="connsiteY1" fmla="*/ 0 h 1841903"/>
              <a:gd name="connsiteX2" fmla="*/ 180876 w 1085255"/>
              <a:gd name="connsiteY2" fmla="*/ 0 h 1841903"/>
              <a:gd name="connsiteX3" fmla="*/ 452190 w 1085255"/>
              <a:gd name="connsiteY3" fmla="*/ 0 h 1841903"/>
              <a:gd name="connsiteX4" fmla="*/ 1085255 w 1085255"/>
              <a:gd name="connsiteY4" fmla="*/ 0 h 1841903"/>
              <a:gd name="connsiteX5" fmla="*/ 1085255 w 1085255"/>
              <a:gd name="connsiteY5" fmla="*/ 73232 h 1841903"/>
              <a:gd name="connsiteX6" fmla="*/ 1085255 w 1085255"/>
              <a:gd name="connsiteY6" fmla="*/ 73232 h 1841903"/>
              <a:gd name="connsiteX7" fmla="*/ 1085255 w 1085255"/>
              <a:gd name="connsiteY7" fmla="*/ 104617 h 1841903"/>
              <a:gd name="connsiteX8" fmla="*/ 1085255 w 1085255"/>
              <a:gd name="connsiteY8" fmla="*/ 125540 h 1841903"/>
              <a:gd name="connsiteX9" fmla="*/ 220459 w 1085255"/>
              <a:gd name="connsiteY9" fmla="*/ 125540 h 1841903"/>
              <a:gd name="connsiteX10" fmla="*/ 28517 w 1085255"/>
              <a:gd name="connsiteY10" fmla="*/ 1841903 h 1841903"/>
              <a:gd name="connsiteX11" fmla="*/ 83048 w 1085255"/>
              <a:gd name="connsiteY11" fmla="*/ 124659 h 1841903"/>
              <a:gd name="connsiteX12" fmla="*/ 0 w 1085255"/>
              <a:gd name="connsiteY12" fmla="*/ 125540 h 1841903"/>
              <a:gd name="connsiteX13" fmla="*/ 0 w 1085255"/>
              <a:gd name="connsiteY13" fmla="*/ 104617 h 1841903"/>
              <a:gd name="connsiteX14" fmla="*/ 0 w 1085255"/>
              <a:gd name="connsiteY14" fmla="*/ 73232 h 1841903"/>
              <a:gd name="connsiteX15" fmla="*/ 0 w 1085255"/>
              <a:gd name="connsiteY15" fmla="*/ 73232 h 1841903"/>
              <a:gd name="connsiteX16" fmla="*/ 0 w 1085255"/>
              <a:gd name="connsiteY16" fmla="*/ 0 h 1841903"/>
              <a:gd name="connsiteX0" fmla="*/ 0 w 1085255"/>
              <a:gd name="connsiteY0" fmla="*/ 0 h 1841903"/>
              <a:gd name="connsiteX1" fmla="*/ 180876 w 1085255"/>
              <a:gd name="connsiteY1" fmla="*/ 0 h 1841903"/>
              <a:gd name="connsiteX2" fmla="*/ 180876 w 1085255"/>
              <a:gd name="connsiteY2" fmla="*/ 0 h 1841903"/>
              <a:gd name="connsiteX3" fmla="*/ 452190 w 1085255"/>
              <a:gd name="connsiteY3" fmla="*/ 0 h 1841903"/>
              <a:gd name="connsiteX4" fmla="*/ 1085255 w 1085255"/>
              <a:gd name="connsiteY4" fmla="*/ 0 h 1841903"/>
              <a:gd name="connsiteX5" fmla="*/ 1085255 w 1085255"/>
              <a:gd name="connsiteY5" fmla="*/ 73232 h 1841903"/>
              <a:gd name="connsiteX6" fmla="*/ 1085255 w 1085255"/>
              <a:gd name="connsiteY6" fmla="*/ 73232 h 1841903"/>
              <a:gd name="connsiteX7" fmla="*/ 1085255 w 1085255"/>
              <a:gd name="connsiteY7" fmla="*/ 104617 h 1841903"/>
              <a:gd name="connsiteX8" fmla="*/ 1085255 w 1085255"/>
              <a:gd name="connsiteY8" fmla="*/ 125540 h 1841903"/>
              <a:gd name="connsiteX9" fmla="*/ 220459 w 1085255"/>
              <a:gd name="connsiteY9" fmla="*/ 125540 h 1841903"/>
              <a:gd name="connsiteX10" fmla="*/ 28517 w 1085255"/>
              <a:gd name="connsiteY10" fmla="*/ 1841903 h 1841903"/>
              <a:gd name="connsiteX11" fmla="*/ 80667 w 1085255"/>
              <a:gd name="connsiteY11" fmla="*/ 129422 h 1841903"/>
              <a:gd name="connsiteX12" fmla="*/ 0 w 1085255"/>
              <a:gd name="connsiteY12" fmla="*/ 125540 h 1841903"/>
              <a:gd name="connsiteX13" fmla="*/ 0 w 1085255"/>
              <a:gd name="connsiteY13" fmla="*/ 104617 h 1841903"/>
              <a:gd name="connsiteX14" fmla="*/ 0 w 1085255"/>
              <a:gd name="connsiteY14" fmla="*/ 73232 h 1841903"/>
              <a:gd name="connsiteX15" fmla="*/ 0 w 1085255"/>
              <a:gd name="connsiteY15" fmla="*/ 73232 h 1841903"/>
              <a:gd name="connsiteX16" fmla="*/ 0 w 1085255"/>
              <a:gd name="connsiteY16" fmla="*/ 0 h 18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5255" h="1841903">
                <a:moveTo>
                  <a:pt x="0" y="0"/>
                </a:moveTo>
                <a:lnTo>
                  <a:pt x="180876" y="0"/>
                </a:lnTo>
                <a:lnTo>
                  <a:pt x="180876" y="0"/>
                </a:lnTo>
                <a:lnTo>
                  <a:pt x="452190" y="0"/>
                </a:lnTo>
                <a:lnTo>
                  <a:pt x="1085255" y="0"/>
                </a:lnTo>
                <a:lnTo>
                  <a:pt x="1085255" y="73232"/>
                </a:lnTo>
                <a:lnTo>
                  <a:pt x="1085255" y="73232"/>
                </a:lnTo>
                <a:lnTo>
                  <a:pt x="1085255" y="104617"/>
                </a:lnTo>
                <a:lnTo>
                  <a:pt x="1085255" y="125540"/>
                </a:lnTo>
                <a:lnTo>
                  <a:pt x="220459" y="125540"/>
                </a:lnTo>
                <a:lnTo>
                  <a:pt x="28517" y="1841903"/>
                </a:lnTo>
                <a:lnTo>
                  <a:pt x="80667" y="129422"/>
                </a:lnTo>
                <a:lnTo>
                  <a:pt x="0" y="125540"/>
                </a:lnTo>
                <a:lnTo>
                  <a:pt x="0" y="104617"/>
                </a:lnTo>
                <a:lnTo>
                  <a:pt x="0" y="73232"/>
                </a:lnTo>
                <a:lnTo>
                  <a:pt x="0" y="73232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Kehrer and Hauser(2013)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954489" y="1234115"/>
            <a:ext cx="792500" cy="166500"/>
          </a:xfrm>
          <a:prstGeom prst="wedgeRectCallout">
            <a:avLst>
              <a:gd name="adj1" fmla="val -75112"/>
              <a:gd name="adj2" fmla="val 7781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Hekler et al.(2013)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95230" y="2218803"/>
            <a:ext cx="445107" cy="241079"/>
          </a:xfrm>
          <a:prstGeom prst="wedgeRectCallout">
            <a:avLst>
              <a:gd name="adj1" fmla="val -24940"/>
              <a:gd name="adj2" fmla="val 1768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Esteban et al.(2014)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1213244" y="2734602"/>
            <a:ext cx="832171" cy="166500"/>
          </a:xfrm>
          <a:prstGeom prst="wedgeRectCallout">
            <a:avLst>
              <a:gd name="adj1" fmla="val -77577"/>
              <a:gd name="adj2" fmla="val 9394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Achibet et al.(2014)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1581829" y="1430181"/>
            <a:ext cx="1129433" cy="265836"/>
          </a:xfrm>
          <a:custGeom>
            <a:avLst/>
            <a:gdLst>
              <a:gd name="connsiteX0" fmla="*/ 0 w 981900"/>
              <a:gd name="connsiteY0" fmla="*/ 0 h 166500"/>
              <a:gd name="connsiteX1" fmla="*/ 572775 w 981900"/>
              <a:gd name="connsiteY1" fmla="*/ 0 h 166500"/>
              <a:gd name="connsiteX2" fmla="*/ 572775 w 981900"/>
              <a:gd name="connsiteY2" fmla="*/ 0 h 166500"/>
              <a:gd name="connsiteX3" fmla="*/ 818250 w 981900"/>
              <a:gd name="connsiteY3" fmla="*/ 0 h 166500"/>
              <a:gd name="connsiteX4" fmla="*/ 981900 w 981900"/>
              <a:gd name="connsiteY4" fmla="*/ 0 h 166500"/>
              <a:gd name="connsiteX5" fmla="*/ 981900 w 981900"/>
              <a:gd name="connsiteY5" fmla="*/ 97125 h 166500"/>
              <a:gd name="connsiteX6" fmla="*/ 981900 w 981900"/>
              <a:gd name="connsiteY6" fmla="*/ 97125 h 166500"/>
              <a:gd name="connsiteX7" fmla="*/ 981900 w 981900"/>
              <a:gd name="connsiteY7" fmla="*/ 138750 h 166500"/>
              <a:gd name="connsiteX8" fmla="*/ 981900 w 981900"/>
              <a:gd name="connsiteY8" fmla="*/ 166500 h 166500"/>
              <a:gd name="connsiteX9" fmla="*/ 818250 w 981900"/>
              <a:gd name="connsiteY9" fmla="*/ 166500 h 166500"/>
              <a:gd name="connsiteX10" fmla="*/ 960593 w 981900"/>
              <a:gd name="connsiteY10" fmla="*/ 1466420 h 166500"/>
              <a:gd name="connsiteX11" fmla="*/ 572775 w 981900"/>
              <a:gd name="connsiteY11" fmla="*/ 166500 h 166500"/>
              <a:gd name="connsiteX12" fmla="*/ 0 w 981900"/>
              <a:gd name="connsiteY12" fmla="*/ 166500 h 166500"/>
              <a:gd name="connsiteX13" fmla="*/ 0 w 981900"/>
              <a:gd name="connsiteY13" fmla="*/ 138750 h 166500"/>
              <a:gd name="connsiteX14" fmla="*/ 0 w 981900"/>
              <a:gd name="connsiteY14" fmla="*/ 97125 h 166500"/>
              <a:gd name="connsiteX15" fmla="*/ 0 w 981900"/>
              <a:gd name="connsiteY15" fmla="*/ 97125 h 166500"/>
              <a:gd name="connsiteX16" fmla="*/ 0 w 981900"/>
              <a:gd name="connsiteY16" fmla="*/ 0 h 166500"/>
              <a:gd name="connsiteX0" fmla="*/ 0 w 981900"/>
              <a:gd name="connsiteY0" fmla="*/ 0 h 1466420"/>
              <a:gd name="connsiteX1" fmla="*/ 572775 w 981900"/>
              <a:gd name="connsiteY1" fmla="*/ 0 h 1466420"/>
              <a:gd name="connsiteX2" fmla="*/ 572775 w 981900"/>
              <a:gd name="connsiteY2" fmla="*/ 0 h 1466420"/>
              <a:gd name="connsiteX3" fmla="*/ 818250 w 981900"/>
              <a:gd name="connsiteY3" fmla="*/ 0 h 1466420"/>
              <a:gd name="connsiteX4" fmla="*/ 981900 w 981900"/>
              <a:gd name="connsiteY4" fmla="*/ 0 h 1466420"/>
              <a:gd name="connsiteX5" fmla="*/ 981900 w 981900"/>
              <a:gd name="connsiteY5" fmla="*/ 97125 h 1466420"/>
              <a:gd name="connsiteX6" fmla="*/ 981900 w 981900"/>
              <a:gd name="connsiteY6" fmla="*/ 97125 h 1466420"/>
              <a:gd name="connsiteX7" fmla="*/ 981900 w 981900"/>
              <a:gd name="connsiteY7" fmla="*/ 138750 h 1466420"/>
              <a:gd name="connsiteX8" fmla="*/ 981900 w 981900"/>
              <a:gd name="connsiteY8" fmla="*/ 166500 h 1466420"/>
              <a:gd name="connsiteX9" fmla="*/ 818250 w 981900"/>
              <a:gd name="connsiteY9" fmla="*/ 166500 h 1466420"/>
              <a:gd name="connsiteX10" fmla="*/ 960593 w 981900"/>
              <a:gd name="connsiteY10" fmla="*/ 1466420 h 1466420"/>
              <a:gd name="connsiteX11" fmla="*/ 691772 w 981900"/>
              <a:gd name="connsiteY11" fmla="*/ 172763 h 1466420"/>
              <a:gd name="connsiteX12" fmla="*/ 0 w 981900"/>
              <a:gd name="connsiteY12" fmla="*/ 166500 h 1466420"/>
              <a:gd name="connsiteX13" fmla="*/ 0 w 981900"/>
              <a:gd name="connsiteY13" fmla="*/ 138750 h 1466420"/>
              <a:gd name="connsiteX14" fmla="*/ 0 w 981900"/>
              <a:gd name="connsiteY14" fmla="*/ 97125 h 1466420"/>
              <a:gd name="connsiteX15" fmla="*/ 0 w 981900"/>
              <a:gd name="connsiteY15" fmla="*/ 97125 h 1466420"/>
              <a:gd name="connsiteX16" fmla="*/ 0 w 981900"/>
              <a:gd name="connsiteY16" fmla="*/ 0 h 1466420"/>
              <a:gd name="connsiteX0" fmla="*/ 0 w 993615"/>
              <a:gd name="connsiteY0" fmla="*/ 0 h 1466420"/>
              <a:gd name="connsiteX1" fmla="*/ 572775 w 993615"/>
              <a:gd name="connsiteY1" fmla="*/ 0 h 1466420"/>
              <a:gd name="connsiteX2" fmla="*/ 572775 w 993615"/>
              <a:gd name="connsiteY2" fmla="*/ 0 h 1466420"/>
              <a:gd name="connsiteX3" fmla="*/ 818250 w 993615"/>
              <a:gd name="connsiteY3" fmla="*/ 0 h 1466420"/>
              <a:gd name="connsiteX4" fmla="*/ 981900 w 993615"/>
              <a:gd name="connsiteY4" fmla="*/ 0 h 1466420"/>
              <a:gd name="connsiteX5" fmla="*/ 981900 w 993615"/>
              <a:gd name="connsiteY5" fmla="*/ 97125 h 1466420"/>
              <a:gd name="connsiteX6" fmla="*/ 981900 w 993615"/>
              <a:gd name="connsiteY6" fmla="*/ 97125 h 1466420"/>
              <a:gd name="connsiteX7" fmla="*/ 981900 w 993615"/>
              <a:gd name="connsiteY7" fmla="*/ 138750 h 1466420"/>
              <a:gd name="connsiteX8" fmla="*/ 981900 w 993615"/>
              <a:gd name="connsiteY8" fmla="*/ 166500 h 1466420"/>
              <a:gd name="connsiteX9" fmla="*/ 993615 w 993615"/>
              <a:gd name="connsiteY9" fmla="*/ 160237 h 1466420"/>
              <a:gd name="connsiteX10" fmla="*/ 960593 w 993615"/>
              <a:gd name="connsiteY10" fmla="*/ 1466420 h 1466420"/>
              <a:gd name="connsiteX11" fmla="*/ 691772 w 993615"/>
              <a:gd name="connsiteY11" fmla="*/ 172763 h 1466420"/>
              <a:gd name="connsiteX12" fmla="*/ 0 w 993615"/>
              <a:gd name="connsiteY12" fmla="*/ 166500 h 1466420"/>
              <a:gd name="connsiteX13" fmla="*/ 0 w 993615"/>
              <a:gd name="connsiteY13" fmla="*/ 138750 h 1466420"/>
              <a:gd name="connsiteX14" fmla="*/ 0 w 993615"/>
              <a:gd name="connsiteY14" fmla="*/ 97125 h 1466420"/>
              <a:gd name="connsiteX15" fmla="*/ 0 w 993615"/>
              <a:gd name="connsiteY15" fmla="*/ 97125 h 1466420"/>
              <a:gd name="connsiteX16" fmla="*/ 0 w 993615"/>
              <a:gd name="connsiteY16" fmla="*/ 0 h 1466420"/>
              <a:gd name="connsiteX0" fmla="*/ 0 w 993615"/>
              <a:gd name="connsiteY0" fmla="*/ 0 h 1466420"/>
              <a:gd name="connsiteX1" fmla="*/ 572775 w 993615"/>
              <a:gd name="connsiteY1" fmla="*/ 0 h 1466420"/>
              <a:gd name="connsiteX2" fmla="*/ 572775 w 993615"/>
              <a:gd name="connsiteY2" fmla="*/ 0 h 1466420"/>
              <a:gd name="connsiteX3" fmla="*/ 818250 w 993615"/>
              <a:gd name="connsiteY3" fmla="*/ 0 h 1466420"/>
              <a:gd name="connsiteX4" fmla="*/ 981900 w 993615"/>
              <a:gd name="connsiteY4" fmla="*/ 0 h 1466420"/>
              <a:gd name="connsiteX5" fmla="*/ 981900 w 993615"/>
              <a:gd name="connsiteY5" fmla="*/ 97125 h 1466420"/>
              <a:gd name="connsiteX6" fmla="*/ 981900 w 993615"/>
              <a:gd name="connsiteY6" fmla="*/ 97125 h 1466420"/>
              <a:gd name="connsiteX7" fmla="*/ 981900 w 993615"/>
              <a:gd name="connsiteY7" fmla="*/ 138750 h 1466420"/>
              <a:gd name="connsiteX8" fmla="*/ 981900 w 993615"/>
              <a:gd name="connsiteY8" fmla="*/ 166500 h 1466420"/>
              <a:gd name="connsiteX9" fmla="*/ 993615 w 993615"/>
              <a:gd name="connsiteY9" fmla="*/ 160237 h 1466420"/>
              <a:gd name="connsiteX10" fmla="*/ 960593 w 993615"/>
              <a:gd name="connsiteY10" fmla="*/ 1466420 h 1466420"/>
              <a:gd name="connsiteX11" fmla="*/ 898451 w 993615"/>
              <a:gd name="connsiteY11" fmla="*/ 166500 h 1466420"/>
              <a:gd name="connsiteX12" fmla="*/ 0 w 993615"/>
              <a:gd name="connsiteY12" fmla="*/ 166500 h 1466420"/>
              <a:gd name="connsiteX13" fmla="*/ 0 w 993615"/>
              <a:gd name="connsiteY13" fmla="*/ 138750 h 1466420"/>
              <a:gd name="connsiteX14" fmla="*/ 0 w 993615"/>
              <a:gd name="connsiteY14" fmla="*/ 97125 h 1466420"/>
              <a:gd name="connsiteX15" fmla="*/ 0 w 993615"/>
              <a:gd name="connsiteY15" fmla="*/ 97125 h 1466420"/>
              <a:gd name="connsiteX16" fmla="*/ 0 w 993615"/>
              <a:gd name="connsiteY16" fmla="*/ 0 h 1466420"/>
              <a:gd name="connsiteX0" fmla="*/ 0 w 1142220"/>
              <a:gd name="connsiteY0" fmla="*/ 0 h 620914"/>
              <a:gd name="connsiteX1" fmla="*/ 572775 w 1142220"/>
              <a:gd name="connsiteY1" fmla="*/ 0 h 620914"/>
              <a:gd name="connsiteX2" fmla="*/ 572775 w 1142220"/>
              <a:gd name="connsiteY2" fmla="*/ 0 h 620914"/>
              <a:gd name="connsiteX3" fmla="*/ 818250 w 1142220"/>
              <a:gd name="connsiteY3" fmla="*/ 0 h 620914"/>
              <a:gd name="connsiteX4" fmla="*/ 981900 w 1142220"/>
              <a:gd name="connsiteY4" fmla="*/ 0 h 620914"/>
              <a:gd name="connsiteX5" fmla="*/ 981900 w 1142220"/>
              <a:gd name="connsiteY5" fmla="*/ 97125 h 620914"/>
              <a:gd name="connsiteX6" fmla="*/ 981900 w 1142220"/>
              <a:gd name="connsiteY6" fmla="*/ 97125 h 620914"/>
              <a:gd name="connsiteX7" fmla="*/ 981900 w 1142220"/>
              <a:gd name="connsiteY7" fmla="*/ 138750 h 620914"/>
              <a:gd name="connsiteX8" fmla="*/ 981900 w 1142220"/>
              <a:gd name="connsiteY8" fmla="*/ 166500 h 620914"/>
              <a:gd name="connsiteX9" fmla="*/ 993615 w 1142220"/>
              <a:gd name="connsiteY9" fmla="*/ 160237 h 620914"/>
              <a:gd name="connsiteX10" fmla="*/ 1142220 w 1142220"/>
              <a:gd name="connsiteY10" fmla="*/ 620914 h 620914"/>
              <a:gd name="connsiteX11" fmla="*/ 898451 w 1142220"/>
              <a:gd name="connsiteY11" fmla="*/ 166500 h 620914"/>
              <a:gd name="connsiteX12" fmla="*/ 0 w 1142220"/>
              <a:gd name="connsiteY12" fmla="*/ 166500 h 620914"/>
              <a:gd name="connsiteX13" fmla="*/ 0 w 1142220"/>
              <a:gd name="connsiteY13" fmla="*/ 138750 h 620914"/>
              <a:gd name="connsiteX14" fmla="*/ 0 w 1142220"/>
              <a:gd name="connsiteY14" fmla="*/ 97125 h 620914"/>
              <a:gd name="connsiteX15" fmla="*/ 0 w 1142220"/>
              <a:gd name="connsiteY15" fmla="*/ 97125 h 620914"/>
              <a:gd name="connsiteX16" fmla="*/ 0 w 1142220"/>
              <a:gd name="connsiteY16" fmla="*/ 0 h 620914"/>
              <a:gd name="connsiteX0" fmla="*/ 0 w 1148483"/>
              <a:gd name="connsiteY0" fmla="*/ 0 h 583336"/>
              <a:gd name="connsiteX1" fmla="*/ 572775 w 1148483"/>
              <a:gd name="connsiteY1" fmla="*/ 0 h 583336"/>
              <a:gd name="connsiteX2" fmla="*/ 572775 w 1148483"/>
              <a:gd name="connsiteY2" fmla="*/ 0 h 583336"/>
              <a:gd name="connsiteX3" fmla="*/ 818250 w 1148483"/>
              <a:gd name="connsiteY3" fmla="*/ 0 h 583336"/>
              <a:gd name="connsiteX4" fmla="*/ 981900 w 1148483"/>
              <a:gd name="connsiteY4" fmla="*/ 0 h 583336"/>
              <a:gd name="connsiteX5" fmla="*/ 981900 w 1148483"/>
              <a:gd name="connsiteY5" fmla="*/ 97125 h 583336"/>
              <a:gd name="connsiteX6" fmla="*/ 981900 w 1148483"/>
              <a:gd name="connsiteY6" fmla="*/ 97125 h 583336"/>
              <a:gd name="connsiteX7" fmla="*/ 981900 w 1148483"/>
              <a:gd name="connsiteY7" fmla="*/ 138750 h 583336"/>
              <a:gd name="connsiteX8" fmla="*/ 981900 w 1148483"/>
              <a:gd name="connsiteY8" fmla="*/ 166500 h 583336"/>
              <a:gd name="connsiteX9" fmla="*/ 993615 w 1148483"/>
              <a:gd name="connsiteY9" fmla="*/ 160237 h 583336"/>
              <a:gd name="connsiteX10" fmla="*/ 1148483 w 1148483"/>
              <a:gd name="connsiteY10" fmla="*/ 583336 h 583336"/>
              <a:gd name="connsiteX11" fmla="*/ 898451 w 1148483"/>
              <a:gd name="connsiteY11" fmla="*/ 166500 h 583336"/>
              <a:gd name="connsiteX12" fmla="*/ 0 w 1148483"/>
              <a:gd name="connsiteY12" fmla="*/ 166500 h 583336"/>
              <a:gd name="connsiteX13" fmla="*/ 0 w 1148483"/>
              <a:gd name="connsiteY13" fmla="*/ 138750 h 583336"/>
              <a:gd name="connsiteX14" fmla="*/ 0 w 1148483"/>
              <a:gd name="connsiteY14" fmla="*/ 97125 h 583336"/>
              <a:gd name="connsiteX15" fmla="*/ 0 w 1148483"/>
              <a:gd name="connsiteY15" fmla="*/ 97125 h 583336"/>
              <a:gd name="connsiteX16" fmla="*/ 0 w 1148483"/>
              <a:gd name="connsiteY16" fmla="*/ 0 h 583336"/>
              <a:gd name="connsiteX0" fmla="*/ 0 w 1129433"/>
              <a:gd name="connsiteY0" fmla="*/ 0 h 265836"/>
              <a:gd name="connsiteX1" fmla="*/ 572775 w 1129433"/>
              <a:gd name="connsiteY1" fmla="*/ 0 h 265836"/>
              <a:gd name="connsiteX2" fmla="*/ 572775 w 1129433"/>
              <a:gd name="connsiteY2" fmla="*/ 0 h 265836"/>
              <a:gd name="connsiteX3" fmla="*/ 818250 w 1129433"/>
              <a:gd name="connsiteY3" fmla="*/ 0 h 265836"/>
              <a:gd name="connsiteX4" fmla="*/ 981900 w 1129433"/>
              <a:gd name="connsiteY4" fmla="*/ 0 h 265836"/>
              <a:gd name="connsiteX5" fmla="*/ 981900 w 1129433"/>
              <a:gd name="connsiteY5" fmla="*/ 97125 h 265836"/>
              <a:gd name="connsiteX6" fmla="*/ 981900 w 1129433"/>
              <a:gd name="connsiteY6" fmla="*/ 97125 h 265836"/>
              <a:gd name="connsiteX7" fmla="*/ 981900 w 1129433"/>
              <a:gd name="connsiteY7" fmla="*/ 138750 h 265836"/>
              <a:gd name="connsiteX8" fmla="*/ 981900 w 1129433"/>
              <a:gd name="connsiteY8" fmla="*/ 166500 h 265836"/>
              <a:gd name="connsiteX9" fmla="*/ 993615 w 1129433"/>
              <a:gd name="connsiteY9" fmla="*/ 160237 h 265836"/>
              <a:gd name="connsiteX10" fmla="*/ 1129433 w 1129433"/>
              <a:gd name="connsiteY10" fmla="*/ 265836 h 265836"/>
              <a:gd name="connsiteX11" fmla="*/ 898451 w 1129433"/>
              <a:gd name="connsiteY11" fmla="*/ 166500 h 265836"/>
              <a:gd name="connsiteX12" fmla="*/ 0 w 1129433"/>
              <a:gd name="connsiteY12" fmla="*/ 166500 h 265836"/>
              <a:gd name="connsiteX13" fmla="*/ 0 w 1129433"/>
              <a:gd name="connsiteY13" fmla="*/ 138750 h 265836"/>
              <a:gd name="connsiteX14" fmla="*/ 0 w 1129433"/>
              <a:gd name="connsiteY14" fmla="*/ 97125 h 265836"/>
              <a:gd name="connsiteX15" fmla="*/ 0 w 1129433"/>
              <a:gd name="connsiteY15" fmla="*/ 97125 h 265836"/>
              <a:gd name="connsiteX16" fmla="*/ 0 w 1129433"/>
              <a:gd name="connsiteY16" fmla="*/ 0 h 265836"/>
              <a:gd name="connsiteX0" fmla="*/ 0 w 1129433"/>
              <a:gd name="connsiteY0" fmla="*/ 0 h 265836"/>
              <a:gd name="connsiteX1" fmla="*/ 572775 w 1129433"/>
              <a:gd name="connsiteY1" fmla="*/ 0 h 265836"/>
              <a:gd name="connsiteX2" fmla="*/ 572775 w 1129433"/>
              <a:gd name="connsiteY2" fmla="*/ 0 h 265836"/>
              <a:gd name="connsiteX3" fmla="*/ 818250 w 1129433"/>
              <a:gd name="connsiteY3" fmla="*/ 0 h 265836"/>
              <a:gd name="connsiteX4" fmla="*/ 981900 w 1129433"/>
              <a:gd name="connsiteY4" fmla="*/ 0 h 265836"/>
              <a:gd name="connsiteX5" fmla="*/ 981900 w 1129433"/>
              <a:gd name="connsiteY5" fmla="*/ 97125 h 265836"/>
              <a:gd name="connsiteX6" fmla="*/ 981900 w 1129433"/>
              <a:gd name="connsiteY6" fmla="*/ 97125 h 265836"/>
              <a:gd name="connsiteX7" fmla="*/ 981900 w 1129433"/>
              <a:gd name="connsiteY7" fmla="*/ 138750 h 265836"/>
              <a:gd name="connsiteX8" fmla="*/ 981900 w 1129433"/>
              <a:gd name="connsiteY8" fmla="*/ 166500 h 265836"/>
              <a:gd name="connsiteX9" fmla="*/ 981157 w 1129433"/>
              <a:gd name="connsiteY9" fmla="*/ 175187 h 265836"/>
              <a:gd name="connsiteX10" fmla="*/ 1129433 w 1129433"/>
              <a:gd name="connsiteY10" fmla="*/ 265836 h 265836"/>
              <a:gd name="connsiteX11" fmla="*/ 898451 w 1129433"/>
              <a:gd name="connsiteY11" fmla="*/ 166500 h 265836"/>
              <a:gd name="connsiteX12" fmla="*/ 0 w 1129433"/>
              <a:gd name="connsiteY12" fmla="*/ 166500 h 265836"/>
              <a:gd name="connsiteX13" fmla="*/ 0 w 1129433"/>
              <a:gd name="connsiteY13" fmla="*/ 138750 h 265836"/>
              <a:gd name="connsiteX14" fmla="*/ 0 w 1129433"/>
              <a:gd name="connsiteY14" fmla="*/ 97125 h 265836"/>
              <a:gd name="connsiteX15" fmla="*/ 0 w 1129433"/>
              <a:gd name="connsiteY15" fmla="*/ 97125 h 265836"/>
              <a:gd name="connsiteX16" fmla="*/ 0 w 1129433"/>
              <a:gd name="connsiteY16" fmla="*/ 0 h 265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9433" h="265836">
                <a:moveTo>
                  <a:pt x="0" y="0"/>
                </a:moveTo>
                <a:lnTo>
                  <a:pt x="572775" y="0"/>
                </a:lnTo>
                <a:lnTo>
                  <a:pt x="572775" y="0"/>
                </a:lnTo>
                <a:lnTo>
                  <a:pt x="818250" y="0"/>
                </a:lnTo>
                <a:lnTo>
                  <a:pt x="981900" y="0"/>
                </a:lnTo>
                <a:lnTo>
                  <a:pt x="981900" y="97125"/>
                </a:lnTo>
                <a:lnTo>
                  <a:pt x="981900" y="97125"/>
                </a:lnTo>
                <a:lnTo>
                  <a:pt x="981900" y="138750"/>
                </a:lnTo>
                <a:lnTo>
                  <a:pt x="981900" y="166500"/>
                </a:lnTo>
                <a:cubicBezTo>
                  <a:pt x="981652" y="169396"/>
                  <a:pt x="981405" y="172291"/>
                  <a:pt x="981157" y="175187"/>
                </a:cubicBezTo>
                <a:lnTo>
                  <a:pt x="1129433" y="265836"/>
                </a:lnTo>
                <a:lnTo>
                  <a:pt x="898451" y="166500"/>
                </a:lnTo>
                <a:lnTo>
                  <a:pt x="0" y="166500"/>
                </a:lnTo>
                <a:lnTo>
                  <a:pt x="0" y="138750"/>
                </a:lnTo>
                <a:lnTo>
                  <a:pt x="0" y="97125"/>
                </a:lnTo>
                <a:lnTo>
                  <a:pt x="0" y="9712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Jeon and Harders(2014)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7783124" y="2904648"/>
            <a:ext cx="853200" cy="125437"/>
          </a:xfrm>
          <a:prstGeom prst="wedgeRectCallout">
            <a:avLst>
              <a:gd name="adj1" fmla="val -38010"/>
              <a:gd name="adj2" fmla="val -1413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  et al. (2015)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308235" y="1625560"/>
            <a:ext cx="1132392" cy="364031"/>
          </a:xfrm>
          <a:custGeom>
            <a:avLst/>
            <a:gdLst>
              <a:gd name="connsiteX0" fmla="*/ 0 w 1132392"/>
              <a:gd name="connsiteY0" fmla="*/ 0 h 123070"/>
              <a:gd name="connsiteX1" fmla="*/ 660562 w 1132392"/>
              <a:gd name="connsiteY1" fmla="*/ 0 h 123070"/>
              <a:gd name="connsiteX2" fmla="*/ 660562 w 1132392"/>
              <a:gd name="connsiteY2" fmla="*/ 0 h 123070"/>
              <a:gd name="connsiteX3" fmla="*/ 943660 w 1132392"/>
              <a:gd name="connsiteY3" fmla="*/ 0 h 123070"/>
              <a:gd name="connsiteX4" fmla="*/ 1132392 w 1132392"/>
              <a:gd name="connsiteY4" fmla="*/ 0 h 123070"/>
              <a:gd name="connsiteX5" fmla="*/ 1132392 w 1132392"/>
              <a:gd name="connsiteY5" fmla="*/ 71791 h 123070"/>
              <a:gd name="connsiteX6" fmla="*/ 1132392 w 1132392"/>
              <a:gd name="connsiteY6" fmla="*/ 71791 h 123070"/>
              <a:gd name="connsiteX7" fmla="*/ 1132392 w 1132392"/>
              <a:gd name="connsiteY7" fmla="*/ 102558 h 123070"/>
              <a:gd name="connsiteX8" fmla="*/ 1132392 w 1132392"/>
              <a:gd name="connsiteY8" fmla="*/ 123070 h 123070"/>
              <a:gd name="connsiteX9" fmla="*/ 943660 w 1132392"/>
              <a:gd name="connsiteY9" fmla="*/ 123070 h 123070"/>
              <a:gd name="connsiteX10" fmla="*/ 1099881 w 1132392"/>
              <a:gd name="connsiteY10" fmla="*/ 364031 h 123070"/>
              <a:gd name="connsiteX11" fmla="*/ 660562 w 1132392"/>
              <a:gd name="connsiteY11" fmla="*/ 123070 h 123070"/>
              <a:gd name="connsiteX12" fmla="*/ 0 w 1132392"/>
              <a:gd name="connsiteY12" fmla="*/ 123070 h 123070"/>
              <a:gd name="connsiteX13" fmla="*/ 0 w 1132392"/>
              <a:gd name="connsiteY13" fmla="*/ 102558 h 123070"/>
              <a:gd name="connsiteX14" fmla="*/ 0 w 1132392"/>
              <a:gd name="connsiteY14" fmla="*/ 71791 h 123070"/>
              <a:gd name="connsiteX15" fmla="*/ 0 w 1132392"/>
              <a:gd name="connsiteY15" fmla="*/ 71791 h 123070"/>
              <a:gd name="connsiteX16" fmla="*/ 0 w 1132392"/>
              <a:gd name="connsiteY16" fmla="*/ 0 h 123070"/>
              <a:gd name="connsiteX0" fmla="*/ 0 w 1132392"/>
              <a:gd name="connsiteY0" fmla="*/ 0 h 364031"/>
              <a:gd name="connsiteX1" fmla="*/ 660562 w 1132392"/>
              <a:gd name="connsiteY1" fmla="*/ 0 h 364031"/>
              <a:gd name="connsiteX2" fmla="*/ 660562 w 1132392"/>
              <a:gd name="connsiteY2" fmla="*/ 0 h 364031"/>
              <a:gd name="connsiteX3" fmla="*/ 943660 w 1132392"/>
              <a:gd name="connsiteY3" fmla="*/ 0 h 364031"/>
              <a:gd name="connsiteX4" fmla="*/ 1132392 w 1132392"/>
              <a:gd name="connsiteY4" fmla="*/ 0 h 364031"/>
              <a:gd name="connsiteX5" fmla="*/ 1132392 w 1132392"/>
              <a:gd name="connsiteY5" fmla="*/ 71791 h 364031"/>
              <a:gd name="connsiteX6" fmla="*/ 1132392 w 1132392"/>
              <a:gd name="connsiteY6" fmla="*/ 71791 h 364031"/>
              <a:gd name="connsiteX7" fmla="*/ 1132392 w 1132392"/>
              <a:gd name="connsiteY7" fmla="*/ 102558 h 364031"/>
              <a:gd name="connsiteX8" fmla="*/ 1132392 w 1132392"/>
              <a:gd name="connsiteY8" fmla="*/ 123070 h 364031"/>
              <a:gd name="connsiteX9" fmla="*/ 943660 w 1132392"/>
              <a:gd name="connsiteY9" fmla="*/ 123070 h 364031"/>
              <a:gd name="connsiteX10" fmla="*/ 1099881 w 1132392"/>
              <a:gd name="connsiteY10" fmla="*/ 364031 h 364031"/>
              <a:gd name="connsiteX11" fmla="*/ 860430 w 1132392"/>
              <a:gd name="connsiteY11" fmla="*/ 120572 h 364031"/>
              <a:gd name="connsiteX12" fmla="*/ 0 w 1132392"/>
              <a:gd name="connsiteY12" fmla="*/ 123070 h 364031"/>
              <a:gd name="connsiteX13" fmla="*/ 0 w 1132392"/>
              <a:gd name="connsiteY13" fmla="*/ 102558 h 364031"/>
              <a:gd name="connsiteX14" fmla="*/ 0 w 1132392"/>
              <a:gd name="connsiteY14" fmla="*/ 71791 h 364031"/>
              <a:gd name="connsiteX15" fmla="*/ 0 w 1132392"/>
              <a:gd name="connsiteY15" fmla="*/ 71791 h 364031"/>
              <a:gd name="connsiteX16" fmla="*/ 0 w 1132392"/>
              <a:gd name="connsiteY16" fmla="*/ 0 h 36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2392" h="364031">
                <a:moveTo>
                  <a:pt x="0" y="0"/>
                </a:moveTo>
                <a:lnTo>
                  <a:pt x="660562" y="0"/>
                </a:lnTo>
                <a:lnTo>
                  <a:pt x="660562" y="0"/>
                </a:lnTo>
                <a:lnTo>
                  <a:pt x="943660" y="0"/>
                </a:lnTo>
                <a:lnTo>
                  <a:pt x="1132392" y="0"/>
                </a:lnTo>
                <a:lnTo>
                  <a:pt x="1132392" y="71791"/>
                </a:lnTo>
                <a:lnTo>
                  <a:pt x="1132392" y="71791"/>
                </a:lnTo>
                <a:lnTo>
                  <a:pt x="1132392" y="102558"/>
                </a:lnTo>
                <a:lnTo>
                  <a:pt x="1132392" y="123070"/>
                </a:lnTo>
                <a:lnTo>
                  <a:pt x="943660" y="123070"/>
                </a:lnTo>
                <a:lnTo>
                  <a:pt x="1099881" y="364031"/>
                </a:lnTo>
                <a:lnTo>
                  <a:pt x="860430" y="120572"/>
                </a:lnTo>
                <a:lnTo>
                  <a:pt x="0" y="123070"/>
                </a:lnTo>
                <a:lnTo>
                  <a:pt x="0" y="102558"/>
                </a:lnTo>
                <a:lnTo>
                  <a:pt x="0" y="71791"/>
                </a:lnTo>
                <a:lnTo>
                  <a:pt x="0" y="71791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Olshannikova et al.(2015)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7075079" y="1165442"/>
            <a:ext cx="1536218" cy="115799"/>
          </a:xfrm>
          <a:prstGeom prst="wedgeRectCallout">
            <a:avLst>
              <a:gd name="adj1" fmla="val -55367"/>
              <a:gd name="adj2" fmla="val 1486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Pappaefthymiou et al.(2015)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7265905" y="1375005"/>
            <a:ext cx="1067275" cy="120522"/>
          </a:xfrm>
          <a:prstGeom prst="wedgeRectCallout">
            <a:avLst>
              <a:gd name="adj1" fmla="val -23317"/>
              <a:gd name="adj2" fmla="val 2938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Groten et al.(2013)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7706109" y="1534709"/>
            <a:ext cx="981634" cy="160067"/>
          </a:xfrm>
          <a:prstGeom prst="wedgeRectCallout">
            <a:avLst>
              <a:gd name="adj1" fmla="val -14252"/>
              <a:gd name="adj2" fmla="val 1385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Kober and Neuper(2013)</a:t>
            </a:r>
            <a:endParaRPr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7019776" y="1824622"/>
            <a:ext cx="981634" cy="102893"/>
          </a:xfrm>
          <a:prstGeom prst="wedgeRectCallout">
            <a:avLst>
              <a:gd name="adj1" fmla="val -61375"/>
              <a:gd name="adj2" fmla="val 407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Gavish et al.(2015)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7079151" y="1934083"/>
            <a:ext cx="901669" cy="124651"/>
          </a:xfrm>
          <a:prstGeom prst="wedgeRectCallout">
            <a:avLst>
              <a:gd name="adj1" fmla="val 8195"/>
              <a:gd name="adj2" fmla="val 785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Aras et al.(2014)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6913645" y="937715"/>
            <a:ext cx="1421880" cy="156900"/>
          </a:xfrm>
          <a:prstGeom prst="wedgeRectCallout">
            <a:avLst>
              <a:gd name="adj1" fmla="val -66459"/>
              <a:gd name="adj2" fmla="val 16084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Pietroni and Adami (2014)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6649101" y="783268"/>
            <a:ext cx="1060425" cy="119033"/>
          </a:xfrm>
          <a:prstGeom prst="wedgeRectCallout">
            <a:avLst>
              <a:gd name="adj1" fmla="val -83418"/>
              <a:gd name="adj2" fmla="val 3384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Oiu et al. (2013)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195838" y="2064093"/>
            <a:ext cx="499144" cy="255250"/>
          </a:xfrm>
          <a:prstGeom prst="wedgeRectCallout">
            <a:avLst>
              <a:gd name="adj1" fmla="val -77221"/>
              <a:gd name="adj2" fmla="val 309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Perretet et al.(2013)</a:t>
            </a:r>
            <a:endParaRPr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8114890" y="1781158"/>
            <a:ext cx="537853" cy="233710"/>
          </a:xfrm>
          <a:prstGeom prst="wedgeRectCallout">
            <a:avLst>
              <a:gd name="adj1" fmla="val -92290"/>
              <a:gd name="adj2" fmla="val 1289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Xia et al. (2016)</a:t>
            </a:r>
            <a:endParaRPr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8028204" y="2630987"/>
            <a:ext cx="624539" cy="235209"/>
          </a:xfrm>
          <a:prstGeom prst="wedgeRectCallout">
            <a:avLst>
              <a:gd name="adj1" fmla="val 18529"/>
              <a:gd name="adj2" fmla="val -955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Hamid et al.(20xx)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6111450" y="1318320"/>
            <a:ext cx="578476" cy="212277"/>
          </a:xfrm>
          <a:prstGeom prst="wedgeRectCallout">
            <a:avLst>
              <a:gd name="adj1" fmla="val -59658"/>
              <a:gd name="adj2" fmla="val 14383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Velaz et al. (2014)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6328062" y="1560864"/>
            <a:ext cx="909300" cy="228387"/>
          </a:xfrm>
          <a:prstGeom prst="wedgeRectCallout">
            <a:avLst>
              <a:gd name="adj1" fmla="val -70316"/>
              <a:gd name="adj2" fmla="val 5582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Gonzalez-Badillo et al.(2014)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6913645" y="2537068"/>
            <a:ext cx="991676" cy="151882"/>
          </a:xfrm>
          <a:prstGeom prst="wedgeRectCallout">
            <a:avLst>
              <a:gd name="adj1" fmla="val 8215"/>
              <a:gd name="adj2" fmla="val 1694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 et al. (2016)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6834643" y="2160577"/>
            <a:ext cx="706724" cy="261604"/>
          </a:xfrm>
          <a:prstGeom prst="wedgeRectCallout">
            <a:avLst>
              <a:gd name="adj1" fmla="val -39910"/>
              <a:gd name="adj2" fmla="val 7687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Grajewski et al.(2015)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6072928" y="2099126"/>
            <a:ext cx="731106" cy="213405"/>
          </a:xfrm>
          <a:prstGeom prst="wedgeRectCallout">
            <a:avLst>
              <a:gd name="adj1" fmla="val -25835"/>
              <a:gd name="adj2" fmla="val 6747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Radkowaski et al.(2015)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6689926" y="2747301"/>
            <a:ext cx="727690" cy="260100"/>
          </a:xfrm>
          <a:prstGeom prst="wedgeRectCallout">
            <a:avLst>
              <a:gd name="adj1" fmla="val -68141"/>
              <a:gd name="adj2" fmla="val -80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Wang et al.(2016)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6772500" y="3073895"/>
            <a:ext cx="1225675" cy="117105"/>
          </a:xfrm>
          <a:prstGeom prst="wedgeRectCallout">
            <a:avLst>
              <a:gd name="adj1" fmla="val 23610"/>
              <a:gd name="adj2" fmla="val 14352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Berg and Vance(2017)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175651" y="2888154"/>
            <a:ext cx="445200" cy="225000"/>
          </a:xfrm>
          <a:prstGeom prst="wedgeRectCallout">
            <a:avLst>
              <a:gd name="adj1" fmla="val 20030"/>
              <a:gd name="adj2" fmla="val 1203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 et al.(2014)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1323092" y="4383317"/>
            <a:ext cx="876853" cy="248069"/>
          </a:xfrm>
          <a:prstGeom prst="wedgeRectCallout">
            <a:avLst>
              <a:gd name="adj1" fmla="val -75953"/>
              <a:gd name="adj2" fmla="val -13364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Escobar-Castillejos et al. (2016)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389496" y="4482869"/>
            <a:ext cx="876854" cy="147750"/>
          </a:xfrm>
          <a:prstGeom prst="wedgeRectCallout">
            <a:avLst>
              <a:gd name="adj1" fmla="val 24406"/>
              <a:gd name="adj2" fmla="val -33954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Andaluz et al. (2016)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1727831" y="4040330"/>
            <a:ext cx="1009800" cy="225000"/>
          </a:xfrm>
          <a:prstGeom prst="wedgeRectCallout">
            <a:avLst>
              <a:gd name="adj1" fmla="val -58247"/>
              <a:gd name="adj2" fmla="val -412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Rose et al. (2018)</a:t>
            </a:r>
            <a:endParaRPr sz="900" dirty="0"/>
          </a:p>
        </p:txBody>
      </p:sp>
      <p:sp>
        <p:nvSpPr>
          <p:cNvPr id="108" name="Google Shape;108;p13"/>
          <p:cNvSpPr/>
          <p:nvPr/>
        </p:nvSpPr>
        <p:spPr>
          <a:xfrm>
            <a:off x="165731" y="4054184"/>
            <a:ext cx="465040" cy="227876"/>
          </a:xfrm>
          <a:prstGeom prst="wedgeRectCallout">
            <a:avLst>
              <a:gd name="adj1" fmla="val 54590"/>
              <a:gd name="adj2" fmla="val -4834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Vaughan et al. (2016)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3977580" y="2500462"/>
            <a:ext cx="701318" cy="147846"/>
          </a:xfrm>
          <a:prstGeom prst="wedgeRectCallout">
            <a:avLst>
              <a:gd name="adj1" fmla="val 37964"/>
              <a:gd name="adj2" fmla="val -91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Moran et al.(2015)</a:t>
            </a:r>
            <a:endParaRPr sz="500" dirty="0"/>
          </a:p>
        </p:txBody>
      </p:sp>
      <p:sp>
        <p:nvSpPr>
          <p:cNvPr id="110" name="Google Shape;110;p13"/>
          <p:cNvSpPr/>
          <p:nvPr/>
        </p:nvSpPr>
        <p:spPr>
          <a:xfrm>
            <a:off x="3794466" y="2946574"/>
            <a:ext cx="654084" cy="109601"/>
          </a:xfrm>
          <a:prstGeom prst="wedgeRectCallout">
            <a:avLst>
              <a:gd name="adj1" fmla="val -21453"/>
              <a:gd name="adj2" fmla="val -19874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Li and Zhou(2016)</a:t>
            </a:r>
            <a:endParaRPr sz="600"/>
          </a:p>
        </p:txBody>
      </p:sp>
      <p:sp>
        <p:nvSpPr>
          <p:cNvPr id="111" name="Google Shape;111;p13"/>
          <p:cNvSpPr/>
          <p:nvPr/>
        </p:nvSpPr>
        <p:spPr>
          <a:xfrm>
            <a:off x="3808665" y="2125644"/>
            <a:ext cx="584590" cy="325081"/>
          </a:xfrm>
          <a:prstGeom prst="wedgeRectCallout">
            <a:avLst>
              <a:gd name="adj1" fmla="val -34"/>
              <a:gd name="adj2" fmla="val -1100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S-C.Kim and kwon (2014)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1812792" y="3629064"/>
            <a:ext cx="920475" cy="131400"/>
          </a:xfrm>
          <a:prstGeom prst="wedgeRectCallout">
            <a:avLst>
              <a:gd name="adj1" fmla="val -119647"/>
              <a:gd name="adj2" fmla="val 3537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Fortmeier</a:t>
            </a: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(2015)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3711799" y="1594730"/>
            <a:ext cx="971974" cy="224975"/>
          </a:xfrm>
          <a:prstGeom prst="wedgeRectCallout">
            <a:avLst>
              <a:gd name="adj1" fmla="val 17012"/>
              <a:gd name="adj2" fmla="val -7769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Nakamura and Yamamoto (2014)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4147198" y="2714995"/>
            <a:ext cx="544693" cy="166500"/>
          </a:xfrm>
          <a:prstGeom prst="wedgeRectCallout">
            <a:avLst>
              <a:gd name="adj1" fmla="val 78625"/>
              <a:gd name="adj2" fmla="val -1521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/>
              <a:t>Amirkhani and Nahvi(2016)</a:t>
            </a:r>
            <a:endParaRPr sz="600" dirty="0"/>
          </a:p>
        </p:txBody>
      </p:sp>
      <p:sp>
        <p:nvSpPr>
          <p:cNvPr id="115" name="Google Shape;115;p13"/>
          <p:cNvSpPr/>
          <p:nvPr/>
        </p:nvSpPr>
        <p:spPr>
          <a:xfrm>
            <a:off x="4671150" y="2105150"/>
            <a:ext cx="643175" cy="210087"/>
          </a:xfrm>
          <a:prstGeom prst="wedgeRectCallout">
            <a:avLst>
              <a:gd name="adj1" fmla="val -16986"/>
              <a:gd name="adj2" fmla="val -1034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Donalek et al.(2014)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4129874" y="1117600"/>
            <a:ext cx="755930" cy="327175"/>
          </a:xfrm>
          <a:prstGeom prst="wedgeRectCallout">
            <a:avLst>
              <a:gd name="adj1" fmla="val 32107"/>
              <a:gd name="adj2" fmla="val 1006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Prachyabrued and borst(2014)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158624" y="3614535"/>
            <a:ext cx="332633" cy="269237"/>
          </a:xfrm>
          <a:prstGeom prst="wedgeRectCallout">
            <a:avLst>
              <a:gd name="adj1" fmla="val 59452"/>
              <a:gd name="adj2" fmla="val 329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Chavan (2016)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7600591" y="2359871"/>
            <a:ext cx="1035733" cy="129830"/>
          </a:xfrm>
          <a:prstGeom prst="wedgeRectCallout">
            <a:avLst>
              <a:gd name="adj1" fmla="val -48762"/>
              <a:gd name="adj2" fmla="val -917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Achibet et al.(2015)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4194046" y="1875568"/>
            <a:ext cx="569714" cy="229582"/>
          </a:xfrm>
          <a:prstGeom prst="wedgeRectCallout">
            <a:avLst>
              <a:gd name="adj1" fmla="val 76041"/>
              <a:gd name="adj2" fmla="val -1752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Madan et al.(2015)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649890" y="3034884"/>
            <a:ext cx="1334485" cy="131400"/>
          </a:xfrm>
          <a:prstGeom prst="wedgeRectCallout">
            <a:avLst>
              <a:gd name="adj1" fmla="val -37854"/>
              <a:gd name="adj2" fmla="val 2289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Slater and Sanchez-Vives(2016)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4944972" y="1866825"/>
            <a:ext cx="597936" cy="189233"/>
          </a:xfrm>
          <a:prstGeom prst="wedgeRectCallout">
            <a:avLst>
              <a:gd name="adj1" fmla="val 4593"/>
              <a:gd name="adj2" fmla="val -8058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Odom et al.(2014)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4849550" y="2335437"/>
            <a:ext cx="515100" cy="166500"/>
          </a:xfrm>
          <a:prstGeom prst="wedgeRectCallout">
            <a:avLst>
              <a:gd name="adj1" fmla="val 30473"/>
              <a:gd name="adj2" fmla="val 1038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chemeClr val="dk1"/>
                </a:solidFill>
              </a:rPr>
              <a:t>Carvalheiro et al..(2016)</a:t>
            </a:r>
            <a:endParaRPr sz="600" dirty="0"/>
          </a:p>
        </p:txBody>
      </p:sp>
      <p:sp>
        <p:nvSpPr>
          <p:cNvPr id="123" name="Google Shape;123;p13"/>
          <p:cNvSpPr/>
          <p:nvPr/>
        </p:nvSpPr>
        <p:spPr>
          <a:xfrm>
            <a:off x="4778349" y="659985"/>
            <a:ext cx="633792" cy="224224"/>
          </a:xfrm>
          <a:prstGeom prst="wedgeRectCallout">
            <a:avLst>
              <a:gd name="adj1" fmla="val 31183"/>
              <a:gd name="adj2" fmla="val 4046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Cavrag et al.(2014)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5910270" y="2757750"/>
            <a:ext cx="716255" cy="339600"/>
          </a:xfrm>
          <a:prstGeom prst="wedgeRectCallout">
            <a:avLst>
              <a:gd name="adj1" fmla="val -23812"/>
              <a:gd name="adj2" fmla="val -9811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Al-Ahmari et al.(2016)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5263045" y="1131101"/>
            <a:ext cx="585892" cy="189519"/>
          </a:xfrm>
          <a:prstGeom prst="wedgeRectCallout">
            <a:avLst>
              <a:gd name="adj1" fmla="val -21360"/>
              <a:gd name="adj2" fmla="val 835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Dima et al(2014)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1790698" y="2468890"/>
            <a:ext cx="1272300" cy="222626"/>
          </a:xfrm>
          <a:prstGeom prst="wedgeRectCallout">
            <a:avLst>
              <a:gd name="adj1" fmla="val 18566"/>
              <a:gd name="adj2" fmla="val -16617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Ruthenbeck and Reynolds et al.(2015)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5403206" y="2181102"/>
            <a:ext cx="572770" cy="218593"/>
          </a:xfrm>
          <a:prstGeom prst="wedgeRectCallout">
            <a:avLst>
              <a:gd name="adj1" fmla="val -60439"/>
              <a:gd name="adj2" fmla="val -801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Fittkau et al.(2015)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5919612" y="1958999"/>
            <a:ext cx="1135588" cy="100976"/>
          </a:xfrm>
          <a:prstGeom prst="wedgeRectCallout">
            <a:avLst>
              <a:gd name="adj1" fmla="val -47087"/>
              <a:gd name="adj2" fmla="val 1044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Al-Ahmari et al.(2016)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5409100" y="1436262"/>
            <a:ext cx="657900" cy="216184"/>
          </a:xfrm>
          <a:prstGeom prst="wedgeRectCallout">
            <a:avLst>
              <a:gd name="adj1" fmla="val -29918"/>
              <a:gd name="adj2" fmla="val 9043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Hamam et al.(2014)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5682775" y="1832738"/>
            <a:ext cx="1039925" cy="118897"/>
          </a:xfrm>
          <a:prstGeom prst="wedgeRectCallout">
            <a:avLst>
              <a:gd name="adj1" fmla="val -60187"/>
              <a:gd name="adj2" fmla="val -2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Bombari et al.(2015)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1678437" y="2264782"/>
            <a:ext cx="832171" cy="142776"/>
          </a:xfrm>
          <a:prstGeom prst="wedgeRectCallout">
            <a:avLst>
              <a:gd name="adj1" fmla="val 82557"/>
              <a:gd name="adj2" fmla="val -2544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 panose="02020603050405020304" pitchFamily="18" charset="0"/>
                <a:cs typeface="Times New Roman" panose="02020603050405020304" pitchFamily="18" charset="0"/>
              </a:rPr>
              <a:t>Ruffaldi et al.(2015)</a:t>
            </a:r>
            <a:endParaRPr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5485195" y="939808"/>
            <a:ext cx="1252509" cy="148373"/>
          </a:xfrm>
          <a:prstGeom prst="wedgeRectCallout">
            <a:avLst>
              <a:gd name="adj1" fmla="val -9702"/>
              <a:gd name="adj2" fmla="val 153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C.-Y.Chen et al.(2014)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5975976" y="3115255"/>
            <a:ext cx="796524" cy="138545"/>
          </a:xfrm>
          <a:prstGeom prst="wedgeRectCallout">
            <a:avLst>
              <a:gd name="adj1" fmla="val -15046"/>
              <a:gd name="adj2" fmla="val 6134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Younes et al.(2017)</a:t>
            </a:r>
            <a:endParaRPr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6165442" y="3694764"/>
            <a:ext cx="1125044" cy="131400"/>
          </a:xfrm>
          <a:prstGeom prst="wedgeRectCallout">
            <a:avLst>
              <a:gd name="adj1" fmla="val -47354"/>
              <a:gd name="adj2" fmla="val -8899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Kersten et al.(2017)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5515450" y="3486949"/>
            <a:ext cx="438050" cy="182575"/>
          </a:xfrm>
          <a:prstGeom prst="wedgeRectCallout">
            <a:avLst>
              <a:gd name="adj1" fmla="val -36677"/>
              <a:gd name="adj2" fmla="val -655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Y.-S.Chen et al.(2016)</a:t>
            </a:r>
            <a:endParaRPr sz="400"/>
          </a:p>
        </p:txBody>
      </p:sp>
      <p:sp>
        <p:nvSpPr>
          <p:cNvPr id="136" name="Google Shape;136;p13"/>
          <p:cNvSpPr/>
          <p:nvPr/>
        </p:nvSpPr>
        <p:spPr>
          <a:xfrm>
            <a:off x="2734805" y="1804915"/>
            <a:ext cx="534665" cy="472349"/>
          </a:xfrm>
          <a:custGeom>
            <a:avLst/>
            <a:gdLst>
              <a:gd name="connsiteX0" fmla="*/ 0 w 534665"/>
              <a:gd name="connsiteY0" fmla="*/ 0 h 202500"/>
              <a:gd name="connsiteX1" fmla="*/ 89111 w 534665"/>
              <a:gd name="connsiteY1" fmla="*/ 0 h 202500"/>
              <a:gd name="connsiteX2" fmla="*/ 186914 w 534665"/>
              <a:gd name="connsiteY2" fmla="*/ -269849 h 202500"/>
              <a:gd name="connsiteX3" fmla="*/ 222777 w 534665"/>
              <a:gd name="connsiteY3" fmla="*/ 0 h 202500"/>
              <a:gd name="connsiteX4" fmla="*/ 534665 w 534665"/>
              <a:gd name="connsiteY4" fmla="*/ 0 h 202500"/>
              <a:gd name="connsiteX5" fmla="*/ 534665 w 534665"/>
              <a:gd name="connsiteY5" fmla="*/ 33750 h 202500"/>
              <a:gd name="connsiteX6" fmla="*/ 534665 w 534665"/>
              <a:gd name="connsiteY6" fmla="*/ 33750 h 202500"/>
              <a:gd name="connsiteX7" fmla="*/ 534665 w 534665"/>
              <a:gd name="connsiteY7" fmla="*/ 84375 h 202500"/>
              <a:gd name="connsiteX8" fmla="*/ 534665 w 534665"/>
              <a:gd name="connsiteY8" fmla="*/ 202500 h 202500"/>
              <a:gd name="connsiteX9" fmla="*/ 222777 w 534665"/>
              <a:gd name="connsiteY9" fmla="*/ 202500 h 202500"/>
              <a:gd name="connsiteX10" fmla="*/ 89111 w 534665"/>
              <a:gd name="connsiteY10" fmla="*/ 202500 h 202500"/>
              <a:gd name="connsiteX11" fmla="*/ 89111 w 534665"/>
              <a:gd name="connsiteY11" fmla="*/ 202500 h 202500"/>
              <a:gd name="connsiteX12" fmla="*/ 0 w 534665"/>
              <a:gd name="connsiteY12" fmla="*/ 202500 h 202500"/>
              <a:gd name="connsiteX13" fmla="*/ 0 w 534665"/>
              <a:gd name="connsiteY13" fmla="*/ 84375 h 202500"/>
              <a:gd name="connsiteX14" fmla="*/ 0 w 534665"/>
              <a:gd name="connsiteY14" fmla="*/ 33750 h 202500"/>
              <a:gd name="connsiteX15" fmla="*/ 0 w 534665"/>
              <a:gd name="connsiteY15" fmla="*/ 33750 h 202500"/>
              <a:gd name="connsiteX16" fmla="*/ 0 w 534665"/>
              <a:gd name="connsiteY16" fmla="*/ 0 h 202500"/>
              <a:gd name="connsiteX0" fmla="*/ 0 w 534665"/>
              <a:gd name="connsiteY0" fmla="*/ 269849 h 472349"/>
              <a:gd name="connsiteX1" fmla="*/ 89111 w 534665"/>
              <a:gd name="connsiteY1" fmla="*/ 269849 h 472349"/>
              <a:gd name="connsiteX2" fmla="*/ 186914 w 534665"/>
              <a:gd name="connsiteY2" fmla="*/ 0 h 472349"/>
              <a:gd name="connsiteX3" fmla="*/ 260877 w 534665"/>
              <a:gd name="connsiteY3" fmla="*/ 266674 h 472349"/>
              <a:gd name="connsiteX4" fmla="*/ 534665 w 534665"/>
              <a:gd name="connsiteY4" fmla="*/ 269849 h 472349"/>
              <a:gd name="connsiteX5" fmla="*/ 534665 w 534665"/>
              <a:gd name="connsiteY5" fmla="*/ 303599 h 472349"/>
              <a:gd name="connsiteX6" fmla="*/ 534665 w 534665"/>
              <a:gd name="connsiteY6" fmla="*/ 303599 h 472349"/>
              <a:gd name="connsiteX7" fmla="*/ 534665 w 534665"/>
              <a:gd name="connsiteY7" fmla="*/ 354224 h 472349"/>
              <a:gd name="connsiteX8" fmla="*/ 534665 w 534665"/>
              <a:gd name="connsiteY8" fmla="*/ 472349 h 472349"/>
              <a:gd name="connsiteX9" fmla="*/ 222777 w 534665"/>
              <a:gd name="connsiteY9" fmla="*/ 472349 h 472349"/>
              <a:gd name="connsiteX10" fmla="*/ 89111 w 534665"/>
              <a:gd name="connsiteY10" fmla="*/ 472349 h 472349"/>
              <a:gd name="connsiteX11" fmla="*/ 89111 w 534665"/>
              <a:gd name="connsiteY11" fmla="*/ 472349 h 472349"/>
              <a:gd name="connsiteX12" fmla="*/ 0 w 534665"/>
              <a:gd name="connsiteY12" fmla="*/ 472349 h 472349"/>
              <a:gd name="connsiteX13" fmla="*/ 0 w 534665"/>
              <a:gd name="connsiteY13" fmla="*/ 354224 h 472349"/>
              <a:gd name="connsiteX14" fmla="*/ 0 w 534665"/>
              <a:gd name="connsiteY14" fmla="*/ 303599 h 472349"/>
              <a:gd name="connsiteX15" fmla="*/ 0 w 534665"/>
              <a:gd name="connsiteY15" fmla="*/ 303599 h 472349"/>
              <a:gd name="connsiteX16" fmla="*/ 0 w 534665"/>
              <a:gd name="connsiteY16" fmla="*/ 269849 h 472349"/>
              <a:gd name="connsiteX0" fmla="*/ 0 w 534665"/>
              <a:gd name="connsiteY0" fmla="*/ 269849 h 472349"/>
              <a:gd name="connsiteX1" fmla="*/ 127211 w 534665"/>
              <a:gd name="connsiteY1" fmla="*/ 263499 h 472349"/>
              <a:gd name="connsiteX2" fmla="*/ 186914 w 534665"/>
              <a:gd name="connsiteY2" fmla="*/ 0 h 472349"/>
              <a:gd name="connsiteX3" fmla="*/ 260877 w 534665"/>
              <a:gd name="connsiteY3" fmla="*/ 266674 h 472349"/>
              <a:gd name="connsiteX4" fmla="*/ 534665 w 534665"/>
              <a:gd name="connsiteY4" fmla="*/ 269849 h 472349"/>
              <a:gd name="connsiteX5" fmla="*/ 534665 w 534665"/>
              <a:gd name="connsiteY5" fmla="*/ 303599 h 472349"/>
              <a:gd name="connsiteX6" fmla="*/ 534665 w 534665"/>
              <a:gd name="connsiteY6" fmla="*/ 303599 h 472349"/>
              <a:gd name="connsiteX7" fmla="*/ 534665 w 534665"/>
              <a:gd name="connsiteY7" fmla="*/ 354224 h 472349"/>
              <a:gd name="connsiteX8" fmla="*/ 534665 w 534665"/>
              <a:gd name="connsiteY8" fmla="*/ 472349 h 472349"/>
              <a:gd name="connsiteX9" fmla="*/ 222777 w 534665"/>
              <a:gd name="connsiteY9" fmla="*/ 472349 h 472349"/>
              <a:gd name="connsiteX10" fmla="*/ 89111 w 534665"/>
              <a:gd name="connsiteY10" fmla="*/ 472349 h 472349"/>
              <a:gd name="connsiteX11" fmla="*/ 89111 w 534665"/>
              <a:gd name="connsiteY11" fmla="*/ 472349 h 472349"/>
              <a:gd name="connsiteX12" fmla="*/ 0 w 534665"/>
              <a:gd name="connsiteY12" fmla="*/ 472349 h 472349"/>
              <a:gd name="connsiteX13" fmla="*/ 0 w 534665"/>
              <a:gd name="connsiteY13" fmla="*/ 354224 h 472349"/>
              <a:gd name="connsiteX14" fmla="*/ 0 w 534665"/>
              <a:gd name="connsiteY14" fmla="*/ 303599 h 472349"/>
              <a:gd name="connsiteX15" fmla="*/ 0 w 534665"/>
              <a:gd name="connsiteY15" fmla="*/ 303599 h 472349"/>
              <a:gd name="connsiteX16" fmla="*/ 0 w 534665"/>
              <a:gd name="connsiteY16" fmla="*/ 269849 h 472349"/>
              <a:gd name="connsiteX0" fmla="*/ 0 w 534665"/>
              <a:gd name="connsiteY0" fmla="*/ 269849 h 472349"/>
              <a:gd name="connsiteX1" fmla="*/ 127211 w 534665"/>
              <a:gd name="connsiteY1" fmla="*/ 269849 h 472349"/>
              <a:gd name="connsiteX2" fmla="*/ 186914 w 534665"/>
              <a:gd name="connsiteY2" fmla="*/ 0 h 472349"/>
              <a:gd name="connsiteX3" fmla="*/ 260877 w 534665"/>
              <a:gd name="connsiteY3" fmla="*/ 266674 h 472349"/>
              <a:gd name="connsiteX4" fmla="*/ 534665 w 534665"/>
              <a:gd name="connsiteY4" fmla="*/ 269849 h 472349"/>
              <a:gd name="connsiteX5" fmla="*/ 534665 w 534665"/>
              <a:gd name="connsiteY5" fmla="*/ 303599 h 472349"/>
              <a:gd name="connsiteX6" fmla="*/ 534665 w 534665"/>
              <a:gd name="connsiteY6" fmla="*/ 303599 h 472349"/>
              <a:gd name="connsiteX7" fmla="*/ 534665 w 534665"/>
              <a:gd name="connsiteY7" fmla="*/ 354224 h 472349"/>
              <a:gd name="connsiteX8" fmla="*/ 534665 w 534665"/>
              <a:gd name="connsiteY8" fmla="*/ 472349 h 472349"/>
              <a:gd name="connsiteX9" fmla="*/ 222777 w 534665"/>
              <a:gd name="connsiteY9" fmla="*/ 472349 h 472349"/>
              <a:gd name="connsiteX10" fmla="*/ 89111 w 534665"/>
              <a:gd name="connsiteY10" fmla="*/ 472349 h 472349"/>
              <a:gd name="connsiteX11" fmla="*/ 89111 w 534665"/>
              <a:gd name="connsiteY11" fmla="*/ 472349 h 472349"/>
              <a:gd name="connsiteX12" fmla="*/ 0 w 534665"/>
              <a:gd name="connsiteY12" fmla="*/ 472349 h 472349"/>
              <a:gd name="connsiteX13" fmla="*/ 0 w 534665"/>
              <a:gd name="connsiteY13" fmla="*/ 354224 h 472349"/>
              <a:gd name="connsiteX14" fmla="*/ 0 w 534665"/>
              <a:gd name="connsiteY14" fmla="*/ 303599 h 472349"/>
              <a:gd name="connsiteX15" fmla="*/ 0 w 534665"/>
              <a:gd name="connsiteY15" fmla="*/ 303599 h 472349"/>
              <a:gd name="connsiteX16" fmla="*/ 0 w 534665"/>
              <a:gd name="connsiteY16" fmla="*/ 269849 h 472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4665" h="472349">
                <a:moveTo>
                  <a:pt x="0" y="269849"/>
                </a:moveTo>
                <a:lnTo>
                  <a:pt x="127211" y="269849"/>
                </a:lnTo>
                <a:lnTo>
                  <a:pt x="186914" y="0"/>
                </a:lnTo>
                <a:lnTo>
                  <a:pt x="260877" y="266674"/>
                </a:lnTo>
                <a:lnTo>
                  <a:pt x="534665" y="269849"/>
                </a:lnTo>
                <a:lnTo>
                  <a:pt x="534665" y="303599"/>
                </a:lnTo>
                <a:lnTo>
                  <a:pt x="534665" y="303599"/>
                </a:lnTo>
                <a:lnTo>
                  <a:pt x="534665" y="354224"/>
                </a:lnTo>
                <a:lnTo>
                  <a:pt x="534665" y="472349"/>
                </a:lnTo>
                <a:lnTo>
                  <a:pt x="222777" y="472349"/>
                </a:lnTo>
                <a:lnTo>
                  <a:pt x="89111" y="472349"/>
                </a:lnTo>
                <a:lnTo>
                  <a:pt x="89111" y="472349"/>
                </a:lnTo>
                <a:lnTo>
                  <a:pt x="0" y="472349"/>
                </a:lnTo>
                <a:lnTo>
                  <a:pt x="0" y="354224"/>
                </a:lnTo>
                <a:lnTo>
                  <a:pt x="0" y="303599"/>
                </a:lnTo>
                <a:lnTo>
                  <a:pt x="0" y="303599"/>
                </a:lnTo>
                <a:lnTo>
                  <a:pt x="0" y="269849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Diefenbach et al.(2014)</a:t>
            </a:r>
            <a:endParaRPr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6350900" y="3300794"/>
            <a:ext cx="1171312" cy="137040"/>
          </a:xfrm>
          <a:prstGeom prst="wedgeRectCallout">
            <a:avLst>
              <a:gd name="adj1" fmla="val -75687"/>
              <a:gd name="adj2" fmla="val 482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Maereg et al.(2017)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6302400" y="3471166"/>
            <a:ext cx="1266650" cy="143369"/>
          </a:xfrm>
          <a:prstGeom prst="wedgeRectCallout">
            <a:avLst>
              <a:gd name="adj1" fmla="val -73613"/>
              <a:gd name="adj2" fmla="val -213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M.Kim et al.(2017)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5436227" y="3845900"/>
            <a:ext cx="1266650" cy="131400"/>
          </a:xfrm>
          <a:prstGeom prst="wedgeRectCallout">
            <a:avLst>
              <a:gd name="adj1" fmla="val -41486"/>
              <a:gd name="adj2" fmla="val -14627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Kyriakou et al.(2017)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4765675" y="3938300"/>
            <a:ext cx="445200" cy="131400"/>
          </a:xfrm>
          <a:prstGeom prst="wedgeRectCallout">
            <a:avLst>
              <a:gd name="adj1" fmla="val -98849"/>
              <a:gd name="adj2" fmla="val -1113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Walsh et al.(2018)</a:t>
            </a:r>
            <a:endParaRPr sz="400"/>
          </a:p>
        </p:txBody>
      </p:sp>
      <p:sp>
        <p:nvSpPr>
          <p:cNvPr id="141" name="Google Shape;141;p13"/>
          <p:cNvSpPr/>
          <p:nvPr/>
        </p:nvSpPr>
        <p:spPr>
          <a:xfrm>
            <a:off x="3323346" y="2015916"/>
            <a:ext cx="470400" cy="247328"/>
          </a:xfrm>
          <a:prstGeom prst="wedgeRectCallout">
            <a:avLst>
              <a:gd name="adj1" fmla="val -22615"/>
              <a:gd name="adj2" fmla="val -7695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Wang et al. (2015)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1794918" y="1309565"/>
            <a:ext cx="1240197" cy="286754"/>
          </a:xfrm>
          <a:custGeom>
            <a:avLst/>
            <a:gdLst>
              <a:gd name="connsiteX0" fmla="*/ 0 w 751703"/>
              <a:gd name="connsiteY0" fmla="*/ 0 h 98298"/>
              <a:gd name="connsiteX1" fmla="*/ 438493 w 751703"/>
              <a:gd name="connsiteY1" fmla="*/ 0 h 98298"/>
              <a:gd name="connsiteX2" fmla="*/ 438493 w 751703"/>
              <a:gd name="connsiteY2" fmla="*/ 0 h 98298"/>
              <a:gd name="connsiteX3" fmla="*/ 626419 w 751703"/>
              <a:gd name="connsiteY3" fmla="*/ 0 h 98298"/>
              <a:gd name="connsiteX4" fmla="*/ 751703 w 751703"/>
              <a:gd name="connsiteY4" fmla="*/ 0 h 98298"/>
              <a:gd name="connsiteX5" fmla="*/ 751703 w 751703"/>
              <a:gd name="connsiteY5" fmla="*/ 57341 h 98298"/>
              <a:gd name="connsiteX6" fmla="*/ 751703 w 751703"/>
              <a:gd name="connsiteY6" fmla="*/ 57341 h 98298"/>
              <a:gd name="connsiteX7" fmla="*/ 751703 w 751703"/>
              <a:gd name="connsiteY7" fmla="*/ 81915 h 98298"/>
              <a:gd name="connsiteX8" fmla="*/ 751703 w 751703"/>
              <a:gd name="connsiteY8" fmla="*/ 98298 h 98298"/>
              <a:gd name="connsiteX9" fmla="*/ 626419 w 751703"/>
              <a:gd name="connsiteY9" fmla="*/ 98298 h 98298"/>
              <a:gd name="connsiteX10" fmla="*/ 1240197 w 751703"/>
              <a:gd name="connsiteY10" fmla="*/ 286754 h 98298"/>
              <a:gd name="connsiteX11" fmla="*/ 438493 w 751703"/>
              <a:gd name="connsiteY11" fmla="*/ 98298 h 98298"/>
              <a:gd name="connsiteX12" fmla="*/ 0 w 751703"/>
              <a:gd name="connsiteY12" fmla="*/ 98298 h 98298"/>
              <a:gd name="connsiteX13" fmla="*/ 0 w 751703"/>
              <a:gd name="connsiteY13" fmla="*/ 81915 h 98298"/>
              <a:gd name="connsiteX14" fmla="*/ 0 w 751703"/>
              <a:gd name="connsiteY14" fmla="*/ 57341 h 98298"/>
              <a:gd name="connsiteX15" fmla="*/ 0 w 751703"/>
              <a:gd name="connsiteY15" fmla="*/ 57341 h 98298"/>
              <a:gd name="connsiteX16" fmla="*/ 0 w 751703"/>
              <a:gd name="connsiteY16" fmla="*/ 0 h 98298"/>
              <a:gd name="connsiteX0" fmla="*/ 0 w 1240197"/>
              <a:gd name="connsiteY0" fmla="*/ 0 h 286754"/>
              <a:gd name="connsiteX1" fmla="*/ 438493 w 1240197"/>
              <a:gd name="connsiteY1" fmla="*/ 0 h 286754"/>
              <a:gd name="connsiteX2" fmla="*/ 438493 w 1240197"/>
              <a:gd name="connsiteY2" fmla="*/ 0 h 286754"/>
              <a:gd name="connsiteX3" fmla="*/ 626419 w 1240197"/>
              <a:gd name="connsiteY3" fmla="*/ 0 h 286754"/>
              <a:gd name="connsiteX4" fmla="*/ 751703 w 1240197"/>
              <a:gd name="connsiteY4" fmla="*/ 0 h 286754"/>
              <a:gd name="connsiteX5" fmla="*/ 751703 w 1240197"/>
              <a:gd name="connsiteY5" fmla="*/ 57341 h 286754"/>
              <a:gd name="connsiteX6" fmla="*/ 751703 w 1240197"/>
              <a:gd name="connsiteY6" fmla="*/ 57341 h 286754"/>
              <a:gd name="connsiteX7" fmla="*/ 751703 w 1240197"/>
              <a:gd name="connsiteY7" fmla="*/ 81915 h 286754"/>
              <a:gd name="connsiteX8" fmla="*/ 751703 w 1240197"/>
              <a:gd name="connsiteY8" fmla="*/ 98298 h 286754"/>
              <a:gd name="connsiteX9" fmla="*/ 752626 w 1240197"/>
              <a:gd name="connsiteY9" fmla="*/ 93535 h 286754"/>
              <a:gd name="connsiteX10" fmla="*/ 1240197 w 1240197"/>
              <a:gd name="connsiteY10" fmla="*/ 286754 h 286754"/>
              <a:gd name="connsiteX11" fmla="*/ 438493 w 1240197"/>
              <a:gd name="connsiteY11" fmla="*/ 98298 h 286754"/>
              <a:gd name="connsiteX12" fmla="*/ 0 w 1240197"/>
              <a:gd name="connsiteY12" fmla="*/ 98298 h 286754"/>
              <a:gd name="connsiteX13" fmla="*/ 0 w 1240197"/>
              <a:gd name="connsiteY13" fmla="*/ 81915 h 286754"/>
              <a:gd name="connsiteX14" fmla="*/ 0 w 1240197"/>
              <a:gd name="connsiteY14" fmla="*/ 57341 h 286754"/>
              <a:gd name="connsiteX15" fmla="*/ 0 w 1240197"/>
              <a:gd name="connsiteY15" fmla="*/ 57341 h 286754"/>
              <a:gd name="connsiteX16" fmla="*/ 0 w 1240197"/>
              <a:gd name="connsiteY16" fmla="*/ 0 h 286754"/>
              <a:gd name="connsiteX0" fmla="*/ 0 w 1240197"/>
              <a:gd name="connsiteY0" fmla="*/ 0 h 286754"/>
              <a:gd name="connsiteX1" fmla="*/ 438493 w 1240197"/>
              <a:gd name="connsiteY1" fmla="*/ 0 h 286754"/>
              <a:gd name="connsiteX2" fmla="*/ 438493 w 1240197"/>
              <a:gd name="connsiteY2" fmla="*/ 0 h 286754"/>
              <a:gd name="connsiteX3" fmla="*/ 626419 w 1240197"/>
              <a:gd name="connsiteY3" fmla="*/ 0 h 286754"/>
              <a:gd name="connsiteX4" fmla="*/ 751703 w 1240197"/>
              <a:gd name="connsiteY4" fmla="*/ 0 h 286754"/>
              <a:gd name="connsiteX5" fmla="*/ 751703 w 1240197"/>
              <a:gd name="connsiteY5" fmla="*/ 57341 h 286754"/>
              <a:gd name="connsiteX6" fmla="*/ 751703 w 1240197"/>
              <a:gd name="connsiteY6" fmla="*/ 57341 h 286754"/>
              <a:gd name="connsiteX7" fmla="*/ 751703 w 1240197"/>
              <a:gd name="connsiteY7" fmla="*/ 81915 h 286754"/>
              <a:gd name="connsiteX8" fmla="*/ 751703 w 1240197"/>
              <a:gd name="connsiteY8" fmla="*/ 98298 h 286754"/>
              <a:gd name="connsiteX9" fmla="*/ 752626 w 1240197"/>
              <a:gd name="connsiteY9" fmla="*/ 93535 h 286754"/>
              <a:gd name="connsiteX10" fmla="*/ 1240197 w 1240197"/>
              <a:gd name="connsiteY10" fmla="*/ 286754 h 286754"/>
              <a:gd name="connsiteX11" fmla="*/ 752818 w 1240197"/>
              <a:gd name="connsiteY11" fmla="*/ 95917 h 286754"/>
              <a:gd name="connsiteX12" fmla="*/ 0 w 1240197"/>
              <a:gd name="connsiteY12" fmla="*/ 98298 h 286754"/>
              <a:gd name="connsiteX13" fmla="*/ 0 w 1240197"/>
              <a:gd name="connsiteY13" fmla="*/ 81915 h 286754"/>
              <a:gd name="connsiteX14" fmla="*/ 0 w 1240197"/>
              <a:gd name="connsiteY14" fmla="*/ 57341 h 286754"/>
              <a:gd name="connsiteX15" fmla="*/ 0 w 1240197"/>
              <a:gd name="connsiteY15" fmla="*/ 57341 h 286754"/>
              <a:gd name="connsiteX16" fmla="*/ 0 w 1240197"/>
              <a:gd name="connsiteY16" fmla="*/ 0 h 286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40197" h="286754">
                <a:moveTo>
                  <a:pt x="0" y="0"/>
                </a:moveTo>
                <a:lnTo>
                  <a:pt x="438493" y="0"/>
                </a:lnTo>
                <a:lnTo>
                  <a:pt x="438493" y="0"/>
                </a:lnTo>
                <a:lnTo>
                  <a:pt x="626419" y="0"/>
                </a:lnTo>
                <a:lnTo>
                  <a:pt x="751703" y="0"/>
                </a:lnTo>
                <a:lnTo>
                  <a:pt x="751703" y="57341"/>
                </a:lnTo>
                <a:lnTo>
                  <a:pt x="751703" y="57341"/>
                </a:lnTo>
                <a:lnTo>
                  <a:pt x="751703" y="81915"/>
                </a:lnTo>
                <a:lnTo>
                  <a:pt x="751703" y="98298"/>
                </a:lnTo>
                <a:lnTo>
                  <a:pt x="752626" y="93535"/>
                </a:lnTo>
                <a:lnTo>
                  <a:pt x="1240197" y="286754"/>
                </a:lnTo>
                <a:lnTo>
                  <a:pt x="752818" y="95917"/>
                </a:lnTo>
                <a:lnTo>
                  <a:pt x="0" y="98298"/>
                </a:lnTo>
                <a:lnTo>
                  <a:pt x="0" y="81915"/>
                </a:lnTo>
                <a:lnTo>
                  <a:pt x="0" y="57341"/>
                </a:lnTo>
                <a:lnTo>
                  <a:pt x="0" y="57341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Khanal et al.(2014)</a:t>
            </a:r>
            <a:endParaRPr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3002138" y="1765746"/>
            <a:ext cx="369764" cy="202500"/>
          </a:xfrm>
          <a:prstGeom prst="wedgeRectCallout">
            <a:avLst>
              <a:gd name="adj1" fmla="val 33871"/>
              <a:gd name="adj2" fmla="val -632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 et al.(2015)</a:t>
            </a:r>
            <a:endParaRPr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3955800" y="3823550"/>
            <a:ext cx="445200" cy="131400"/>
          </a:xfrm>
          <a:prstGeom prst="wedgeRectCallout">
            <a:avLst>
              <a:gd name="adj1" fmla="val 74506"/>
              <a:gd name="adj2" fmla="val -10742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Yuksel et al.(2019)</a:t>
            </a:r>
            <a:endParaRPr sz="400"/>
          </a:p>
        </p:txBody>
      </p:sp>
      <p:sp>
        <p:nvSpPr>
          <p:cNvPr id="145" name="Google Shape;145;p13"/>
          <p:cNvSpPr/>
          <p:nvPr/>
        </p:nvSpPr>
        <p:spPr>
          <a:xfrm>
            <a:off x="4788650" y="3742538"/>
            <a:ext cx="445200" cy="131400"/>
          </a:xfrm>
          <a:prstGeom prst="wedgeRectCallout">
            <a:avLst>
              <a:gd name="adj1" fmla="val -105082"/>
              <a:gd name="adj2" fmla="val -1255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Edwards et al.(2018)</a:t>
            </a:r>
            <a:endParaRPr sz="400"/>
          </a:p>
        </p:txBody>
      </p:sp>
      <p:sp>
        <p:nvSpPr>
          <p:cNvPr id="146" name="Google Shape;146;p13"/>
          <p:cNvSpPr/>
          <p:nvPr/>
        </p:nvSpPr>
        <p:spPr>
          <a:xfrm>
            <a:off x="4909400" y="3560925"/>
            <a:ext cx="445200" cy="131400"/>
          </a:xfrm>
          <a:prstGeom prst="wedgeRectCallout">
            <a:avLst>
              <a:gd name="adj1" fmla="val -105082"/>
              <a:gd name="adj2" fmla="val -1255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Neri et al.(2018)</a:t>
            </a:r>
            <a:endParaRPr sz="400"/>
          </a:p>
        </p:txBody>
      </p:sp>
      <p:sp>
        <p:nvSpPr>
          <p:cNvPr id="147" name="Google Shape;147;p13"/>
          <p:cNvSpPr/>
          <p:nvPr/>
        </p:nvSpPr>
        <p:spPr>
          <a:xfrm>
            <a:off x="1217783" y="3177150"/>
            <a:ext cx="670525" cy="131400"/>
          </a:xfrm>
          <a:prstGeom prst="wedgeRectCallout">
            <a:avLst>
              <a:gd name="adj1" fmla="val -83651"/>
              <a:gd name="adj2" fmla="val 22347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Muhanna(2015)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5036375" y="3415038"/>
            <a:ext cx="445200" cy="131400"/>
          </a:xfrm>
          <a:prstGeom prst="wedgeRectCallout">
            <a:avLst>
              <a:gd name="adj1" fmla="val -35613"/>
              <a:gd name="adj2" fmla="val -9713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Y.-S.Chen et al.(2016)</a:t>
            </a:r>
            <a:endParaRPr sz="400"/>
          </a:p>
        </p:txBody>
      </p:sp>
      <p:sp>
        <p:nvSpPr>
          <p:cNvPr id="149" name="Google Shape;149;p13"/>
          <p:cNvSpPr/>
          <p:nvPr/>
        </p:nvSpPr>
        <p:spPr>
          <a:xfrm>
            <a:off x="3977580" y="3337649"/>
            <a:ext cx="513695" cy="238975"/>
          </a:xfrm>
          <a:prstGeom prst="wedgeRectCallout">
            <a:avLst>
              <a:gd name="adj1" fmla="val 51067"/>
              <a:gd name="adj2" fmla="val -11057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/>
              <a:t>Yuksel et al.(2017)</a:t>
            </a:r>
            <a:endParaRPr sz="600" dirty="0"/>
          </a:p>
        </p:txBody>
      </p:sp>
      <p:sp>
        <p:nvSpPr>
          <p:cNvPr id="150" name="Google Shape;150;p13"/>
          <p:cNvSpPr/>
          <p:nvPr/>
        </p:nvSpPr>
        <p:spPr>
          <a:xfrm>
            <a:off x="1843275" y="3418938"/>
            <a:ext cx="1405200" cy="131400"/>
          </a:xfrm>
          <a:prstGeom prst="wedgeRectCallout">
            <a:avLst>
              <a:gd name="adj1" fmla="val -67617"/>
              <a:gd name="adj2" fmla="val 10031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Rubio-Tamayo et al. (2017)</a:t>
            </a:r>
            <a:endParaRPr sz="800"/>
          </a:p>
        </p:txBody>
      </p:sp>
      <p:sp>
        <p:nvSpPr>
          <p:cNvPr id="151" name="Google Shape;151;p13"/>
          <p:cNvSpPr/>
          <p:nvPr/>
        </p:nvSpPr>
        <p:spPr>
          <a:xfrm>
            <a:off x="4448549" y="2953012"/>
            <a:ext cx="544693" cy="138803"/>
          </a:xfrm>
          <a:prstGeom prst="wedgeRectCallout">
            <a:avLst>
              <a:gd name="adj1" fmla="val -13657"/>
              <a:gd name="adj2" fmla="val 1619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Magana et al.(2017)</a:t>
            </a:r>
            <a:endParaRPr sz="400"/>
          </a:p>
        </p:txBody>
      </p:sp>
      <p:sp>
        <p:nvSpPr>
          <p:cNvPr id="152" name="Google Shape;152;p13"/>
          <p:cNvSpPr/>
          <p:nvPr/>
        </p:nvSpPr>
        <p:spPr>
          <a:xfrm>
            <a:off x="5057800" y="3155300"/>
            <a:ext cx="445200" cy="131400"/>
          </a:xfrm>
          <a:prstGeom prst="wedgeRectCallout">
            <a:avLst>
              <a:gd name="adj1" fmla="val -29748"/>
              <a:gd name="adj2" fmla="val -1601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LInd et al. (2016)</a:t>
            </a:r>
            <a:endParaRPr sz="400"/>
          </a:p>
        </p:txBody>
      </p:sp>
      <p:sp>
        <p:nvSpPr>
          <p:cNvPr id="153" name="Google Shape;153;p13"/>
          <p:cNvSpPr/>
          <p:nvPr/>
        </p:nvSpPr>
        <p:spPr>
          <a:xfrm>
            <a:off x="173176" y="3335925"/>
            <a:ext cx="454281" cy="225000"/>
          </a:xfrm>
          <a:prstGeom prst="wedgeRectCallout">
            <a:avLst>
              <a:gd name="adj1" fmla="val 49902"/>
              <a:gd name="adj2" fmla="val 7942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Freina and Ott (2015)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4720089" y="2661554"/>
            <a:ext cx="587700" cy="166500"/>
          </a:xfrm>
          <a:prstGeom prst="wedgeRectCallout">
            <a:avLst>
              <a:gd name="adj1" fmla="val 56566"/>
              <a:gd name="adj2" fmla="val 13822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 dirty="0">
                <a:solidFill>
                  <a:schemeClr val="dk1"/>
                </a:solidFill>
              </a:rPr>
              <a:t>Piumsomboon et al.</a:t>
            </a:r>
            <a:endParaRPr sz="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 dirty="0">
                <a:solidFill>
                  <a:schemeClr val="dk1"/>
                </a:solidFill>
              </a:rPr>
              <a:t>(2013)</a:t>
            </a:r>
            <a:endParaRPr sz="2200" dirty="0"/>
          </a:p>
        </p:txBody>
      </p:sp>
      <p:sp>
        <p:nvSpPr>
          <p:cNvPr id="155" name="Google Shape;155;p13"/>
          <p:cNvSpPr/>
          <p:nvPr/>
        </p:nvSpPr>
        <p:spPr>
          <a:xfrm>
            <a:off x="2054280" y="2965563"/>
            <a:ext cx="951600" cy="225000"/>
          </a:xfrm>
          <a:prstGeom prst="wedgeRectCallout">
            <a:avLst>
              <a:gd name="adj1" fmla="val -168857"/>
              <a:gd name="adj2" fmla="val 30267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Pacchierotti  et al.(2017)</a:t>
            </a:r>
            <a:endParaRPr sz="800" dirty="0"/>
          </a:p>
        </p:txBody>
      </p:sp>
      <p:sp>
        <p:nvSpPr>
          <p:cNvPr id="156" name="Google Shape;156;p13"/>
          <p:cNvSpPr/>
          <p:nvPr/>
        </p:nvSpPr>
        <p:spPr>
          <a:xfrm>
            <a:off x="5371257" y="2418687"/>
            <a:ext cx="445200" cy="131400"/>
          </a:xfrm>
          <a:prstGeom prst="wedgeRectCallout">
            <a:avLst>
              <a:gd name="adj1" fmla="val -18938"/>
              <a:gd name="adj2" fmla="val 24502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dirty="0"/>
              <a:t>Atienza et al. (2016)</a:t>
            </a:r>
            <a:endParaRPr sz="400" dirty="0"/>
          </a:p>
        </p:txBody>
      </p:sp>
      <p:sp>
        <p:nvSpPr>
          <p:cNvPr id="157" name="Google Shape;157;p13"/>
          <p:cNvSpPr/>
          <p:nvPr/>
        </p:nvSpPr>
        <p:spPr>
          <a:xfrm>
            <a:off x="5511176" y="3208024"/>
            <a:ext cx="445200" cy="182576"/>
          </a:xfrm>
          <a:prstGeom prst="wedgeRectCallout">
            <a:avLst>
              <a:gd name="adj1" fmla="val -9938"/>
              <a:gd name="adj2" fmla="val -1431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dirty="0"/>
              <a:t>Pesdianketssandrakis (2019)</a:t>
            </a:r>
            <a:endParaRPr sz="400" dirty="0"/>
          </a:p>
        </p:txBody>
      </p:sp>
      <p:sp>
        <p:nvSpPr>
          <p:cNvPr id="158" name="Google Shape;158;p13"/>
          <p:cNvSpPr/>
          <p:nvPr/>
        </p:nvSpPr>
        <p:spPr>
          <a:xfrm>
            <a:off x="5620649" y="2600674"/>
            <a:ext cx="396517" cy="143132"/>
          </a:xfrm>
          <a:prstGeom prst="wedgeRectCallout">
            <a:avLst>
              <a:gd name="adj1" fmla="val -41047"/>
              <a:gd name="adj2" fmla="val 10616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 dirty="0"/>
              <a:t>Maeslandug et al:. (2016)</a:t>
            </a:r>
            <a:endParaRPr sz="300" dirty="0"/>
          </a:p>
        </p:txBody>
      </p:sp>
      <p:sp>
        <p:nvSpPr>
          <p:cNvPr id="159" name="Google Shape;159;p13"/>
          <p:cNvSpPr/>
          <p:nvPr/>
        </p:nvSpPr>
        <p:spPr>
          <a:xfrm>
            <a:off x="7410649" y="3969988"/>
            <a:ext cx="1225675" cy="131400"/>
          </a:xfrm>
          <a:prstGeom prst="wedgeRectCallout">
            <a:avLst>
              <a:gd name="adj1" fmla="val -53987"/>
              <a:gd name="adj2" fmla="val -12283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Cariozzno et al.(2018)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115737" y="3995205"/>
            <a:ext cx="1129200" cy="131400"/>
          </a:xfrm>
          <a:prstGeom prst="wedgeRectCallout">
            <a:avLst>
              <a:gd name="adj1" fmla="val 54176"/>
              <a:gd name="adj2" fmla="val -1443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Barbieri et al.(2018)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1762216" y="869757"/>
            <a:ext cx="1095108" cy="384340"/>
          </a:xfrm>
          <a:custGeom>
            <a:avLst/>
            <a:gdLst>
              <a:gd name="connsiteX0" fmla="*/ 0 w 1009800"/>
              <a:gd name="connsiteY0" fmla="*/ 0 h 108752"/>
              <a:gd name="connsiteX1" fmla="*/ 589050 w 1009800"/>
              <a:gd name="connsiteY1" fmla="*/ 0 h 108752"/>
              <a:gd name="connsiteX2" fmla="*/ 589050 w 1009800"/>
              <a:gd name="connsiteY2" fmla="*/ 0 h 108752"/>
              <a:gd name="connsiteX3" fmla="*/ 841500 w 1009800"/>
              <a:gd name="connsiteY3" fmla="*/ 0 h 108752"/>
              <a:gd name="connsiteX4" fmla="*/ 1009800 w 1009800"/>
              <a:gd name="connsiteY4" fmla="*/ 0 h 108752"/>
              <a:gd name="connsiteX5" fmla="*/ 1009800 w 1009800"/>
              <a:gd name="connsiteY5" fmla="*/ 63439 h 108752"/>
              <a:gd name="connsiteX6" fmla="*/ 1009800 w 1009800"/>
              <a:gd name="connsiteY6" fmla="*/ 63439 h 108752"/>
              <a:gd name="connsiteX7" fmla="*/ 1009800 w 1009800"/>
              <a:gd name="connsiteY7" fmla="*/ 90627 h 108752"/>
              <a:gd name="connsiteX8" fmla="*/ 1009800 w 1009800"/>
              <a:gd name="connsiteY8" fmla="*/ 108752 h 108752"/>
              <a:gd name="connsiteX9" fmla="*/ 841500 w 1009800"/>
              <a:gd name="connsiteY9" fmla="*/ 108752 h 108752"/>
              <a:gd name="connsiteX10" fmla="*/ 1095108 w 1009800"/>
              <a:gd name="connsiteY10" fmla="*/ 384340 h 108752"/>
              <a:gd name="connsiteX11" fmla="*/ 589050 w 1009800"/>
              <a:gd name="connsiteY11" fmla="*/ 108752 h 108752"/>
              <a:gd name="connsiteX12" fmla="*/ 0 w 1009800"/>
              <a:gd name="connsiteY12" fmla="*/ 108752 h 108752"/>
              <a:gd name="connsiteX13" fmla="*/ 0 w 1009800"/>
              <a:gd name="connsiteY13" fmla="*/ 90627 h 108752"/>
              <a:gd name="connsiteX14" fmla="*/ 0 w 1009800"/>
              <a:gd name="connsiteY14" fmla="*/ 63439 h 108752"/>
              <a:gd name="connsiteX15" fmla="*/ 0 w 1009800"/>
              <a:gd name="connsiteY15" fmla="*/ 63439 h 108752"/>
              <a:gd name="connsiteX16" fmla="*/ 0 w 1009800"/>
              <a:gd name="connsiteY16" fmla="*/ 0 h 108752"/>
              <a:gd name="connsiteX0" fmla="*/ 0 w 1095108"/>
              <a:gd name="connsiteY0" fmla="*/ 0 h 384340"/>
              <a:gd name="connsiteX1" fmla="*/ 589050 w 1095108"/>
              <a:gd name="connsiteY1" fmla="*/ 0 h 384340"/>
              <a:gd name="connsiteX2" fmla="*/ 589050 w 1095108"/>
              <a:gd name="connsiteY2" fmla="*/ 0 h 384340"/>
              <a:gd name="connsiteX3" fmla="*/ 841500 w 1095108"/>
              <a:gd name="connsiteY3" fmla="*/ 0 h 384340"/>
              <a:gd name="connsiteX4" fmla="*/ 1009800 w 1095108"/>
              <a:gd name="connsiteY4" fmla="*/ 0 h 384340"/>
              <a:gd name="connsiteX5" fmla="*/ 1009800 w 1095108"/>
              <a:gd name="connsiteY5" fmla="*/ 63439 h 384340"/>
              <a:gd name="connsiteX6" fmla="*/ 1009800 w 1095108"/>
              <a:gd name="connsiteY6" fmla="*/ 63439 h 384340"/>
              <a:gd name="connsiteX7" fmla="*/ 1009800 w 1095108"/>
              <a:gd name="connsiteY7" fmla="*/ 90627 h 384340"/>
              <a:gd name="connsiteX8" fmla="*/ 1009800 w 1095108"/>
              <a:gd name="connsiteY8" fmla="*/ 108752 h 384340"/>
              <a:gd name="connsiteX9" fmla="*/ 841500 w 1095108"/>
              <a:gd name="connsiteY9" fmla="*/ 108752 h 384340"/>
              <a:gd name="connsiteX10" fmla="*/ 1095108 w 1095108"/>
              <a:gd name="connsiteY10" fmla="*/ 384340 h 384340"/>
              <a:gd name="connsiteX11" fmla="*/ 776941 w 1095108"/>
              <a:gd name="connsiteY11" fmla="*/ 140067 h 384340"/>
              <a:gd name="connsiteX12" fmla="*/ 0 w 1095108"/>
              <a:gd name="connsiteY12" fmla="*/ 108752 h 384340"/>
              <a:gd name="connsiteX13" fmla="*/ 0 w 1095108"/>
              <a:gd name="connsiteY13" fmla="*/ 90627 h 384340"/>
              <a:gd name="connsiteX14" fmla="*/ 0 w 1095108"/>
              <a:gd name="connsiteY14" fmla="*/ 63439 h 384340"/>
              <a:gd name="connsiteX15" fmla="*/ 0 w 1095108"/>
              <a:gd name="connsiteY15" fmla="*/ 63439 h 384340"/>
              <a:gd name="connsiteX16" fmla="*/ 0 w 1095108"/>
              <a:gd name="connsiteY16" fmla="*/ 0 h 384340"/>
              <a:gd name="connsiteX0" fmla="*/ 0 w 1095108"/>
              <a:gd name="connsiteY0" fmla="*/ 0 h 384340"/>
              <a:gd name="connsiteX1" fmla="*/ 589050 w 1095108"/>
              <a:gd name="connsiteY1" fmla="*/ 0 h 384340"/>
              <a:gd name="connsiteX2" fmla="*/ 589050 w 1095108"/>
              <a:gd name="connsiteY2" fmla="*/ 0 h 384340"/>
              <a:gd name="connsiteX3" fmla="*/ 841500 w 1095108"/>
              <a:gd name="connsiteY3" fmla="*/ 0 h 384340"/>
              <a:gd name="connsiteX4" fmla="*/ 1009800 w 1095108"/>
              <a:gd name="connsiteY4" fmla="*/ 0 h 384340"/>
              <a:gd name="connsiteX5" fmla="*/ 1009800 w 1095108"/>
              <a:gd name="connsiteY5" fmla="*/ 63439 h 384340"/>
              <a:gd name="connsiteX6" fmla="*/ 1009800 w 1095108"/>
              <a:gd name="connsiteY6" fmla="*/ 63439 h 384340"/>
              <a:gd name="connsiteX7" fmla="*/ 1009800 w 1095108"/>
              <a:gd name="connsiteY7" fmla="*/ 90627 h 384340"/>
              <a:gd name="connsiteX8" fmla="*/ 1009800 w 1095108"/>
              <a:gd name="connsiteY8" fmla="*/ 108752 h 384340"/>
              <a:gd name="connsiteX9" fmla="*/ 841500 w 1095108"/>
              <a:gd name="connsiteY9" fmla="*/ 108752 h 384340"/>
              <a:gd name="connsiteX10" fmla="*/ 1095108 w 1095108"/>
              <a:gd name="connsiteY10" fmla="*/ 384340 h 384340"/>
              <a:gd name="connsiteX11" fmla="*/ 751888 w 1095108"/>
              <a:gd name="connsiteY11" fmla="*/ 115015 h 384340"/>
              <a:gd name="connsiteX12" fmla="*/ 0 w 1095108"/>
              <a:gd name="connsiteY12" fmla="*/ 108752 h 384340"/>
              <a:gd name="connsiteX13" fmla="*/ 0 w 1095108"/>
              <a:gd name="connsiteY13" fmla="*/ 90627 h 384340"/>
              <a:gd name="connsiteX14" fmla="*/ 0 w 1095108"/>
              <a:gd name="connsiteY14" fmla="*/ 63439 h 384340"/>
              <a:gd name="connsiteX15" fmla="*/ 0 w 1095108"/>
              <a:gd name="connsiteY15" fmla="*/ 63439 h 384340"/>
              <a:gd name="connsiteX16" fmla="*/ 0 w 1095108"/>
              <a:gd name="connsiteY16" fmla="*/ 0 h 384340"/>
              <a:gd name="connsiteX0" fmla="*/ 0 w 1095108"/>
              <a:gd name="connsiteY0" fmla="*/ 0 h 384340"/>
              <a:gd name="connsiteX1" fmla="*/ 589050 w 1095108"/>
              <a:gd name="connsiteY1" fmla="*/ 0 h 384340"/>
              <a:gd name="connsiteX2" fmla="*/ 589050 w 1095108"/>
              <a:gd name="connsiteY2" fmla="*/ 0 h 384340"/>
              <a:gd name="connsiteX3" fmla="*/ 841500 w 1095108"/>
              <a:gd name="connsiteY3" fmla="*/ 0 h 384340"/>
              <a:gd name="connsiteX4" fmla="*/ 1009800 w 1095108"/>
              <a:gd name="connsiteY4" fmla="*/ 0 h 384340"/>
              <a:gd name="connsiteX5" fmla="*/ 1009800 w 1095108"/>
              <a:gd name="connsiteY5" fmla="*/ 63439 h 384340"/>
              <a:gd name="connsiteX6" fmla="*/ 1009800 w 1095108"/>
              <a:gd name="connsiteY6" fmla="*/ 63439 h 384340"/>
              <a:gd name="connsiteX7" fmla="*/ 1009800 w 1095108"/>
              <a:gd name="connsiteY7" fmla="*/ 90627 h 384340"/>
              <a:gd name="connsiteX8" fmla="*/ 1009800 w 1095108"/>
              <a:gd name="connsiteY8" fmla="*/ 108752 h 384340"/>
              <a:gd name="connsiteX9" fmla="*/ 841500 w 1095108"/>
              <a:gd name="connsiteY9" fmla="*/ 108752 h 384340"/>
              <a:gd name="connsiteX10" fmla="*/ 1095108 w 1095108"/>
              <a:gd name="connsiteY10" fmla="*/ 384340 h 384340"/>
              <a:gd name="connsiteX11" fmla="*/ 745625 w 1095108"/>
              <a:gd name="connsiteY11" fmla="*/ 127541 h 384340"/>
              <a:gd name="connsiteX12" fmla="*/ 0 w 1095108"/>
              <a:gd name="connsiteY12" fmla="*/ 108752 h 384340"/>
              <a:gd name="connsiteX13" fmla="*/ 0 w 1095108"/>
              <a:gd name="connsiteY13" fmla="*/ 90627 h 384340"/>
              <a:gd name="connsiteX14" fmla="*/ 0 w 1095108"/>
              <a:gd name="connsiteY14" fmla="*/ 63439 h 384340"/>
              <a:gd name="connsiteX15" fmla="*/ 0 w 1095108"/>
              <a:gd name="connsiteY15" fmla="*/ 63439 h 384340"/>
              <a:gd name="connsiteX16" fmla="*/ 0 w 1095108"/>
              <a:gd name="connsiteY16" fmla="*/ 0 h 384340"/>
              <a:gd name="connsiteX0" fmla="*/ 0 w 1095108"/>
              <a:gd name="connsiteY0" fmla="*/ 0 h 384340"/>
              <a:gd name="connsiteX1" fmla="*/ 589050 w 1095108"/>
              <a:gd name="connsiteY1" fmla="*/ 0 h 384340"/>
              <a:gd name="connsiteX2" fmla="*/ 589050 w 1095108"/>
              <a:gd name="connsiteY2" fmla="*/ 0 h 384340"/>
              <a:gd name="connsiteX3" fmla="*/ 841500 w 1095108"/>
              <a:gd name="connsiteY3" fmla="*/ 0 h 384340"/>
              <a:gd name="connsiteX4" fmla="*/ 1009800 w 1095108"/>
              <a:gd name="connsiteY4" fmla="*/ 0 h 384340"/>
              <a:gd name="connsiteX5" fmla="*/ 1009800 w 1095108"/>
              <a:gd name="connsiteY5" fmla="*/ 63439 h 384340"/>
              <a:gd name="connsiteX6" fmla="*/ 1009800 w 1095108"/>
              <a:gd name="connsiteY6" fmla="*/ 63439 h 384340"/>
              <a:gd name="connsiteX7" fmla="*/ 1009800 w 1095108"/>
              <a:gd name="connsiteY7" fmla="*/ 90627 h 384340"/>
              <a:gd name="connsiteX8" fmla="*/ 1009800 w 1095108"/>
              <a:gd name="connsiteY8" fmla="*/ 108752 h 384340"/>
              <a:gd name="connsiteX9" fmla="*/ 841500 w 1095108"/>
              <a:gd name="connsiteY9" fmla="*/ 108752 h 384340"/>
              <a:gd name="connsiteX10" fmla="*/ 1095108 w 1095108"/>
              <a:gd name="connsiteY10" fmla="*/ 384340 h 384340"/>
              <a:gd name="connsiteX11" fmla="*/ 745625 w 1095108"/>
              <a:gd name="connsiteY11" fmla="*/ 127541 h 384340"/>
              <a:gd name="connsiteX12" fmla="*/ 0 w 1095108"/>
              <a:gd name="connsiteY12" fmla="*/ 108752 h 384340"/>
              <a:gd name="connsiteX13" fmla="*/ 0 w 1095108"/>
              <a:gd name="connsiteY13" fmla="*/ 90627 h 384340"/>
              <a:gd name="connsiteX14" fmla="*/ 0 w 1095108"/>
              <a:gd name="connsiteY14" fmla="*/ 63439 h 384340"/>
              <a:gd name="connsiteX15" fmla="*/ 0 w 1095108"/>
              <a:gd name="connsiteY15" fmla="*/ 75965 h 384340"/>
              <a:gd name="connsiteX16" fmla="*/ 0 w 1095108"/>
              <a:gd name="connsiteY16" fmla="*/ 0 h 384340"/>
              <a:gd name="connsiteX0" fmla="*/ 0 w 1095108"/>
              <a:gd name="connsiteY0" fmla="*/ 0 h 384340"/>
              <a:gd name="connsiteX1" fmla="*/ 589050 w 1095108"/>
              <a:gd name="connsiteY1" fmla="*/ 0 h 384340"/>
              <a:gd name="connsiteX2" fmla="*/ 589050 w 1095108"/>
              <a:gd name="connsiteY2" fmla="*/ 0 h 384340"/>
              <a:gd name="connsiteX3" fmla="*/ 841500 w 1095108"/>
              <a:gd name="connsiteY3" fmla="*/ 0 h 384340"/>
              <a:gd name="connsiteX4" fmla="*/ 1009800 w 1095108"/>
              <a:gd name="connsiteY4" fmla="*/ 0 h 384340"/>
              <a:gd name="connsiteX5" fmla="*/ 1009800 w 1095108"/>
              <a:gd name="connsiteY5" fmla="*/ 63439 h 384340"/>
              <a:gd name="connsiteX6" fmla="*/ 1009800 w 1095108"/>
              <a:gd name="connsiteY6" fmla="*/ 63439 h 384340"/>
              <a:gd name="connsiteX7" fmla="*/ 1009800 w 1095108"/>
              <a:gd name="connsiteY7" fmla="*/ 90627 h 384340"/>
              <a:gd name="connsiteX8" fmla="*/ 1009800 w 1095108"/>
              <a:gd name="connsiteY8" fmla="*/ 108752 h 384340"/>
              <a:gd name="connsiteX9" fmla="*/ 841500 w 1095108"/>
              <a:gd name="connsiteY9" fmla="*/ 108752 h 384340"/>
              <a:gd name="connsiteX10" fmla="*/ 1095108 w 1095108"/>
              <a:gd name="connsiteY10" fmla="*/ 384340 h 384340"/>
              <a:gd name="connsiteX11" fmla="*/ 745625 w 1095108"/>
              <a:gd name="connsiteY11" fmla="*/ 127541 h 384340"/>
              <a:gd name="connsiteX12" fmla="*/ 2381 w 1095108"/>
              <a:gd name="connsiteY12" fmla="*/ 120658 h 384340"/>
              <a:gd name="connsiteX13" fmla="*/ 0 w 1095108"/>
              <a:gd name="connsiteY13" fmla="*/ 90627 h 384340"/>
              <a:gd name="connsiteX14" fmla="*/ 0 w 1095108"/>
              <a:gd name="connsiteY14" fmla="*/ 63439 h 384340"/>
              <a:gd name="connsiteX15" fmla="*/ 0 w 1095108"/>
              <a:gd name="connsiteY15" fmla="*/ 75965 h 384340"/>
              <a:gd name="connsiteX16" fmla="*/ 0 w 1095108"/>
              <a:gd name="connsiteY16" fmla="*/ 0 h 384340"/>
              <a:gd name="connsiteX0" fmla="*/ 0 w 1095108"/>
              <a:gd name="connsiteY0" fmla="*/ 0 h 384340"/>
              <a:gd name="connsiteX1" fmla="*/ 589050 w 1095108"/>
              <a:gd name="connsiteY1" fmla="*/ 0 h 384340"/>
              <a:gd name="connsiteX2" fmla="*/ 589050 w 1095108"/>
              <a:gd name="connsiteY2" fmla="*/ 0 h 384340"/>
              <a:gd name="connsiteX3" fmla="*/ 841500 w 1095108"/>
              <a:gd name="connsiteY3" fmla="*/ 0 h 384340"/>
              <a:gd name="connsiteX4" fmla="*/ 1009800 w 1095108"/>
              <a:gd name="connsiteY4" fmla="*/ 0 h 384340"/>
              <a:gd name="connsiteX5" fmla="*/ 1009800 w 1095108"/>
              <a:gd name="connsiteY5" fmla="*/ 63439 h 384340"/>
              <a:gd name="connsiteX6" fmla="*/ 1009800 w 1095108"/>
              <a:gd name="connsiteY6" fmla="*/ 63439 h 384340"/>
              <a:gd name="connsiteX7" fmla="*/ 1009800 w 1095108"/>
              <a:gd name="connsiteY7" fmla="*/ 90627 h 384340"/>
              <a:gd name="connsiteX8" fmla="*/ 1009800 w 1095108"/>
              <a:gd name="connsiteY8" fmla="*/ 108752 h 384340"/>
              <a:gd name="connsiteX9" fmla="*/ 846262 w 1095108"/>
              <a:gd name="connsiteY9" fmla="*/ 130183 h 384340"/>
              <a:gd name="connsiteX10" fmla="*/ 1095108 w 1095108"/>
              <a:gd name="connsiteY10" fmla="*/ 384340 h 384340"/>
              <a:gd name="connsiteX11" fmla="*/ 745625 w 1095108"/>
              <a:gd name="connsiteY11" fmla="*/ 127541 h 384340"/>
              <a:gd name="connsiteX12" fmla="*/ 2381 w 1095108"/>
              <a:gd name="connsiteY12" fmla="*/ 120658 h 384340"/>
              <a:gd name="connsiteX13" fmla="*/ 0 w 1095108"/>
              <a:gd name="connsiteY13" fmla="*/ 90627 h 384340"/>
              <a:gd name="connsiteX14" fmla="*/ 0 w 1095108"/>
              <a:gd name="connsiteY14" fmla="*/ 63439 h 384340"/>
              <a:gd name="connsiteX15" fmla="*/ 0 w 1095108"/>
              <a:gd name="connsiteY15" fmla="*/ 75965 h 384340"/>
              <a:gd name="connsiteX16" fmla="*/ 0 w 1095108"/>
              <a:gd name="connsiteY16" fmla="*/ 0 h 384340"/>
              <a:gd name="connsiteX0" fmla="*/ 0 w 1095108"/>
              <a:gd name="connsiteY0" fmla="*/ 0 h 384340"/>
              <a:gd name="connsiteX1" fmla="*/ 589050 w 1095108"/>
              <a:gd name="connsiteY1" fmla="*/ 0 h 384340"/>
              <a:gd name="connsiteX2" fmla="*/ 589050 w 1095108"/>
              <a:gd name="connsiteY2" fmla="*/ 0 h 384340"/>
              <a:gd name="connsiteX3" fmla="*/ 841500 w 1095108"/>
              <a:gd name="connsiteY3" fmla="*/ 0 h 384340"/>
              <a:gd name="connsiteX4" fmla="*/ 1009800 w 1095108"/>
              <a:gd name="connsiteY4" fmla="*/ 0 h 384340"/>
              <a:gd name="connsiteX5" fmla="*/ 1009800 w 1095108"/>
              <a:gd name="connsiteY5" fmla="*/ 63439 h 384340"/>
              <a:gd name="connsiteX6" fmla="*/ 1009800 w 1095108"/>
              <a:gd name="connsiteY6" fmla="*/ 63439 h 384340"/>
              <a:gd name="connsiteX7" fmla="*/ 1009800 w 1095108"/>
              <a:gd name="connsiteY7" fmla="*/ 90627 h 384340"/>
              <a:gd name="connsiteX8" fmla="*/ 1009800 w 1095108"/>
              <a:gd name="connsiteY8" fmla="*/ 134946 h 384340"/>
              <a:gd name="connsiteX9" fmla="*/ 846262 w 1095108"/>
              <a:gd name="connsiteY9" fmla="*/ 130183 h 384340"/>
              <a:gd name="connsiteX10" fmla="*/ 1095108 w 1095108"/>
              <a:gd name="connsiteY10" fmla="*/ 384340 h 384340"/>
              <a:gd name="connsiteX11" fmla="*/ 745625 w 1095108"/>
              <a:gd name="connsiteY11" fmla="*/ 127541 h 384340"/>
              <a:gd name="connsiteX12" fmla="*/ 2381 w 1095108"/>
              <a:gd name="connsiteY12" fmla="*/ 120658 h 384340"/>
              <a:gd name="connsiteX13" fmla="*/ 0 w 1095108"/>
              <a:gd name="connsiteY13" fmla="*/ 90627 h 384340"/>
              <a:gd name="connsiteX14" fmla="*/ 0 w 1095108"/>
              <a:gd name="connsiteY14" fmla="*/ 63439 h 384340"/>
              <a:gd name="connsiteX15" fmla="*/ 0 w 1095108"/>
              <a:gd name="connsiteY15" fmla="*/ 75965 h 384340"/>
              <a:gd name="connsiteX16" fmla="*/ 0 w 1095108"/>
              <a:gd name="connsiteY16" fmla="*/ 0 h 38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5108" h="384340">
                <a:moveTo>
                  <a:pt x="0" y="0"/>
                </a:moveTo>
                <a:lnTo>
                  <a:pt x="589050" y="0"/>
                </a:lnTo>
                <a:lnTo>
                  <a:pt x="589050" y="0"/>
                </a:lnTo>
                <a:lnTo>
                  <a:pt x="841500" y="0"/>
                </a:lnTo>
                <a:lnTo>
                  <a:pt x="1009800" y="0"/>
                </a:lnTo>
                <a:lnTo>
                  <a:pt x="1009800" y="63439"/>
                </a:lnTo>
                <a:lnTo>
                  <a:pt x="1009800" y="63439"/>
                </a:lnTo>
                <a:lnTo>
                  <a:pt x="1009800" y="90627"/>
                </a:lnTo>
                <a:lnTo>
                  <a:pt x="1009800" y="134946"/>
                </a:lnTo>
                <a:lnTo>
                  <a:pt x="846262" y="130183"/>
                </a:lnTo>
                <a:lnTo>
                  <a:pt x="1095108" y="384340"/>
                </a:lnTo>
                <a:lnTo>
                  <a:pt x="745625" y="127541"/>
                </a:lnTo>
                <a:lnTo>
                  <a:pt x="2381" y="120658"/>
                </a:lnTo>
                <a:lnTo>
                  <a:pt x="0" y="90627"/>
                </a:lnTo>
                <a:lnTo>
                  <a:pt x="0" y="63439"/>
                </a:lnTo>
                <a:lnTo>
                  <a:pt x="0" y="7596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Diaz et al.(2014)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2120129" y="658795"/>
            <a:ext cx="1042172" cy="592561"/>
          </a:xfrm>
          <a:custGeom>
            <a:avLst/>
            <a:gdLst>
              <a:gd name="connsiteX0" fmla="*/ 0 w 1042172"/>
              <a:gd name="connsiteY0" fmla="*/ 0 h 147838"/>
              <a:gd name="connsiteX1" fmla="*/ 607934 w 1042172"/>
              <a:gd name="connsiteY1" fmla="*/ 0 h 147838"/>
              <a:gd name="connsiteX2" fmla="*/ 607934 w 1042172"/>
              <a:gd name="connsiteY2" fmla="*/ 0 h 147838"/>
              <a:gd name="connsiteX3" fmla="*/ 868477 w 1042172"/>
              <a:gd name="connsiteY3" fmla="*/ 0 h 147838"/>
              <a:gd name="connsiteX4" fmla="*/ 1042172 w 1042172"/>
              <a:gd name="connsiteY4" fmla="*/ 0 h 147838"/>
              <a:gd name="connsiteX5" fmla="*/ 1042172 w 1042172"/>
              <a:gd name="connsiteY5" fmla="*/ 86239 h 147838"/>
              <a:gd name="connsiteX6" fmla="*/ 1042172 w 1042172"/>
              <a:gd name="connsiteY6" fmla="*/ 86239 h 147838"/>
              <a:gd name="connsiteX7" fmla="*/ 1042172 w 1042172"/>
              <a:gd name="connsiteY7" fmla="*/ 123198 h 147838"/>
              <a:gd name="connsiteX8" fmla="*/ 1042172 w 1042172"/>
              <a:gd name="connsiteY8" fmla="*/ 147838 h 147838"/>
              <a:gd name="connsiteX9" fmla="*/ 868477 w 1042172"/>
              <a:gd name="connsiteY9" fmla="*/ 147838 h 147838"/>
              <a:gd name="connsiteX10" fmla="*/ 900926 w 1042172"/>
              <a:gd name="connsiteY10" fmla="*/ 592561 h 147838"/>
              <a:gd name="connsiteX11" fmla="*/ 607934 w 1042172"/>
              <a:gd name="connsiteY11" fmla="*/ 147838 h 147838"/>
              <a:gd name="connsiteX12" fmla="*/ 0 w 1042172"/>
              <a:gd name="connsiteY12" fmla="*/ 147838 h 147838"/>
              <a:gd name="connsiteX13" fmla="*/ 0 w 1042172"/>
              <a:gd name="connsiteY13" fmla="*/ 123198 h 147838"/>
              <a:gd name="connsiteX14" fmla="*/ 0 w 1042172"/>
              <a:gd name="connsiteY14" fmla="*/ 86239 h 147838"/>
              <a:gd name="connsiteX15" fmla="*/ 0 w 1042172"/>
              <a:gd name="connsiteY15" fmla="*/ 86239 h 147838"/>
              <a:gd name="connsiteX16" fmla="*/ 0 w 1042172"/>
              <a:gd name="connsiteY16" fmla="*/ 0 h 147838"/>
              <a:gd name="connsiteX0" fmla="*/ 0 w 1042172"/>
              <a:gd name="connsiteY0" fmla="*/ 0 h 592561"/>
              <a:gd name="connsiteX1" fmla="*/ 607934 w 1042172"/>
              <a:gd name="connsiteY1" fmla="*/ 0 h 592561"/>
              <a:gd name="connsiteX2" fmla="*/ 607934 w 1042172"/>
              <a:gd name="connsiteY2" fmla="*/ 0 h 592561"/>
              <a:gd name="connsiteX3" fmla="*/ 868477 w 1042172"/>
              <a:gd name="connsiteY3" fmla="*/ 0 h 592561"/>
              <a:gd name="connsiteX4" fmla="*/ 1042172 w 1042172"/>
              <a:gd name="connsiteY4" fmla="*/ 0 h 592561"/>
              <a:gd name="connsiteX5" fmla="*/ 1042172 w 1042172"/>
              <a:gd name="connsiteY5" fmla="*/ 86239 h 592561"/>
              <a:gd name="connsiteX6" fmla="*/ 1042172 w 1042172"/>
              <a:gd name="connsiteY6" fmla="*/ 86239 h 592561"/>
              <a:gd name="connsiteX7" fmla="*/ 1042172 w 1042172"/>
              <a:gd name="connsiteY7" fmla="*/ 123198 h 592561"/>
              <a:gd name="connsiteX8" fmla="*/ 1042172 w 1042172"/>
              <a:gd name="connsiteY8" fmla="*/ 147838 h 592561"/>
              <a:gd name="connsiteX9" fmla="*/ 868477 w 1042172"/>
              <a:gd name="connsiteY9" fmla="*/ 147838 h 592561"/>
              <a:gd name="connsiteX10" fmla="*/ 900926 w 1042172"/>
              <a:gd name="connsiteY10" fmla="*/ 592561 h 592561"/>
              <a:gd name="connsiteX11" fmla="*/ 753190 w 1042172"/>
              <a:gd name="connsiteY11" fmla="*/ 147838 h 592561"/>
              <a:gd name="connsiteX12" fmla="*/ 0 w 1042172"/>
              <a:gd name="connsiteY12" fmla="*/ 147838 h 592561"/>
              <a:gd name="connsiteX13" fmla="*/ 0 w 1042172"/>
              <a:gd name="connsiteY13" fmla="*/ 123198 h 592561"/>
              <a:gd name="connsiteX14" fmla="*/ 0 w 1042172"/>
              <a:gd name="connsiteY14" fmla="*/ 86239 h 592561"/>
              <a:gd name="connsiteX15" fmla="*/ 0 w 1042172"/>
              <a:gd name="connsiteY15" fmla="*/ 86239 h 592561"/>
              <a:gd name="connsiteX16" fmla="*/ 0 w 1042172"/>
              <a:gd name="connsiteY16" fmla="*/ 0 h 59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42172" h="592561">
                <a:moveTo>
                  <a:pt x="0" y="0"/>
                </a:moveTo>
                <a:lnTo>
                  <a:pt x="607934" y="0"/>
                </a:lnTo>
                <a:lnTo>
                  <a:pt x="607934" y="0"/>
                </a:lnTo>
                <a:lnTo>
                  <a:pt x="868477" y="0"/>
                </a:lnTo>
                <a:lnTo>
                  <a:pt x="1042172" y="0"/>
                </a:lnTo>
                <a:lnTo>
                  <a:pt x="1042172" y="86239"/>
                </a:lnTo>
                <a:lnTo>
                  <a:pt x="1042172" y="86239"/>
                </a:lnTo>
                <a:lnTo>
                  <a:pt x="1042172" y="123198"/>
                </a:lnTo>
                <a:lnTo>
                  <a:pt x="1042172" y="147838"/>
                </a:lnTo>
                <a:lnTo>
                  <a:pt x="868477" y="147838"/>
                </a:lnTo>
                <a:lnTo>
                  <a:pt x="900926" y="592561"/>
                </a:lnTo>
                <a:lnTo>
                  <a:pt x="753190" y="147838"/>
                </a:lnTo>
                <a:lnTo>
                  <a:pt x="0" y="147838"/>
                </a:lnTo>
                <a:lnTo>
                  <a:pt x="0" y="123198"/>
                </a:lnTo>
                <a:lnTo>
                  <a:pt x="0" y="86239"/>
                </a:lnTo>
                <a:lnTo>
                  <a:pt x="0" y="86239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0"/>
              </a:lnSpc>
            </a:pPr>
            <a:r>
              <a:rPr lang="es-E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Tazz and Patel (2013)</a:t>
            </a:r>
          </a:p>
        </p:txBody>
      </p:sp>
      <p:sp>
        <p:nvSpPr>
          <p:cNvPr id="163" name="Google Shape;163;p13"/>
          <p:cNvSpPr/>
          <p:nvPr/>
        </p:nvSpPr>
        <p:spPr>
          <a:xfrm>
            <a:off x="158624" y="4312476"/>
            <a:ext cx="737118" cy="125983"/>
          </a:xfrm>
          <a:prstGeom prst="wedgeRectCallout">
            <a:avLst>
              <a:gd name="adj1" fmla="val 75960"/>
              <a:gd name="adj2" fmla="val -42634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Athes et al (2016)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Google Shape;110;p13">
            <a:extLst>
              <a:ext uri="{FF2B5EF4-FFF2-40B4-BE49-F238E27FC236}">
                <a16:creationId xmlns:a16="http://schemas.microsoft.com/office/drawing/2014/main" id="{7043F04B-0BFE-374E-92F3-DF6C44D197A3}"/>
              </a:ext>
            </a:extLst>
          </p:cNvPr>
          <p:cNvSpPr/>
          <p:nvPr/>
        </p:nvSpPr>
        <p:spPr>
          <a:xfrm>
            <a:off x="2545875" y="3232620"/>
            <a:ext cx="853200" cy="144900"/>
          </a:xfrm>
          <a:prstGeom prst="wedgeRectCallout">
            <a:avLst>
              <a:gd name="adj1" fmla="val 82692"/>
              <a:gd name="adj2" fmla="val -21164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/>
              <a:t>Valentino et al. (2017)</a:t>
            </a:r>
            <a:endParaRPr sz="600" dirty="0"/>
          </a:p>
        </p:txBody>
      </p:sp>
      <p:sp>
        <p:nvSpPr>
          <p:cNvPr id="165" name="Google Shape;110;p13">
            <a:extLst>
              <a:ext uri="{FF2B5EF4-FFF2-40B4-BE49-F238E27FC236}">
                <a16:creationId xmlns:a16="http://schemas.microsoft.com/office/drawing/2014/main" id="{F7EF44CC-270E-EF46-8567-46C8E9F18951}"/>
              </a:ext>
            </a:extLst>
          </p:cNvPr>
          <p:cNvSpPr/>
          <p:nvPr/>
        </p:nvSpPr>
        <p:spPr>
          <a:xfrm>
            <a:off x="3506504" y="3170400"/>
            <a:ext cx="657476" cy="144900"/>
          </a:xfrm>
          <a:prstGeom prst="wedgeRectCallout">
            <a:avLst>
              <a:gd name="adj1" fmla="val -3046"/>
              <a:gd name="adj2" fmla="val -8192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 err="1"/>
              <a:t>Oberhauser</a:t>
            </a:r>
            <a:r>
              <a:rPr lang="en" sz="500" dirty="0"/>
              <a:t> and Dreyer (2017)</a:t>
            </a:r>
            <a:endParaRPr sz="500" dirty="0"/>
          </a:p>
        </p:txBody>
      </p:sp>
      <p:sp>
        <p:nvSpPr>
          <p:cNvPr id="166" name="Google Shape;110;p13">
            <a:extLst>
              <a:ext uri="{FF2B5EF4-FFF2-40B4-BE49-F238E27FC236}">
                <a16:creationId xmlns:a16="http://schemas.microsoft.com/office/drawing/2014/main" id="{58046A09-0A3E-B54C-8B20-7380127EB121}"/>
              </a:ext>
            </a:extLst>
          </p:cNvPr>
          <p:cNvSpPr/>
          <p:nvPr/>
        </p:nvSpPr>
        <p:spPr>
          <a:xfrm>
            <a:off x="4641851" y="3308549"/>
            <a:ext cx="360649" cy="129285"/>
          </a:xfrm>
          <a:prstGeom prst="wedgeRectCallout">
            <a:avLst>
              <a:gd name="adj1" fmla="val -26479"/>
              <a:gd name="adj2" fmla="val -968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 err="1"/>
              <a:t>Sapika</a:t>
            </a:r>
            <a:r>
              <a:rPr lang="en" sz="500" dirty="0"/>
              <a:t> et al. (2017)</a:t>
            </a:r>
            <a:endParaRPr sz="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727</Words>
  <Application>Microsoft Office PowerPoint</Application>
  <PresentationFormat>On-screen Show (16:9)</PresentationFormat>
  <Paragraphs>113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Tahoma</vt:lpstr>
      <vt:lpstr>Times New Roman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Said Becerra Herrera</dc:creator>
  <cp:lastModifiedBy>Benes, Bedrich</cp:lastModifiedBy>
  <cp:revision>29</cp:revision>
  <dcterms:modified xsi:type="dcterms:W3CDTF">2020-09-11T14:34:00Z</dcterms:modified>
</cp:coreProperties>
</file>