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+JrVs06iUX0YqN0AgqwUSmgAO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0" y="146957"/>
            <a:ext cx="8535193" cy="499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5" name="Google Shape;55;p1"/>
          <p:cNvGrpSpPr/>
          <p:nvPr/>
        </p:nvGrpSpPr>
        <p:grpSpPr>
          <a:xfrm>
            <a:off x="216676" y="146950"/>
            <a:ext cx="1123813" cy="2244793"/>
            <a:chOff x="114675" y="135450"/>
            <a:chExt cx="1225800" cy="2256300"/>
          </a:xfrm>
        </p:grpSpPr>
        <p:sp>
          <p:nvSpPr>
            <p:cNvPr id="56" name="Google Shape;56;p1"/>
            <p:cNvSpPr/>
            <p:nvPr/>
          </p:nvSpPr>
          <p:spPr>
            <a:xfrm>
              <a:off x="114675" y="135450"/>
              <a:ext cx="1225800" cy="280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Vines et al.(2013)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"/>
            <p:cNvCxnSpPr>
              <a:endCxn id="56" idx="1"/>
            </p:cNvCxnSpPr>
            <p:nvPr/>
          </p:nvCxnSpPr>
          <p:spPr>
            <a:xfrm rot="10800000">
              <a:off x="114675" y="275550"/>
              <a:ext cx="141000" cy="211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" name="Google Shape;58;p1"/>
          <p:cNvGrpSpPr/>
          <p:nvPr/>
        </p:nvGrpSpPr>
        <p:grpSpPr>
          <a:xfrm>
            <a:off x="3679508" y="175030"/>
            <a:ext cx="1380837" cy="848100"/>
            <a:chOff x="4677700" y="166600"/>
            <a:chExt cx="1334400" cy="848100"/>
          </a:xfrm>
        </p:grpSpPr>
        <p:sp>
          <p:nvSpPr>
            <p:cNvPr id="59" name="Google Shape;59;p1"/>
            <p:cNvSpPr/>
            <p:nvPr/>
          </p:nvSpPr>
          <p:spPr>
            <a:xfrm>
              <a:off x="4677700" y="166600"/>
              <a:ext cx="1334400" cy="182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Kokubun et al. (2014)</a:t>
              </a:r>
              <a:endPara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" name="Google Shape;60;p1"/>
            <p:cNvCxnSpPr>
              <a:endCxn id="59" idx="2"/>
            </p:cNvCxnSpPr>
            <p:nvPr/>
          </p:nvCxnSpPr>
          <p:spPr>
            <a:xfrm rot="10800000">
              <a:off x="5344900" y="349300"/>
              <a:ext cx="392100" cy="66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1" name="Google Shape;61;p1"/>
          <p:cNvCxnSpPr/>
          <p:nvPr/>
        </p:nvCxnSpPr>
        <p:spPr>
          <a:xfrm>
            <a:off x="5642145" y="96925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1"/>
          <p:cNvGrpSpPr/>
          <p:nvPr/>
        </p:nvGrpSpPr>
        <p:grpSpPr>
          <a:xfrm>
            <a:off x="5200466" y="170742"/>
            <a:ext cx="1475172" cy="876295"/>
            <a:chOff x="5257800" y="332836"/>
            <a:chExt cx="1475172" cy="876295"/>
          </a:xfrm>
        </p:grpSpPr>
        <p:sp>
          <p:nvSpPr>
            <p:cNvPr id="63" name="Google Shape;63;p1"/>
            <p:cNvSpPr/>
            <p:nvPr/>
          </p:nvSpPr>
          <p:spPr>
            <a:xfrm>
              <a:off x="5355799" y="332836"/>
              <a:ext cx="1377173" cy="16139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Okamoto et al. (2013)</a:t>
              </a:r>
              <a:endParaRPr b="0" i="0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" name="Google Shape;64;p1"/>
            <p:cNvCxnSpPr>
              <a:endCxn id="63" idx="1"/>
            </p:cNvCxnSpPr>
            <p:nvPr/>
          </p:nvCxnSpPr>
          <p:spPr>
            <a:xfrm rot="10800000">
              <a:off x="5355799" y="413531"/>
              <a:ext cx="28500" cy="79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"/>
          <p:cNvGrpSpPr/>
          <p:nvPr/>
        </p:nvGrpSpPr>
        <p:grpSpPr>
          <a:xfrm>
            <a:off x="6317010" y="179141"/>
            <a:ext cx="1776900" cy="670019"/>
            <a:chOff x="7053188" y="-113385"/>
            <a:chExt cx="1776900" cy="670019"/>
          </a:xfrm>
        </p:grpSpPr>
        <p:sp>
          <p:nvSpPr>
            <p:cNvPr id="67" name="Google Shape;67;p1"/>
            <p:cNvSpPr/>
            <p:nvPr/>
          </p:nvSpPr>
          <p:spPr>
            <a:xfrm>
              <a:off x="7495688" y="-113385"/>
              <a:ext cx="1334400" cy="16343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Gaugne et al. (2014)</a:t>
              </a:r>
              <a:endParaRPr/>
            </a:p>
          </p:txBody>
        </p:sp>
        <p:cxnSp>
          <p:nvCxnSpPr>
            <p:cNvPr id="68" name="Google Shape;68;p1"/>
            <p:cNvCxnSpPr>
              <a:endCxn id="67" idx="1"/>
            </p:cNvCxnSpPr>
            <p:nvPr/>
          </p:nvCxnSpPr>
          <p:spPr>
            <a:xfrm flipH="1" rot="10800000">
              <a:off x="7053188" y="-31666"/>
              <a:ext cx="442500" cy="5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" name="Google Shape;69;p1"/>
          <p:cNvGrpSpPr/>
          <p:nvPr/>
        </p:nvGrpSpPr>
        <p:grpSpPr>
          <a:xfrm>
            <a:off x="6055712" y="374897"/>
            <a:ext cx="2180899" cy="876358"/>
            <a:chOff x="6787998" y="-261558"/>
            <a:chExt cx="2180899" cy="876358"/>
          </a:xfrm>
        </p:grpSpPr>
        <p:sp>
          <p:nvSpPr>
            <p:cNvPr id="70" name="Google Shape;70;p1"/>
            <p:cNvSpPr/>
            <p:nvPr/>
          </p:nvSpPr>
          <p:spPr>
            <a:xfrm>
              <a:off x="7486098" y="-261558"/>
              <a:ext cx="1482799" cy="136915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C.-Y.Chen et al.(2014)</a:t>
              </a:r>
              <a:endParaRPr/>
            </a:p>
          </p:txBody>
        </p:sp>
        <p:cxnSp>
          <p:nvCxnSpPr>
            <p:cNvPr id="71" name="Google Shape;71;p1"/>
            <p:cNvCxnSpPr>
              <a:endCxn id="70" idx="1"/>
            </p:cNvCxnSpPr>
            <p:nvPr/>
          </p:nvCxnSpPr>
          <p:spPr>
            <a:xfrm flipH="1" rot="10800000">
              <a:off x="6787998" y="-193101"/>
              <a:ext cx="698100" cy="80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"/>
          <p:cNvGrpSpPr/>
          <p:nvPr/>
        </p:nvGrpSpPr>
        <p:grpSpPr>
          <a:xfrm>
            <a:off x="6262897" y="555679"/>
            <a:ext cx="1520227" cy="660741"/>
            <a:chOff x="10592006" y="511861"/>
            <a:chExt cx="1520227" cy="660741"/>
          </a:xfrm>
        </p:grpSpPr>
        <p:sp>
          <p:nvSpPr>
            <p:cNvPr id="73" name="Google Shape;73;p1"/>
            <p:cNvSpPr/>
            <p:nvPr/>
          </p:nvSpPr>
          <p:spPr>
            <a:xfrm>
              <a:off x="11064206" y="511861"/>
              <a:ext cx="1048027" cy="12148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Oiu et al. (2013)</a:t>
              </a:r>
              <a:endParaRPr/>
            </a:p>
          </p:txBody>
        </p:sp>
        <p:cxnSp>
          <p:nvCxnSpPr>
            <p:cNvPr id="74" name="Google Shape;74;p1"/>
            <p:cNvCxnSpPr>
              <a:endCxn id="73" idx="1"/>
            </p:cNvCxnSpPr>
            <p:nvPr/>
          </p:nvCxnSpPr>
          <p:spPr>
            <a:xfrm flipH="1" rot="10800000">
              <a:off x="10592006" y="572601"/>
              <a:ext cx="472200" cy="60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" name="Google Shape;75;p1"/>
          <p:cNvGrpSpPr/>
          <p:nvPr/>
        </p:nvGrpSpPr>
        <p:grpSpPr>
          <a:xfrm>
            <a:off x="5195164" y="368433"/>
            <a:ext cx="1250350" cy="1035323"/>
            <a:chOff x="5257800" y="402281"/>
            <a:chExt cx="1250350" cy="1035323"/>
          </a:xfrm>
        </p:grpSpPr>
        <p:sp>
          <p:nvSpPr>
            <p:cNvPr id="76" name="Google Shape;76;p1"/>
            <p:cNvSpPr/>
            <p:nvPr/>
          </p:nvSpPr>
          <p:spPr>
            <a:xfrm>
              <a:off x="5431706" y="402281"/>
              <a:ext cx="1076444" cy="15304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Dima et al(2014)</a:t>
              </a:r>
              <a:endParaRPr/>
            </a:p>
          </p:txBody>
        </p:sp>
        <p:cxnSp>
          <p:nvCxnSpPr>
            <p:cNvPr id="77" name="Google Shape;77;p1"/>
            <p:cNvCxnSpPr>
              <a:endCxn id="76" idx="1"/>
            </p:cNvCxnSpPr>
            <p:nvPr/>
          </p:nvCxnSpPr>
          <p:spPr>
            <a:xfrm rot="10800000">
              <a:off x="5431706" y="478804"/>
              <a:ext cx="55800" cy="95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5156829" y="658795"/>
            <a:ext cx="1035240" cy="1101046"/>
            <a:chOff x="5257800" y="414315"/>
            <a:chExt cx="1035240" cy="1101046"/>
          </a:xfrm>
        </p:grpSpPr>
        <p:sp>
          <p:nvSpPr>
            <p:cNvPr id="80" name="Google Shape;80;p1"/>
            <p:cNvSpPr/>
            <p:nvPr/>
          </p:nvSpPr>
          <p:spPr>
            <a:xfrm>
              <a:off x="5556959" y="414315"/>
              <a:ext cx="736081" cy="245492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Hamam et al.(2014)</a:t>
              </a:r>
              <a:endParaRPr/>
            </a:p>
          </p:txBody>
        </p:sp>
        <p:cxnSp>
          <p:nvCxnSpPr>
            <p:cNvPr id="81" name="Google Shape;81;p1"/>
            <p:cNvCxnSpPr>
              <a:endCxn id="80" idx="1"/>
            </p:cNvCxnSpPr>
            <p:nvPr/>
          </p:nvCxnSpPr>
          <p:spPr>
            <a:xfrm rot="10800000">
              <a:off x="5556959" y="537061"/>
              <a:ext cx="72000" cy="97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"/>
          <p:cNvGrpSpPr/>
          <p:nvPr/>
        </p:nvGrpSpPr>
        <p:grpSpPr>
          <a:xfrm>
            <a:off x="6600567" y="793127"/>
            <a:ext cx="1574722" cy="467447"/>
            <a:chOff x="10896859" y="502710"/>
            <a:chExt cx="1574722" cy="467447"/>
          </a:xfrm>
        </p:grpSpPr>
        <p:sp>
          <p:nvSpPr>
            <p:cNvPr id="84" name="Google Shape;84;p1"/>
            <p:cNvSpPr/>
            <p:nvPr/>
          </p:nvSpPr>
          <p:spPr>
            <a:xfrm>
              <a:off x="10896859" y="502710"/>
              <a:ext cx="1574722" cy="11049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Pietroni and Adami (2014)</a:t>
              </a:r>
              <a:endParaRPr/>
            </a:p>
          </p:txBody>
        </p:sp>
        <p:cxnSp>
          <p:nvCxnSpPr>
            <p:cNvPr id="85" name="Google Shape;85;p1"/>
            <p:cNvCxnSpPr>
              <a:endCxn id="84" idx="1"/>
            </p:cNvCxnSpPr>
            <p:nvPr/>
          </p:nvCxnSpPr>
          <p:spPr>
            <a:xfrm rot="10800000">
              <a:off x="10896859" y="557957"/>
              <a:ext cx="31500" cy="41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" name="Google Shape;86;p1"/>
          <p:cNvGrpSpPr/>
          <p:nvPr/>
        </p:nvGrpSpPr>
        <p:grpSpPr>
          <a:xfrm>
            <a:off x="6693109" y="933885"/>
            <a:ext cx="1658206" cy="451086"/>
            <a:chOff x="10607266" y="570627"/>
            <a:chExt cx="1658206" cy="451086"/>
          </a:xfrm>
        </p:grpSpPr>
        <p:sp>
          <p:nvSpPr>
            <p:cNvPr id="87" name="Google Shape;87;p1"/>
            <p:cNvSpPr/>
            <p:nvPr/>
          </p:nvSpPr>
          <p:spPr>
            <a:xfrm>
              <a:off x="10607266" y="570627"/>
              <a:ext cx="1658206" cy="126186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Pappaefthymiou et al.(2015)</a:t>
              </a:r>
              <a:endParaRPr/>
            </a:p>
          </p:txBody>
        </p:sp>
        <p:cxnSp>
          <p:nvCxnSpPr>
            <p:cNvPr id="88" name="Google Shape;88;p1"/>
            <p:cNvCxnSpPr>
              <a:endCxn id="87" idx="2"/>
            </p:cNvCxnSpPr>
            <p:nvPr/>
          </p:nvCxnSpPr>
          <p:spPr>
            <a:xfrm flipH="1" rot="10800000">
              <a:off x="10864569" y="696813"/>
              <a:ext cx="571800" cy="3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" name="Google Shape;89;p1"/>
          <p:cNvGrpSpPr/>
          <p:nvPr/>
        </p:nvGrpSpPr>
        <p:grpSpPr>
          <a:xfrm>
            <a:off x="4352558" y="384762"/>
            <a:ext cx="940572" cy="1283598"/>
            <a:chOff x="5257800" y="414315"/>
            <a:chExt cx="940572" cy="1283598"/>
          </a:xfrm>
        </p:grpSpPr>
        <p:sp>
          <p:nvSpPr>
            <p:cNvPr id="90" name="Google Shape;90;p1"/>
            <p:cNvSpPr/>
            <p:nvPr/>
          </p:nvSpPr>
          <p:spPr>
            <a:xfrm>
              <a:off x="5475858" y="414315"/>
              <a:ext cx="716029" cy="29539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Cavrag et al.(2014)</a:t>
              </a:r>
              <a:endParaRPr/>
            </a:p>
          </p:txBody>
        </p:sp>
        <p:cxnSp>
          <p:nvCxnSpPr>
            <p:cNvPr id="91" name="Google Shape;91;p1"/>
            <p:cNvCxnSpPr>
              <a:endCxn id="90" idx="2"/>
            </p:cNvCxnSpPr>
            <p:nvPr/>
          </p:nvCxnSpPr>
          <p:spPr>
            <a:xfrm rot="10800000">
              <a:off x="5833872" y="709713"/>
              <a:ext cx="364500" cy="98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5294209" y="1291524"/>
            <a:ext cx="969766" cy="771343"/>
            <a:chOff x="5257800" y="341132"/>
            <a:chExt cx="969766" cy="771343"/>
          </a:xfrm>
        </p:grpSpPr>
        <p:sp>
          <p:nvSpPr>
            <p:cNvPr id="94" name="Google Shape;94;p1"/>
            <p:cNvSpPr/>
            <p:nvPr/>
          </p:nvSpPr>
          <p:spPr>
            <a:xfrm>
              <a:off x="5491485" y="341132"/>
              <a:ext cx="736081" cy="245492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Velaz et al. (2014)</a:t>
              </a:r>
              <a:endParaRPr/>
            </a:p>
          </p:txBody>
        </p:sp>
        <p:cxnSp>
          <p:nvCxnSpPr>
            <p:cNvPr id="95" name="Google Shape;95;p1"/>
            <p:cNvCxnSpPr>
              <a:endCxn id="94" idx="2"/>
            </p:cNvCxnSpPr>
            <p:nvPr/>
          </p:nvCxnSpPr>
          <p:spPr>
            <a:xfrm rot="10800000">
              <a:off x="5859526" y="586624"/>
              <a:ext cx="146700" cy="22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6069552" y="1429025"/>
            <a:ext cx="1348698" cy="735095"/>
            <a:chOff x="5257800" y="377380"/>
            <a:chExt cx="1348698" cy="735095"/>
          </a:xfrm>
        </p:grpSpPr>
        <p:sp>
          <p:nvSpPr>
            <p:cNvPr id="98" name="Google Shape;98;p1"/>
            <p:cNvSpPr/>
            <p:nvPr/>
          </p:nvSpPr>
          <p:spPr>
            <a:xfrm>
              <a:off x="5473998" y="377380"/>
              <a:ext cx="1132500" cy="245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Gonzalez-Badillo et al.(2014)</a:t>
              </a:r>
              <a:endParaRPr/>
            </a:p>
          </p:txBody>
        </p:sp>
        <p:cxnSp>
          <p:nvCxnSpPr>
            <p:cNvPr id="99" name="Google Shape;99;p1"/>
            <p:cNvCxnSpPr>
              <a:endCxn id="98" idx="2"/>
            </p:cNvCxnSpPr>
            <p:nvPr/>
          </p:nvCxnSpPr>
          <p:spPr>
            <a:xfrm flipH="1" rot="10800000">
              <a:off x="5283648" y="622780"/>
              <a:ext cx="756600" cy="12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"/>
            <p:cNvSpPr/>
            <p:nvPr/>
          </p:nvSpPr>
          <p:spPr>
            <a:xfrm flipH="1">
              <a:off x="5257800" y="1011375"/>
              <a:ext cx="83100" cy="101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2758638" y="378631"/>
            <a:ext cx="1790700" cy="640050"/>
            <a:chOff x="4413809" y="140025"/>
            <a:chExt cx="1790700" cy="640050"/>
          </a:xfrm>
        </p:grpSpPr>
        <p:sp>
          <p:nvSpPr>
            <p:cNvPr id="102" name="Google Shape;102;p1"/>
            <p:cNvSpPr/>
            <p:nvPr/>
          </p:nvSpPr>
          <p:spPr>
            <a:xfrm>
              <a:off x="4413809" y="140025"/>
              <a:ext cx="1599900" cy="15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Kucukyilmaz et al. (2013)</a:t>
              </a:r>
              <a:endParaRPr/>
            </a:p>
          </p:txBody>
        </p:sp>
        <p:cxnSp>
          <p:nvCxnSpPr>
            <p:cNvPr id="103" name="Google Shape;103;p1"/>
            <p:cNvCxnSpPr>
              <a:endCxn id="102" idx="3"/>
            </p:cNvCxnSpPr>
            <p:nvPr/>
          </p:nvCxnSpPr>
          <p:spPr>
            <a:xfrm rot="10800000">
              <a:off x="6013709" y="218475"/>
              <a:ext cx="190800" cy="5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" name="Google Shape;104;p1"/>
          <p:cNvGrpSpPr/>
          <p:nvPr/>
        </p:nvGrpSpPr>
        <p:grpSpPr>
          <a:xfrm>
            <a:off x="7480063" y="1115413"/>
            <a:ext cx="1183628" cy="635194"/>
            <a:chOff x="11286064" y="599755"/>
            <a:chExt cx="1183628" cy="635194"/>
          </a:xfrm>
        </p:grpSpPr>
        <p:sp>
          <p:nvSpPr>
            <p:cNvPr id="105" name="Google Shape;105;p1"/>
            <p:cNvSpPr/>
            <p:nvPr/>
          </p:nvSpPr>
          <p:spPr>
            <a:xfrm>
              <a:off x="11286064" y="599755"/>
              <a:ext cx="1183628" cy="126187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Groten et al.(2013)</a:t>
              </a:r>
              <a:endParaRPr/>
            </a:p>
          </p:txBody>
        </p:sp>
        <p:cxnSp>
          <p:nvCxnSpPr>
            <p:cNvPr id="106" name="Google Shape;106;p1"/>
            <p:cNvCxnSpPr>
              <a:endCxn id="105" idx="1"/>
            </p:cNvCxnSpPr>
            <p:nvPr/>
          </p:nvCxnSpPr>
          <p:spPr>
            <a:xfrm rot="10800000">
              <a:off x="11286064" y="662848"/>
              <a:ext cx="82200" cy="5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7" name="Google Shape;107;p1"/>
          <p:cNvGrpSpPr/>
          <p:nvPr/>
        </p:nvGrpSpPr>
        <p:grpSpPr>
          <a:xfrm>
            <a:off x="1865675" y="170800"/>
            <a:ext cx="1406100" cy="1083300"/>
            <a:chOff x="4403112" y="335129"/>
            <a:chExt cx="1406100" cy="1083300"/>
          </a:xfrm>
        </p:grpSpPr>
        <p:sp>
          <p:nvSpPr>
            <p:cNvPr id="108" name="Google Shape;108;p1"/>
            <p:cNvSpPr/>
            <p:nvPr/>
          </p:nvSpPr>
          <p:spPr>
            <a:xfrm>
              <a:off x="4403112" y="335129"/>
              <a:ext cx="1406100" cy="1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Tazz and Patel (2013)</a:t>
              </a:r>
              <a:endPara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Google Shape;109;p1"/>
            <p:cNvCxnSpPr>
              <a:endCxn id="108" idx="2"/>
            </p:cNvCxnSpPr>
            <p:nvPr/>
          </p:nvCxnSpPr>
          <p:spPr>
            <a:xfrm rot="10800000">
              <a:off x="5106162" y="471929"/>
              <a:ext cx="493800" cy="94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2768135" y="578214"/>
            <a:ext cx="1586076" cy="451326"/>
            <a:chOff x="4648284" y="748117"/>
            <a:chExt cx="1586076" cy="451326"/>
          </a:xfrm>
        </p:grpSpPr>
        <p:sp>
          <p:nvSpPr>
            <p:cNvPr id="111" name="Google Shape;111;p1"/>
            <p:cNvSpPr/>
            <p:nvPr/>
          </p:nvSpPr>
          <p:spPr>
            <a:xfrm>
              <a:off x="4648284" y="748117"/>
              <a:ext cx="1586076" cy="156852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Z.Wang and Wang(2014)</a:t>
              </a:r>
              <a:endParaRPr/>
            </a:p>
          </p:txBody>
        </p:sp>
        <p:cxnSp>
          <p:nvCxnSpPr>
            <p:cNvPr id="112" name="Google Shape;112;p1"/>
            <p:cNvCxnSpPr>
              <a:endCxn id="111" idx="3"/>
            </p:cNvCxnSpPr>
            <p:nvPr/>
          </p:nvCxnSpPr>
          <p:spPr>
            <a:xfrm flipH="1" rot="10800000">
              <a:off x="6197160" y="826543"/>
              <a:ext cx="37200" cy="37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" name="Google Shape;113;p1"/>
          <p:cNvGrpSpPr/>
          <p:nvPr/>
        </p:nvGrpSpPr>
        <p:grpSpPr>
          <a:xfrm>
            <a:off x="2904535" y="757908"/>
            <a:ext cx="1178208" cy="668426"/>
            <a:chOff x="4373620" y="283002"/>
            <a:chExt cx="1178208" cy="668426"/>
          </a:xfrm>
        </p:grpSpPr>
        <p:sp>
          <p:nvSpPr>
            <p:cNvPr id="114" name="Google Shape;114;p1"/>
            <p:cNvSpPr/>
            <p:nvPr/>
          </p:nvSpPr>
          <p:spPr>
            <a:xfrm>
              <a:off x="4373620" y="283002"/>
              <a:ext cx="1095108" cy="13985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Mars et al.(2014)</a:t>
              </a:r>
              <a:endParaRPr/>
            </a:p>
          </p:txBody>
        </p:sp>
        <p:cxnSp>
          <p:nvCxnSpPr>
            <p:cNvPr id="115" name="Google Shape;115;p1"/>
            <p:cNvCxnSpPr>
              <a:endCxn id="114" idx="3"/>
            </p:cNvCxnSpPr>
            <p:nvPr/>
          </p:nvCxnSpPr>
          <p:spPr>
            <a:xfrm rot="10800000">
              <a:off x="5468728" y="352928"/>
              <a:ext cx="83100" cy="59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"/>
          <p:cNvGrpSpPr/>
          <p:nvPr/>
        </p:nvGrpSpPr>
        <p:grpSpPr>
          <a:xfrm>
            <a:off x="1408104" y="338108"/>
            <a:ext cx="1463176" cy="942322"/>
            <a:chOff x="4211455" y="223950"/>
            <a:chExt cx="1463176" cy="942322"/>
          </a:xfrm>
        </p:grpSpPr>
        <p:sp>
          <p:nvSpPr>
            <p:cNvPr id="117" name="Google Shape;117;p1"/>
            <p:cNvSpPr/>
            <p:nvPr/>
          </p:nvSpPr>
          <p:spPr>
            <a:xfrm>
              <a:off x="4211455" y="223950"/>
              <a:ext cx="1098976" cy="138043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Diaz et al. (2014)</a:t>
              </a:r>
              <a:endPara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" name="Google Shape;118;p1"/>
            <p:cNvCxnSpPr>
              <a:endCxn id="117" idx="3"/>
            </p:cNvCxnSpPr>
            <p:nvPr/>
          </p:nvCxnSpPr>
          <p:spPr>
            <a:xfrm rot="10800000">
              <a:off x="5310431" y="292972"/>
              <a:ext cx="364200" cy="87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" name="Google Shape;119;p1"/>
          <p:cNvGrpSpPr/>
          <p:nvPr/>
        </p:nvGrpSpPr>
        <p:grpSpPr>
          <a:xfrm>
            <a:off x="3055490" y="939816"/>
            <a:ext cx="826082" cy="611511"/>
            <a:chOff x="4372175" y="312510"/>
            <a:chExt cx="826082" cy="611511"/>
          </a:xfrm>
        </p:grpSpPr>
        <p:sp>
          <p:nvSpPr>
            <p:cNvPr id="120" name="Google Shape;120;p1"/>
            <p:cNvSpPr/>
            <p:nvPr/>
          </p:nvSpPr>
          <p:spPr>
            <a:xfrm>
              <a:off x="4372175" y="312510"/>
              <a:ext cx="826082" cy="281312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Altendorf et al.(2014)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1" name="Google Shape;121;p1"/>
            <p:cNvCxnSpPr/>
            <p:nvPr/>
          </p:nvCxnSpPr>
          <p:spPr>
            <a:xfrm rot="10800000">
              <a:off x="4836191" y="602222"/>
              <a:ext cx="170518" cy="3217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" name="Google Shape;122;p1"/>
          <p:cNvGrpSpPr/>
          <p:nvPr/>
        </p:nvGrpSpPr>
        <p:grpSpPr>
          <a:xfrm>
            <a:off x="1454030" y="504193"/>
            <a:ext cx="2887143" cy="1137141"/>
            <a:chOff x="4211455" y="223949"/>
            <a:chExt cx="1628761" cy="1137141"/>
          </a:xfrm>
        </p:grpSpPr>
        <p:sp>
          <p:nvSpPr>
            <p:cNvPr id="123" name="Google Shape;123;p1"/>
            <p:cNvSpPr/>
            <p:nvPr/>
          </p:nvSpPr>
          <p:spPr>
            <a:xfrm>
              <a:off x="4211455" y="223949"/>
              <a:ext cx="724323" cy="303741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Khanal et al.(2014)</a:t>
              </a:r>
              <a:endParaRPr/>
            </a:p>
          </p:txBody>
        </p:sp>
        <p:cxnSp>
          <p:nvCxnSpPr>
            <p:cNvPr id="124" name="Google Shape;124;p1"/>
            <p:cNvCxnSpPr>
              <a:endCxn id="123" idx="2"/>
            </p:cNvCxnSpPr>
            <p:nvPr/>
          </p:nvCxnSpPr>
          <p:spPr>
            <a:xfrm rot="10800000">
              <a:off x="4573617" y="527690"/>
              <a:ext cx="1266600" cy="8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" name="Google Shape;125;p1"/>
          <p:cNvGrpSpPr/>
          <p:nvPr/>
        </p:nvGrpSpPr>
        <p:grpSpPr>
          <a:xfrm>
            <a:off x="285475" y="403852"/>
            <a:ext cx="1132500" cy="2422350"/>
            <a:chOff x="207989" y="180751"/>
            <a:chExt cx="1132500" cy="2422350"/>
          </a:xfrm>
        </p:grpSpPr>
        <p:sp>
          <p:nvSpPr>
            <p:cNvPr id="126" name="Google Shape;126;p1"/>
            <p:cNvSpPr/>
            <p:nvPr/>
          </p:nvSpPr>
          <p:spPr>
            <a:xfrm>
              <a:off x="207989" y="180751"/>
              <a:ext cx="1132500" cy="23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Reda et al.(2013)</a:t>
              </a:r>
              <a:endParaRPr/>
            </a:p>
          </p:txBody>
        </p:sp>
        <p:cxnSp>
          <p:nvCxnSpPr>
            <p:cNvPr id="127" name="Google Shape;127;p1"/>
            <p:cNvCxnSpPr>
              <a:endCxn id="126" idx="1"/>
            </p:cNvCxnSpPr>
            <p:nvPr/>
          </p:nvCxnSpPr>
          <p:spPr>
            <a:xfrm rot="10800000">
              <a:off x="207989" y="298201"/>
              <a:ext cx="341700" cy="230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" name="Google Shape;128;p1"/>
          <p:cNvGrpSpPr/>
          <p:nvPr/>
        </p:nvGrpSpPr>
        <p:grpSpPr>
          <a:xfrm>
            <a:off x="439050" y="643400"/>
            <a:ext cx="940500" cy="1901550"/>
            <a:chOff x="1676181" y="361863"/>
            <a:chExt cx="940500" cy="1901550"/>
          </a:xfrm>
        </p:grpSpPr>
        <p:sp>
          <p:nvSpPr>
            <p:cNvPr id="129" name="Google Shape;129;p1"/>
            <p:cNvSpPr/>
            <p:nvPr/>
          </p:nvSpPr>
          <p:spPr>
            <a:xfrm>
              <a:off x="1676181" y="361863"/>
              <a:ext cx="940500" cy="35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Kehrer and Hauser(2013)</a:t>
              </a:r>
              <a:endParaRPr/>
            </a:p>
          </p:txBody>
        </p:sp>
        <p:cxnSp>
          <p:nvCxnSpPr>
            <p:cNvPr id="130" name="Google Shape;130;p1"/>
            <p:cNvCxnSpPr>
              <a:endCxn id="129" idx="1"/>
            </p:cNvCxnSpPr>
            <p:nvPr/>
          </p:nvCxnSpPr>
          <p:spPr>
            <a:xfrm rot="10800000">
              <a:off x="1676181" y="537513"/>
              <a:ext cx="201300" cy="172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1" name="Google Shape;131;p1"/>
          <p:cNvGrpSpPr/>
          <p:nvPr/>
        </p:nvGrpSpPr>
        <p:grpSpPr>
          <a:xfrm>
            <a:off x="581975" y="1011877"/>
            <a:ext cx="729600" cy="1642200"/>
            <a:chOff x="3421083" y="701415"/>
            <a:chExt cx="729600" cy="1642200"/>
          </a:xfrm>
        </p:grpSpPr>
        <p:sp>
          <p:nvSpPr>
            <p:cNvPr id="132" name="Google Shape;132;p1"/>
            <p:cNvSpPr/>
            <p:nvPr/>
          </p:nvSpPr>
          <p:spPr>
            <a:xfrm>
              <a:off x="3421083" y="701415"/>
              <a:ext cx="729600" cy="353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Hekler et al.(2013)</a:t>
              </a:r>
              <a:endParaRPr/>
            </a:p>
          </p:txBody>
        </p:sp>
        <p:cxnSp>
          <p:nvCxnSpPr>
            <p:cNvPr id="133" name="Google Shape;133;p1"/>
            <p:cNvCxnSpPr>
              <a:endCxn id="132" idx="1"/>
            </p:cNvCxnSpPr>
            <p:nvPr/>
          </p:nvCxnSpPr>
          <p:spPr>
            <a:xfrm rot="10800000">
              <a:off x="3421083" y="878115"/>
              <a:ext cx="160200" cy="14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4" name="Google Shape;134;p1"/>
          <p:cNvGrpSpPr/>
          <p:nvPr/>
        </p:nvGrpSpPr>
        <p:grpSpPr>
          <a:xfrm>
            <a:off x="1261540" y="875573"/>
            <a:ext cx="1526035" cy="815290"/>
            <a:chOff x="6005000" y="658765"/>
            <a:chExt cx="1526035" cy="815290"/>
          </a:xfrm>
        </p:grpSpPr>
        <p:sp>
          <p:nvSpPr>
            <p:cNvPr id="135" name="Google Shape;135;p1"/>
            <p:cNvSpPr/>
            <p:nvPr/>
          </p:nvSpPr>
          <p:spPr>
            <a:xfrm>
              <a:off x="6005000" y="658765"/>
              <a:ext cx="703435" cy="438381"/>
            </a:xfrm>
            <a:prstGeom prst="roundRect">
              <a:avLst>
                <a:gd fmla="val 1358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Jeon and Harders (2014)</a:t>
              </a:r>
              <a:endParaRPr/>
            </a:p>
          </p:txBody>
        </p:sp>
        <p:cxnSp>
          <p:nvCxnSpPr>
            <p:cNvPr id="136" name="Google Shape;136;p1"/>
            <p:cNvCxnSpPr>
              <a:endCxn id="135" idx="3"/>
            </p:cNvCxnSpPr>
            <p:nvPr/>
          </p:nvCxnSpPr>
          <p:spPr>
            <a:xfrm rot="10800000">
              <a:off x="6708435" y="877955"/>
              <a:ext cx="822600" cy="5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" name="Google Shape;137;p1"/>
          <p:cNvSpPr/>
          <p:nvPr/>
        </p:nvSpPr>
        <p:spPr>
          <a:xfrm>
            <a:off x="760000" y="1428050"/>
            <a:ext cx="1586100" cy="27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Olshannikova et al.(2015)</a:t>
            </a:r>
            <a:endParaRPr/>
          </a:p>
        </p:txBody>
      </p:sp>
      <p:cxnSp>
        <p:nvCxnSpPr>
          <p:cNvPr id="138" name="Google Shape;138;p1"/>
          <p:cNvCxnSpPr>
            <a:stCxn id="137" idx="3"/>
          </p:cNvCxnSpPr>
          <p:nvPr/>
        </p:nvCxnSpPr>
        <p:spPr>
          <a:xfrm>
            <a:off x="2346100" y="1567400"/>
            <a:ext cx="1251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"/>
          <p:cNvSpPr/>
          <p:nvPr/>
        </p:nvSpPr>
        <p:spPr>
          <a:xfrm>
            <a:off x="760000" y="1740725"/>
            <a:ext cx="1776900" cy="22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Grane and Bengstsson(2013)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"/>
          <p:cNvCxnSpPr>
            <a:stCxn id="141" idx="2"/>
          </p:cNvCxnSpPr>
          <p:nvPr/>
        </p:nvCxnSpPr>
        <p:spPr>
          <a:xfrm>
            <a:off x="1194475" y="2169200"/>
            <a:ext cx="4218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"/>
          <p:cNvSpPr/>
          <p:nvPr/>
        </p:nvSpPr>
        <p:spPr>
          <a:xfrm>
            <a:off x="581575" y="1986500"/>
            <a:ext cx="1225800" cy="18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Kemeny (2014)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33625" y="2202800"/>
            <a:ext cx="1225800" cy="29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Esteban et al. (2014)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" name="Google Shape;143;p1"/>
          <p:cNvCxnSpPr/>
          <p:nvPr/>
        </p:nvCxnSpPr>
        <p:spPr>
          <a:xfrm>
            <a:off x="1659425" y="1918025"/>
            <a:ext cx="2658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1"/>
          <p:cNvGrpSpPr/>
          <p:nvPr/>
        </p:nvGrpSpPr>
        <p:grpSpPr>
          <a:xfrm>
            <a:off x="2271050" y="4331325"/>
            <a:ext cx="1967100" cy="601650"/>
            <a:chOff x="1573163" y="4327725"/>
            <a:chExt cx="1967100" cy="601650"/>
          </a:xfrm>
        </p:grpSpPr>
        <p:sp>
          <p:nvSpPr>
            <p:cNvPr id="145" name="Google Shape;145;p1"/>
            <p:cNvSpPr/>
            <p:nvPr/>
          </p:nvSpPr>
          <p:spPr>
            <a:xfrm>
              <a:off x="2620463" y="4578075"/>
              <a:ext cx="919800" cy="35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amza-Lup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46" name="Google Shape;146;p1"/>
            <p:cNvCxnSpPr>
              <a:endCxn id="145" idx="1"/>
            </p:cNvCxnSpPr>
            <p:nvPr/>
          </p:nvCxnSpPr>
          <p:spPr>
            <a:xfrm>
              <a:off x="1573163" y="4327725"/>
              <a:ext cx="1047300" cy="42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7" name="Google Shape;147;p1"/>
          <p:cNvCxnSpPr>
            <a:stCxn id="142" idx="2"/>
          </p:cNvCxnSpPr>
          <p:nvPr/>
        </p:nvCxnSpPr>
        <p:spPr>
          <a:xfrm>
            <a:off x="1046525" y="2497400"/>
            <a:ext cx="288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"/>
          <p:cNvSpPr/>
          <p:nvPr/>
        </p:nvSpPr>
        <p:spPr>
          <a:xfrm>
            <a:off x="1414138" y="4433788"/>
            <a:ext cx="1334400" cy="2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Andaluz et al. (2016)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1"/>
          <p:cNvCxnSpPr>
            <a:stCxn id="148" idx="0"/>
          </p:cNvCxnSpPr>
          <p:nvPr/>
        </p:nvCxnSpPr>
        <p:spPr>
          <a:xfrm rot="10800000">
            <a:off x="1096738" y="4004488"/>
            <a:ext cx="9846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"/>
          <p:cNvSpPr/>
          <p:nvPr/>
        </p:nvSpPr>
        <p:spPr>
          <a:xfrm>
            <a:off x="5862150" y="4847900"/>
            <a:ext cx="1250400" cy="2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Roldan et al. (2019)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1"/>
          <p:cNvCxnSpPr>
            <a:stCxn id="150" idx="0"/>
          </p:cNvCxnSpPr>
          <p:nvPr/>
        </p:nvCxnSpPr>
        <p:spPr>
          <a:xfrm flipH="1" rot="10800000">
            <a:off x="6487350" y="4479200"/>
            <a:ext cx="53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"/>
          <p:cNvSpPr/>
          <p:nvPr/>
        </p:nvSpPr>
        <p:spPr>
          <a:xfrm>
            <a:off x="7307400" y="4860750"/>
            <a:ext cx="1171200" cy="18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 et al. (2018)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" name="Google Shape;153;p1"/>
          <p:cNvGrpSpPr/>
          <p:nvPr/>
        </p:nvGrpSpPr>
        <p:grpSpPr>
          <a:xfrm>
            <a:off x="2983875" y="4028275"/>
            <a:ext cx="919800" cy="525900"/>
            <a:chOff x="2837388" y="4049775"/>
            <a:chExt cx="919800" cy="525900"/>
          </a:xfrm>
        </p:grpSpPr>
        <p:sp>
          <p:nvSpPr>
            <p:cNvPr id="154" name="Google Shape;154;p1"/>
            <p:cNvSpPr/>
            <p:nvPr/>
          </p:nvSpPr>
          <p:spPr>
            <a:xfrm>
              <a:off x="2837388" y="4251975"/>
              <a:ext cx="919800" cy="323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Z Wang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55" name="Google Shape;155;p1"/>
            <p:cNvCxnSpPr>
              <a:endCxn id="154" idx="0"/>
            </p:cNvCxnSpPr>
            <p:nvPr/>
          </p:nvCxnSpPr>
          <p:spPr>
            <a:xfrm>
              <a:off x="3206988" y="4049775"/>
              <a:ext cx="90300" cy="2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6" name="Google Shape;156;p1"/>
          <p:cNvCxnSpPr>
            <a:stCxn id="152" idx="1"/>
          </p:cNvCxnSpPr>
          <p:nvPr/>
        </p:nvCxnSpPr>
        <p:spPr>
          <a:xfrm rot="10800000">
            <a:off x="6772500" y="4230000"/>
            <a:ext cx="534900" cy="7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"/>
          <p:cNvSpPr/>
          <p:nvPr/>
        </p:nvSpPr>
        <p:spPr>
          <a:xfrm>
            <a:off x="7307400" y="4674475"/>
            <a:ext cx="1171200" cy="18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Tsai et al. (2017)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1"/>
          <p:cNvCxnSpPr>
            <a:stCxn id="157" idx="1"/>
          </p:cNvCxnSpPr>
          <p:nvPr/>
        </p:nvCxnSpPr>
        <p:spPr>
          <a:xfrm rot="10800000">
            <a:off x="7112400" y="4216525"/>
            <a:ext cx="1950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"/>
          <p:cNvSpPr/>
          <p:nvPr/>
        </p:nvSpPr>
        <p:spPr>
          <a:xfrm>
            <a:off x="1830250" y="4127838"/>
            <a:ext cx="11712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Rose et al. (2018)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3500725" y="3722275"/>
            <a:ext cx="1004100" cy="436800"/>
            <a:chOff x="3445375" y="3723700"/>
            <a:chExt cx="1004100" cy="436800"/>
          </a:xfrm>
        </p:grpSpPr>
        <p:sp>
          <p:nvSpPr>
            <p:cNvPr id="161" name="Google Shape;161;p1"/>
            <p:cNvSpPr/>
            <p:nvPr/>
          </p:nvSpPr>
          <p:spPr>
            <a:xfrm>
              <a:off x="3445375" y="3862600"/>
              <a:ext cx="9198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Yuksel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2" name="Google Shape;162;p1"/>
            <p:cNvCxnSpPr>
              <a:endCxn id="161" idx="0"/>
            </p:cNvCxnSpPr>
            <p:nvPr/>
          </p:nvCxnSpPr>
          <p:spPr>
            <a:xfrm flipH="1">
              <a:off x="3905275" y="3723700"/>
              <a:ext cx="544200" cy="13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3" name="Google Shape;163;p1"/>
          <p:cNvCxnSpPr>
            <a:stCxn id="159" idx="1"/>
          </p:cNvCxnSpPr>
          <p:nvPr/>
        </p:nvCxnSpPr>
        <p:spPr>
          <a:xfrm rot="10800000">
            <a:off x="1648450" y="4039788"/>
            <a:ext cx="1818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"/>
          <p:cNvSpPr/>
          <p:nvPr/>
        </p:nvSpPr>
        <p:spPr>
          <a:xfrm>
            <a:off x="2021163" y="3946450"/>
            <a:ext cx="12504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 et al. (2017)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1"/>
          <p:cNvCxnSpPr>
            <a:stCxn id="164" idx="1"/>
          </p:cNvCxnSpPr>
          <p:nvPr/>
        </p:nvCxnSpPr>
        <p:spPr>
          <a:xfrm rot="10800000">
            <a:off x="1337163" y="3827500"/>
            <a:ext cx="6840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"/>
          <p:cNvSpPr/>
          <p:nvPr/>
        </p:nvSpPr>
        <p:spPr>
          <a:xfrm>
            <a:off x="1711988" y="3755838"/>
            <a:ext cx="1475100" cy="16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Fortmeier et al. (2015)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1"/>
          <p:cNvCxnSpPr>
            <a:stCxn id="166" idx="1"/>
          </p:cNvCxnSpPr>
          <p:nvPr/>
        </p:nvCxnSpPr>
        <p:spPr>
          <a:xfrm rot="10800000">
            <a:off x="1160288" y="3742788"/>
            <a:ext cx="551700" cy="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"/>
          <p:cNvSpPr/>
          <p:nvPr/>
        </p:nvSpPr>
        <p:spPr>
          <a:xfrm>
            <a:off x="3182525" y="3512425"/>
            <a:ext cx="1250400" cy="2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Marayong et al. (2017)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" name="Google Shape;169;p1"/>
          <p:cNvCxnSpPr>
            <a:stCxn id="168" idx="0"/>
          </p:cNvCxnSpPr>
          <p:nvPr/>
        </p:nvCxnSpPr>
        <p:spPr>
          <a:xfrm flipH="1" rot="10800000">
            <a:off x="3807725" y="3316225"/>
            <a:ext cx="351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1"/>
          <p:cNvGrpSpPr/>
          <p:nvPr/>
        </p:nvGrpSpPr>
        <p:grpSpPr>
          <a:xfrm>
            <a:off x="4876067" y="4247625"/>
            <a:ext cx="1039833" cy="889297"/>
            <a:chOff x="4806224" y="4129992"/>
            <a:chExt cx="1039729" cy="889208"/>
          </a:xfrm>
        </p:grpSpPr>
        <p:sp>
          <p:nvSpPr>
            <p:cNvPr id="171" name="Google Shape;171;p1"/>
            <p:cNvSpPr/>
            <p:nvPr/>
          </p:nvSpPr>
          <p:spPr>
            <a:xfrm>
              <a:off x="4806224" y="4721300"/>
              <a:ext cx="9198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Lonch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72" name="Google Shape;172;p1"/>
            <p:cNvCxnSpPr>
              <a:stCxn id="173" idx="1"/>
              <a:endCxn id="171" idx="3"/>
            </p:cNvCxnSpPr>
            <p:nvPr/>
          </p:nvCxnSpPr>
          <p:spPr>
            <a:xfrm flipH="1">
              <a:off x="5725953" y="4129992"/>
              <a:ext cx="120000" cy="74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1"/>
          <p:cNvSpPr/>
          <p:nvPr/>
        </p:nvSpPr>
        <p:spPr>
          <a:xfrm>
            <a:off x="7557950" y="1285950"/>
            <a:ext cx="991800" cy="24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Kober and Neuper(2013)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1"/>
          <p:cNvCxnSpPr>
            <a:stCxn id="174" idx="2"/>
          </p:cNvCxnSpPr>
          <p:nvPr/>
        </p:nvCxnSpPr>
        <p:spPr>
          <a:xfrm>
            <a:off x="8053850" y="1533150"/>
            <a:ext cx="96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"/>
          <p:cNvGrpSpPr/>
          <p:nvPr/>
        </p:nvGrpSpPr>
        <p:grpSpPr>
          <a:xfrm>
            <a:off x="4997225" y="3819055"/>
            <a:ext cx="755892" cy="805321"/>
            <a:chOff x="2837399" y="4134630"/>
            <a:chExt cx="919800" cy="415800"/>
          </a:xfrm>
        </p:grpSpPr>
        <p:sp>
          <p:nvSpPr>
            <p:cNvPr id="177" name="Google Shape;177;p1"/>
            <p:cNvSpPr/>
            <p:nvPr/>
          </p:nvSpPr>
          <p:spPr>
            <a:xfrm>
              <a:off x="2837399" y="4382730"/>
              <a:ext cx="919800" cy="167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Lee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78" name="Google Shape;178;p1"/>
            <p:cNvCxnSpPr>
              <a:endCxn id="177" idx="0"/>
            </p:cNvCxnSpPr>
            <p:nvPr/>
          </p:nvCxnSpPr>
          <p:spPr>
            <a:xfrm flipH="1">
              <a:off x="3297299" y="4134630"/>
              <a:ext cx="18600" cy="24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Google Shape;179;p1"/>
          <p:cNvSpPr/>
          <p:nvPr/>
        </p:nvSpPr>
        <p:spPr>
          <a:xfrm>
            <a:off x="1414325" y="4825600"/>
            <a:ext cx="756000" cy="32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Athes et al (2016)</a:t>
            </a:r>
            <a:endParaRPr sz="1600"/>
          </a:p>
        </p:txBody>
      </p:sp>
      <p:cxnSp>
        <p:nvCxnSpPr>
          <p:cNvPr id="180" name="Google Shape;180;p1"/>
          <p:cNvCxnSpPr>
            <a:stCxn id="179" idx="0"/>
          </p:cNvCxnSpPr>
          <p:nvPr/>
        </p:nvCxnSpPr>
        <p:spPr>
          <a:xfrm rot="10800000">
            <a:off x="1146425" y="3804100"/>
            <a:ext cx="645900" cy="10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"/>
          <p:cNvSpPr/>
          <p:nvPr/>
        </p:nvSpPr>
        <p:spPr>
          <a:xfrm>
            <a:off x="7887750" y="4373125"/>
            <a:ext cx="796500" cy="24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Cariozzno et al.(2018)</a:t>
            </a:r>
            <a:endParaRPr/>
          </a:p>
        </p:txBody>
      </p:sp>
      <p:cxnSp>
        <p:nvCxnSpPr>
          <p:cNvPr id="182" name="Google Shape;182;p1"/>
          <p:cNvCxnSpPr>
            <a:stCxn id="181" idx="1"/>
          </p:cNvCxnSpPr>
          <p:nvPr/>
        </p:nvCxnSpPr>
        <p:spPr>
          <a:xfrm rot="10800000">
            <a:off x="7367550" y="3884125"/>
            <a:ext cx="52020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"/>
          <p:cNvSpPr/>
          <p:nvPr/>
        </p:nvSpPr>
        <p:spPr>
          <a:xfrm>
            <a:off x="5000450" y="3999500"/>
            <a:ext cx="832200" cy="26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Edwards et al.(2018)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1"/>
          <p:cNvCxnSpPr>
            <a:stCxn id="183" idx="1"/>
          </p:cNvCxnSpPr>
          <p:nvPr/>
        </p:nvCxnSpPr>
        <p:spPr>
          <a:xfrm rot="10800000">
            <a:off x="4497050" y="3670850"/>
            <a:ext cx="5034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5" name="Google Shape;185;p1"/>
          <p:cNvGrpSpPr/>
          <p:nvPr/>
        </p:nvGrpSpPr>
        <p:grpSpPr>
          <a:xfrm>
            <a:off x="4228188" y="3820475"/>
            <a:ext cx="731100" cy="1013400"/>
            <a:chOff x="4258625" y="3591275"/>
            <a:chExt cx="731100" cy="1013400"/>
          </a:xfrm>
        </p:grpSpPr>
        <p:sp>
          <p:nvSpPr>
            <p:cNvPr id="186" name="Google Shape;186;p1"/>
            <p:cNvSpPr/>
            <p:nvPr/>
          </p:nvSpPr>
          <p:spPr>
            <a:xfrm>
              <a:off x="4258625" y="4279775"/>
              <a:ext cx="731100" cy="32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Walsh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al.(2018)</a:t>
              </a:r>
              <a:endParaRPr/>
            </a:p>
          </p:txBody>
        </p:sp>
        <p:cxnSp>
          <p:nvCxnSpPr>
            <p:cNvPr id="187" name="Google Shape;187;p1"/>
            <p:cNvCxnSpPr/>
            <p:nvPr/>
          </p:nvCxnSpPr>
          <p:spPr>
            <a:xfrm>
              <a:off x="4579638" y="3591275"/>
              <a:ext cx="231900" cy="67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"/>
          <p:cNvSpPr/>
          <p:nvPr/>
        </p:nvSpPr>
        <p:spPr>
          <a:xfrm>
            <a:off x="2171975" y="4711550"/>
            <a:ext cx="1171200" cy="39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Escobar-Castillejos et al. 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" name="Google Shape;189;p1"/>
          <p:cNvGrpSpPr/>
          <p:nvPr/>
        </p:nvGrpSpPr>
        <p:grpSpPr>
          <a:xfrm>
            <a:off x="5726400" y="3991425"/>
            <a:ext cx="1578900" cy="819150"/>
            <a:chOff x="5760638" y="3961463"/>
            <a:chExt cx="1578900" cy="819150"/>
          </a:xfrm>
        </p:grpSpPr>
        <p:sp>
          <p:nvSpPr>
            <p:cNvPr id="190" name="Google Shape;190;p1"/>
            <p:cNvSpPr/>
            <p:nvPr/>
          </p:nvSpPr>
          <p:spPr>
            <a:xfrm>
              <a:off x="5760638" y="4511513"/>
              <a:ext cx="756000" cy="269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Barbieri</a:t>
              </a: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 (2018)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1"/>
            <p:cNvCxnSpPr>
              <a:stCxn id="190" idx="3"/>
            </p:cNvCxnSpPr>
            <p:nvPr/>
          </p:nvCxnSpPr>
          <p:spPr>
            <a:xfrm flipH="1" rot="10800000">
              <a:off x="6516638" y="3961463"/>
              <a:ext cx="822900" cy="68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2" name="Google Shape;192;p1"/>
          <p:cNvCxnSpPr>
            <a:stCxn id="188" idx="0"/>
          </p:cNvCxnSpPr>
          <p:nvPr/>
        </p:nvCxnSpPr>
        <p:spPr>
          <a:xfrm rot="10800000">
            <a:off x="1103675" y="4130750"/>
            <a:ext cx="16539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"/>
          <p:cNvSpPr/>
          <p:nvPr/>
        </p:nvSpPr>
        <p:spPr>
          <a:xfrm>
            <a:off x="7950800" y="4069300"/>
            <a:ext cx="753900" cy="24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Bekele et al. (2018)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"/>
          <p:cNvCxnSpPr>
            <a:stCxn id="193" idx="0"/>
          </p:cNvCxnSpPr>
          <p:nvPr/>
        </p:nvCxnSpPr>
        <p:spPr>
          <a:xfrm rot="10800000">
            <a:off x="7764350" y="3513100"/>
            <a:ext cx="5634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"/>
          <p:cNvCxnSpPr>
            <a:stCxn id="196" idx="1"/>
          </p:cNvCxnSpPr>
          <p:nvPr/>
        </p:nvCxnSpPr>
        <p:spPr>
          <a:xfrm flipH="1">
            <a:off x="912550" y="3241550"/>
            <a:ext cx="11178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"/>
          <p:cNvGrpSpPr/>
          <p:nvPr/>
        </p:nvGrpSpPr>
        <p:grpSpPr>
          <a:xfrm>
            <a:off x="7711400" y="3153450"/>
            <a:ext cx="969900" cy="878125"/>
            <a:chOff x="7711400" y="3153450"/>
            <a:chExt cx="969900" cy="878125"/>
          </a:xfrm>
        </p:grpSpPr>
        <p:sp>
          <p:nvSpPr>
            <p:cNvPr id="198" name="Google Shape;198;p1"/>
            <p:cNvSpPr/>
            <p:nvPr/>
          </p:nvSpPr>
          <p:spPr>
            <a:xfrm>
              <a:off x="7711400" y="3762475"/>
              <a:ext cx="969900" cy="269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Xia et al. (2016)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9" name="Google Shape;199;p1"/>
            <p:cNvCxnSpPr>
              <a:stCxn id="200" idx="3"/>
              <a:endCxn id="198" idx="0"/>
            </p:cNvCxnSpPr>
            <p:nvPr/>
          </p:nvCxnSpPr>
          <p:spPr>
            <a:xfrm>
              <a:off x="7985100" y="3153450"/>
              <a:ext cx="211200" cy="60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1"/>
          <p:cNvSpPr/>
          <p:nvPr/>
        </p:nvSpPr>
        <p:spPr>
          <a:xfrm>
            <a:off x="2030350" y="3134900"/>
            <a:ext cx="1093200" cy="21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Pacchierotti  et al.(2017)</a:t>
            </a:r>
            <a:endParaRPr/>
          </a:p>
        </p:txBody>
      </p:sp>
      <p:sp>
        <p:nvSpPr>
          <p:cNvPr id="201" name="Google Shape;201;p1"/>
          <p:cNvSpPr/>
          <p:nvPr/>
        </p:nvSpPr>
        <p:spPr>
          <a:xfrm>
            <a:off x="1185300" y="3188175"/>
            <a:ext cx="826200" cy="2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Muhanna(2015)</a:t>
            </a:r>
            <a:endParaRPr/>
          </a:p>
        </p:txBody>
      </p:sp>
      <p:cxnSp>
        <p:nvCxnSpPr>
          <p:cNvPr id="202" name="Google Shape;202;p1"/>
          <p:cNvCxnSpPr>
            <a:stCxn id="201" idx="1"/>
          </p:cNvCxnSpPr>
          <p:nvPr/>
        </p:nvCxnSpPr>
        <p:spPr>
          <a:xfrm flipH="1">
            <a:off x="975900" y="3328275"/>
            <a:ext cx="2094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"/>
          <p:cNvSpPr/>
          <p:nvPr/>
        </p:nvSpPr>
        <p:spPr>
          <a:xfrm>
            <a:off x="1194475" y="2734963"/>
            <a:ext cx="1225800" cy="2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Achibet et al.(2014)</a:t>
            </a:r>
            <a:endParaRPr/>
          </a:p>
        </p:txBody>
      </p:sp>
      <p:cxnSp>
        <p:nvCxnSpPr>
          <p:cNvPr id="204" name="Google Shape;204;p1"/>
          <p:cNvCxnSpPr>
            <a:stCxn id="203" idx="1"/>
          </p:cNvCxnSpPr>
          <p:nvPr/>
        </p:nvCxnSpPr>
        <p:spPr>
          <a:xfrm flipH="1">
            <a:off x="984175" y="2839963"/>
            <a:ext cx="2103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"/>
          <p:cNvSpPr/>
          <p:nvPr/>
        </p:nvSpPr>
        <p:spPr>
          <a:xfrm>
            <a:off x="5915900" y="4118775"/>
            <a:ext cx="853200" cy="2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Kyriakou et al.(2017)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1702525" y="2464000"/>
            <a:ext cx="1463100" cy="26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Ruthenbeck and Reynolds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1"/>
          <p:cNvCxnSpPr>
            <a:stCxn id="205" idx="0"/>
          </p:cNvCxnSpPr>
          <p:nvPr/>
        </p:nvCxnSpPr>
        <p:spPr>
          <a:xfrm flipH="1" rot="10800000">
            <a:off x="2434075" y="2183800"/>
            <a:ext cx="2598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"/>
          <p:cNvSpPr/>
          <p:nvPr/>
        </p:nvSpPr>
        <p:spPr>
          <a:xfrm>
            <a:off x="3246375" y="2335763"/>
            <a:ext cx="706800" cy="2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Moran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1"/>
          <p:cNvCxnSpPr>
            <a:endCxn id="209" idx="1"/>
          </p:cNvCxnSpPr>
          <p:nvPr/>
        </p:nvCxnSpPr>
        <p:spPr>
          <a:xfrm flipH="1" rot="10800000">
            <a:off x="3667788" y="2463750"/>
            <a:ext cx="2952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1"/>
          <p:cNvGrpSpPr/>
          <p:nvPr/>
        </p:nvGrpSpPr>
        <p:grpSpPr>
          <a:xfrm>
            <a:off x="5846325" y="2527975"/>
            <a:ext cx="853200" cy="550500"/>
            <a:chOff x="5846325" y="2527975"/>
            <a:chExt cx="853200" cy="550500"/>
          </a:xfrm>
        </p:grpSpPr>
        <p:sp>
          <p:nvSpPr>
            <p:cNvPr id="211" name="Google Shape;211;p1"/>
            <p:cNvSpPr/>
            <p:nvPr/>
          </p:nvSpPr>
          <p:spPr>
            <a:xfrm>
              <a:off x="5846325" y="2780575"/>
              <a:ext cx="8532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Al-Ahmari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al.(20</a:t>
              </a:r>
              <a:r>
                <a:rPr lang="en" sz="1000"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212" name="Google Shape;212;p1"/>
            <p:cNvCxnSpPr>
              <a:endCxn id="211" idx="0"/>
            </p:cNvCxnSpPr>
            <p:nvPr/>
          </p:nvCxnSpPr>
          <p:spPr>
            <a:xfrm>
              <a:off x="6174525" y="2527975"/>
              <a:ext cx="98400" cy="25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1"/>
          <p:cNvSpPr/>
          <p:nvPr/>
        </p:nvSpPr>
        <p:spPr>
          <a:xfrm>
            <a:off x="2030988" y="3365163"/>
            <a:ext cx="14061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Valentino et al. (2017)</a:t>
            </a:r>
            <a:endParaRPr/>
          </a:p>
        </p:txBody>
      </p:sp>
      <p:cxnSp>
        <p:nvCxnSpPr>
          <p:cNvPr id="214" name="Google Shape;214;p1"/>
          <p:cNvCxnSpPr>
            <a:stCxn id="213" idx="3"/>
          </p:cNvCxnSpPr>
          <p:nvPr/>
        </p:nvCxnSpPr>
        <p:spPr>
          <a:xfrm flipH="1" rot="10800000">
            <a:off x="3437088" y="3006813"/>
            <a:ext cx="3057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"/>
          <p:cNvSpPr/>
          <p:nvPr/>
        </p:nvSpPr>
        <p:spPr>
          <a:xfrm>
            <a:off x="4274275" y="1156575"/>
            <a:ext cx="1035300" cy="29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Prachyabrued and borst(2014)</a:t>
            </a:r>
            <a:endParaRPr/>
          </a:p>
        </p:txBody>
      </p:sp>
      <p:grpSp>
        <p:nvGrpSpPr>
          <p:cNvPr id="216" name="Google Shape;216;p1"/>
          <p:cNvGrpSpPr/>
          <p:nvPr/>
        </p:nvGrpSpPr>
        <p:grpSpPr>
          <a:xfrm>
            <a:off x="7910450" y="2815663"/>
            <a:ext cx="770700" cy="870600"/>
            <a:chOff x="7940775" y="3408800"/>
            <a:chExt cx="770700" cy="870600"/>
          </a:xfrm>
        </p:grpSpPr>
        <p:sp>
          <p:nvSpPr>
            <p:cNvPr id="217" name="Google Shape;217;p1"/>
            <p:cNvSpPr/>
            <p:nvPr/>
          </p:nvSpPr>
          <p:spPr>
            <a:xfrm>
              <a:off x="8004675" y="4010300"/>
              <a:ext cx="706800" cy="269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Choi et al. (2015)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8" name="Google Shape;218;p1"/>
            <p:cNvCxnSpPr>
              <a:endCxn id="217" idx="0"/>
            </p:cNvCxnSpPr>
            <p:nvPr/>
          </p:nvCxnSpPr>
          <p:spPr>
            <a:xfrm>
              <a:off x="7940775" y="3408800"/>
              <a:ext cx="417300" cy="60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9" name="Google Shape;219;p1"/>
          <p:cNvCxnSpPr>
            <a:stCxn id="215" idx="2"/>
          </p:cNvCxnSpPr>
          <p:nvPr/>
        </p:nvCxnSpPr>
        <p:spPr>
          <a:xfrm flipH="1">
            <a:off x="4740925" y="1451175"/>
            <a:ext cx="510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"/>
          <p:cNvSpPr/>
          <p:nvPr/>
        </p:nvSpPr>
        <p:spPr>
          <a:xfrm>
            <a:off x="1956988" y="845188"/>
            <a:ext cx="7560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 et al.(2015)</a:t>
            </a:r>
            <a:endParaRPr sz="1000"/>
          </a:p>
        </p:txBody>
      </p:sp>
      <p:cxnSp>
        <p:nvCxnSpPr>
          <p:cNvPr id="221" name="Google Shape;221;p1"/>
          <p:cNvCxnSpPr>
            <a:stCxn id="220" idx="2"/>
            <a:endCxn id="220" idx="2"/>
          </p:cNvCxnSpPr>
          <p:nvPr/>
        </p:nvCxnSpPr>
        <p:spPr>
          <a:xfrm>
            <a:off x="2334988" y="11331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"/>
          <p:cNvCxnSpPr>
            <a:stCxn id="220" idx="2"/>
          </p:cNvCxnSpPr>
          <p:nvPr/>
        </p:nvCxnSpPr>
        <p:spPr>
          <a:xfrm>
            <a:off x="2334988" y="1133188"/>
            <a:ext cx="10116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1"/>
          <p:cNvSpPr/>
          <p:nvPr/>
        </p:nvSpPr>
        <p:spPr>
          <a:xfrm>
            <a:off x="7021600" y="2514475"/>
            <a:ext cx="11379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Jung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al. 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1"/>
          <p:cNvCxnSpPr>
            <a:stCxn id="223" idx="2"/>
            <a:endCxn id="223" idx="2"/>
          </p:cNvCxnSpPr>
          <p:nvPr/>
        </p:nvCxnSpPr>
        <p:spPr>
          <a:xfrm>
            <a:off x="7590550" y="2716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"/>
          <p:cNvCxnSpPr>
            <a:stCxn id="223" idx="2"/>
          </p:cNvCxnSpPr>
          <p:nvPr/>
        </p:nvCxnSpPr>
        <p:spPr>
          <a:xfrm flipH="1">
            <a:off x="7508950" y="2716975"/>
            <a:ext cx="816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"/>
          <p:cNvSpPr/>
          <p:nvPr/>
        </p:nvSpPr>
        <p:spPr>
          <a:xfrm>
            <a:off x="6693100" y="2756325"/>
            <a:ext cx="826200" cy="28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 Wang et al.(2016)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1"/>
          <p:cNvCxnSpPr>
            <a:stCxn id="226" idx="0"/>
          </p:cNvCxnSpPr>
          <p:nvPr/>
        </p:nvCxnSpPr>
        <p:spPr>
          <a:xfrm rot="10800000">
            <a:off x="6594700" y="2679525"/>
            <a:ext cx="511500" cy="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"/>
          <p:cNvSpPr/>
          <p:nvPr/>
        </p:nvSpPr>
        <p:spPr>
          <a:xfrm>
            <a:off x="1639150" y="2212777"/>
            <a:ext cx="1311300" cy="22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Ruffaldi et al.(2015)</a:t>
            </a:r>
            <a:endParaRPr/>
          </a:p>
        </p:txBody>
      </p:sp>
      <p:cxnSp>
        <p:nvCxnSpPr>
          <p:cNvPr id="229" name="Google Shape;229;p1"/>
          <p:cNvCxnSpPr>
            <a:stCxn id="230" idx="1"/>
            <a:endCxn id="230" idx="1"/>
          </p:cNvCxnSpPr>
          <p:nvPr/>
        </p:nvCxnSpPr>
        <p:spPr>
          <a:xfrm>
            <a:off x="7764425" y="2086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"/>
          <p:cNvCxnSpPr>
            <a:stCxn id="228" idx="0"/>
          </p:cNvCxnSpPr>
          <p:nvPr/>
        </p:nvCxnSpPr>
        <p:spPr>
          <a:xfrm flipH="1" rot="10800000">
            <a:off x="2294800" y="1922977"/>
            <a:ext cx="5643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"/>
          <p:cNvSpPr/>
          <p:nvPr/>
        </p:nvSpPr>
        <p:spPr>
          <a:xfrm>
            <a:off x="6447763" y="3406713"/>
            <a:ext cx="1225800" cy="14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Maereg et al.(2017)</a:t>
            </a:r>
            <a:endParaRPr/>
          </a:p>
        </p:txBody>
      </p:sp>
      <p:cxnSp>
        <p:nvCxnSpPr>
          <p:cNvPr id="233" name="Google Shape;233;p1"/>
          <p:cNvCxnSpPr>
            <a:stCxn id="232" idx="1"/>
          </p:cNvCxnSpPr>
          <p:nvPr/>
        </p:nvCxnSpPr>
        <p:spPr>
          <a:xfrm rot="10800000">
            <a:off x="6070063" y="3439113"/>
            <a:ext cx="3777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"/>
          <p:cNvSpPr/>
          <p:nvPr/>
        </p:nvSpPr>
        <p:spPr>
          <a:xfrm>
            <a:off x="6514725" y="3540888"/>
            <a:ext cx="12504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M.Kim et al.(2017)</a:t>
            </a:r>
            <a:endParaRPr/>
          </a:p>
        </p:txBody>
      </p:sp>
      <p:cxnSp>
        <p:nvCxnSpPr>
          <p:cNvPr id="235" name="Google Shape;235;p1"/>
          <p:cNvCxnSpPr>
            <a:stCxn id="234" idx="1"/>
          </p:cNvCxnSpPr>
          <p:nvPr/>
        </p:nvCxnSpPr>
        <p:spPr>
          <a:xfrm rot="10800000">
            <a:off x="6032025" y="3520338"/>
            <a:ext cx="4827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" name="Google Shape;236;p1"/>
          <p:cNvGrpSpPr/>
          <p:nvPr/>
        </p:nvGrpSpPr>
        <p:grpSpPr>
          <a:xfrm>
            <a:off x="3589575" y="1485988"/>
            <a:ext cx="1035300" cy="570300"/>
            <a:chOff x="3589575" y="1485988"/>
            <a:chExt cx="1035300" cy="570300"/>
          </a:xfrm>
        </p:grpSpPr>
        <p:sp>
          <p:nvSpPr>
            <p:cNvPr id="237" name="Google Shape;237;p1"/>
            <p:cNvSpPr/>
            <p:nvPr/>
          </p:nvSpPr>
          <p:spPr>
            <a:xfrm>
              <a:off x="3589575" y="1620688"/>
              <a:ext cx="1035300" cy="435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Nakamura and Yamamoto</a:t>
              </a: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 (2014)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1"/>
            <p:cNvCxnSpPr>
              <a:endCxn id="237" idx="0"/>
            </p:cNvCxnSpPr>
            <p:nvPr/>
          </p:nvCxnSpPr>
          <p:spPr>
            <a:xfrm flipH="1">
              <a:off x="4107225" y="1485988"/>
              <a:ext cx="293700" cy="13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" name="Google Shape;239;p1"/>
          <p:cNvGrpSpPr/>
          <p:nvPr/>
        </p:nvGrpSpPr>
        <p:grpSpPr>
          <a:xfrm>
            <a:off x="6875175" y="3342875"/>
            <a:ext cx="1035300" cy="1280100"/>
            <a:chOff x="6875175" y="3342875"/>
            <a:chExt cx="1035300" cy="1280100"/>
          </a:xfrm>
        </p:grpSpPr>
        <p:sp>
          <p:nvSpPr>
            <p:cNvPr id="240" name="Google Shape;240;p1"/>
            <p:cNvSpPr/>
            <p:nvPr/>
          </p:nvSpPr>
          <p:spPr>
            <a:xfrm>
              <a:off x="6875175" y="4307075"/>
              <a:ext cx="1035300" cy="315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Berg and Vance et al. (2017)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1"/>
            <p:cNvCxnSpPr>
              <a:stCxn id="240" idx="0"/>
            </p:cNvCxnSpPr>
            <p:nvPr/>
          </p:nvCxnSpPr>
          <p:spPr>
            <a:xfrm flipH="1" rot="10800000">
              <a:off x="7392825" y="3342875"/>
              <a:ext cx="340500" cy="96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" name="Google Shape;242;p1"/>
          <p:cNvSpPr/>
          <p:nvPr/>
        </p:nvSpPr>
        <p:spPr>
          <a:xfrm>
            <a:off x="472200" y="4619350"/>
            <a:ext cx="1123800" cy="2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Vaughan et al. (2016)</a:t>
            </a:r>
            <a:endParaRPr sz="1600"/>
          </a:p>
        </p:txBody>
      </p:sp>
      <p:grpSp>
        <p:nvGrpSpPr>
          <p:cNvPr id="243" name="Google Shape;243;p1"/>
          <p:cNvGrpSpPr/>
          <p:nvPr/>
        </p:nvGrpSpPr>
        <p:grpSpPr>
          <a:xfrm>
            <a:off x="7560425" y="1951550"/>
            <a:ext cx="1123800" cy="269100"/>
            <a:chOff x="7560425" y="1951550"/>
            <a:chExt cx="1123800" cy="269100"/>
          </a:xfrm>
        </p:grpSpPr>
        <p:sp>
          <p:nvSpPr>
            <p:cNvPr id="230" name="Google Shape;230;p1"/>
            <p:cNvSpPr/>
            <p:nvPr/>
          </p:nvSpPr>
          <p:spPr>
            <a:xfrm>
              <a:off x="7764425" y="1951550"/>
              <a:ext cx="919800" cy="269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Aras</a:t>
              </a: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 (2014)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4" name="Google Shape;244;p1"/>
            <p:cNvCxnSpPr>
              <a:stCxn id="230" idx="1"/>
            </p:cNvCxnSpPr>
            <p:nvPr/>
          </p:nvCxnSpPr>
          <p:spPr>
            <a:xfrm flipH="1">
              <a:off x="7560425" y="2086100"/>
              <a:ext cx="204000" cy="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1"/>
          <p:cNvSpPr/>
          <p:nvPr/>
        </p:nvSpPr>
        <p:spPr>
          <a:xfrm>
            <a:off x="207975" y="4904938"/>
            <a:ext cx="9918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Chavan 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1"/>
          <p:cNvCxnSpPr>
            <a:stCxn id="245" idx="1"/>
          </p:cNvCxnSpPr>
          <p:nvPr/>
        </p:nvCxnSpPr>
        <p:spPr>
          <a:xfrm flipH="1" rot="10800000">
            <a:off x="207975" y="3855688"/>
            <a:ext cx="365100" cy="11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"/>
          <p:cNvSpPr/>
          <p:nvPr/>
        </p:nvSpPr>
        <p:spPr>
          <a:xfrm>
            <a:off x="170575" y="3977800"/>
            <a:ext cx="796500" cy="29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 et  al.(2014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1"/>
          <p:cNvGrpSpPr/>
          <p:nvPr/>
        </p:nvGrpSpPr>
        <p:grpSpPr>
          <a:xfrm>
            <a:off x="8020275" y="2607475"/>
            <a:ext cx="706800" cy="723300"/>
            <a:chOff x="8020275" y="2607475"/>
            <a:chExt cx="706800" cy="723300"/>
          </a:xfrm>
        </p:grpSpPr>
        <p:grpSp>
          <p:nvGrpSpPr>
            <p:cNvPr id="249" name="Google Shape;249;p1"/>
            <p:cNvGrpSpPr/>
            <p:nvPr/>
          </p:nvGrpSpPr>
          <p:grpSpPr>
            <a:xfrm>
              <a:off x="8020275" y="3061675"/>
              <a:ext cx="706800" cy="269100"/>
              <a:chOff x="7437325" y="3873663"/>
              <a:chExt cx="706800" cy="269100"/>
            </a:xfrm>
          </p:grpSpPr>
          <p:sp>
            <p:nvSpPr>
              <p:cNvPr id="250" name="Google Shape;250;p1"/>
              <p:cNvSpPr/>
              <p:nvPr/>
            </p:nvSpPr>
            <p:spPr>
              <a:xfrm>
                <a:off x="7437325" y="3873663"/>
                <a:ext cx="706800" cy="269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Hamid</a:t>
                </a:r>
                <a:r>
                  <a:rPr lang="en" sz="1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et al. (2014)</a:t>
                </a:r>
                <a:endParaRPr sz="1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1" name="Google Shape;251;p1"/>
              <p:cNvCxnSpPr>
                <a:stCxn id="250" idx="0"/>
                <a:endCxn id="250" idx="0"/>
              </p:cNvCxnSpPr>
              <p:nvPr/>
            </p:nvCxnSpPr>
            <p:spPr>
              <a:xfrm>
                <a:off x="7790725" y="387366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2" name="Google Shape;252;p1"/>
            <p:cNvCxnSpPr>
              <a:stCxn id="250" idx="0"/>
            </p:cNvCxnSpPr>
            <p:nvPr/>
          </p:nvCxnSpPr>
          <p:spPr>
            <a:xfrm flipH="1" rot="10800000">
              <a:off x="8373675" y="2607475"/>
              <a:ext cx="133200" cy="45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1"/>
          <p:cNvGrpSpPr/>
          <p:nvPr/>
        </p:nvGrpSpPr>
        <p:grpSpPr>
          <a:xfrm>
            <a:off x="6799250" y="2091325"/>
            <a:ext cx="826200" cy="392400"/>
            <a:chOff x="6799250" y="2091325"/>
            <a:chExt cx="826200" cy="392400"/>
          </a:xfrm>
        </p:grpSpPr>
        <p:sp>
          <p:nvSpPr>
            <p:cNvPr id="254" name="Google Shape;254;p1"/>
            <p:cNvSpPr/>
            <p:nvPr/>
          </p:nvSpPr>
          <p:spPr>
            <a:xfrm>
              <a:off x="6799250" y="2091325"/>
              <a:ext cx="826200" cy="269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Grajewski</a:t>
              </a: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et al. (2015)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5" name="Google Shape;255;p1"/>
            <p:cNvCxnSpPr>
              <a:stCxn id="254" idx="2"/>
            </p:cNvCxnSpPr>
            <p:nvPr/>
          </p:nvCxnSpPr>
          <p:spPr>
            <a:xfrm flipH="1">
              <a:off x="6917450" y="2360425"/>
              <a:ext cx="294900" cy="12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1"/>
          <p:cNvGrpSpPr/>
          <p:nvPr/>
        </p:nvGrpSpPr>
        <p:grpSpPr>
          <a:xfrm>
            <a:off x="3604375" y="4038300"/>
            <a:ext cx="1183500" cy="1106700"/>
            <a:chOff x="2253913" y="3773900"/>
            <a:chExt cx="1183500" cy="1106700"/>
          </a:xfrm>
        </p:grpSpPr>
        <p:sp>
          <p:nvSpPr>
            <p:cNvPr id="257" name="Google Shape;257;p1"/>
            <p:cNvSpPr/>
            <p:nvPr/>
          </p:nvSpPr>
          <p:spPr>
            <a:xfrm>
              <a:off x="2253913" y="4629500"/>
              <a:ext cx="1183500" cy="251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Stamer et al.(2020)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8" name="Google Shape;258;p1"/>
            <p:cNvCxnSpPr>
              <a:endCxn id="257" idx="0"/>
            </p:cNvCxnSpPr>
            <p:nvPr/>
          </p:nvCxnSpPr>
          <p:spPr>
            <a:xfrm flipH="1">
              <a:off x="2845663" y="3773900"/>
              <a:ext cx="402600" cy="8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"/>
          <p:cNvSpPr/>
          <p:nvPr/>
        </p:nvSpPr>
        <p:spPr>
          <a:xfrm>
            <a:off x="5909900" y="2119950"/>
            <a:ext cx="940500" cy="2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Radkowaski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1"/>
          <p:cNvCxnSpPr>
            <a:stCxn id="242" idx="0"/>
          </p:cNvCxnSpPr>
          <p:nvPr/>
        </p:nvCxnSpPr>
        <p:spPr>
          <a:xfrm rot="10800000">
            <a:off x="756600" y="4112050"/>
            <a:ext cx="2775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"/>
          <p:cNvCxnSpPr>
            <a:stCxn id="247" idx="0"/>
          </p:cNvCxnSpPr>
          <p:nvPr/>
        </p:nvCxnSpPr>
        <p:spPr>
          <a:xfrm flipH="1" rot="10800000">
            <a:off x="568825" y="3334600"/>
            <a:ext cx="138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"/>
          <p:cNvSpPr/>
          <p:nvPr/>
        </p:nvSpPr>
        <p:spPr>
          <a:xfrm>
            <a:off x="355775" y="4305775"/>
            <a:ext cx="991800" cy="2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Freina and Ott 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1"/>
          <p:cNvCxnSpPr>
            <a:stCxn id="262" idx="0"/>
          </p:cNvCxnSpPr>
          <p:nvPr/>
        </p:nvCxnSpPr>
        <p:spPr>
          <a:xfrm rot="10800000">
            <a:off x="679175" y="3643675"/>
            <a:ext cx="17250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"/>
          <p:cNvSpPr/>
          <p:nvPr/>
        </p:nvSpPr>
        <p:spPr>
          <a:xfrm>
            <a:off x="1846650" y="2971050"/>
            <a:ext cx="15747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Aslandere et al. 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1"/>
          <p:cNvCxnSpPr>
            <a:endCxn id="264" idx="0"/>
          </p:cNvCxnSpPr>
          <p:nvPr/>
        </p:nvCxnSpPr>
        <p:spPr>
          <a:xfrm flipH="1">
            <a:off x="2634000" y="2617650"/>
            <a:ext cx="96000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"/>
          <p:cNvCxnSpPr>
            <a:stCxn id="173" idx="0"/>
          </p:cNvCxnSpPr>
          <p:nvPr/>
        </p:nvCxnSpPr>
        <p:spPr>
          <a:xfrm rot="10800000">
            <a:off x="5588600" y="3684675"/>
            <a:ext cx="7539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"/>
          <p:cNvSpPr/>
          <p:nvPr/>
        </p:nvSpPr>
        <p:spPr>
          <a:xfrm>
            <a:off x="170575" y="2923851"/>
            <a:ext cx="1311300" cy="3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Slater and Sanchez-Vives(2016)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6422625" y="3775650"/>
            <a:ext cx="796500" cy="2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Kersten et al.(2017)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1"/>
          <p:cNvCxnSpPr>
            <a:endCxn id="267" idx="2"/>
          </p:cNvCxnSpPr>
          <p:nvPr/>
        </p:nvCxnSpPr>
        <p:spPr>
          <a:xfrm flipH="1" rot="10800000">
            <a:off x="813625" y="3275151"/>
            <a:ext cx="126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"/>
          <p:cNvCxnSpPr>
            <a:endCxn id="268" idx="0"/>
          </p:cNvCxnSpPr>
          <p:nvPr/>
        </p:nvCxnSpPr>
        <p:spPr>
          <a:xfrm>
            <a:off x="6230175" y="3658350"/>
            <a:ext cx="590700" cy="1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"/>
          <p:cNvSpPr/>
          <p:nvPr/>
        </p:nvSpPr>
        <p:spPr>
          <a:xfrm>
            <a:off x="5562075" y="3739525"/>
            <a:ext cx="853200" cy="26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Ahmed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et al. (2016)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1696525" y="3538150"/>
            <a:ext cx="1586100" cy="16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Rubio-Tamayo et al.(2017)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1"/>
          <p:cNvCxnSpPr>
            <a:endCxn id="272" idx="1"/>
          </p:cNvCxnSpPr>
          <p:nvPr/>
        </p:nvCxnSpPr>
        <p:spPr>
          <a:xfrm flipH="1" rot="10800000">
            <a:off x="1591825" y="3621400"/>
            <a:ext cx="104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"/>
          <p:cNvCxnSpPr>
            <a:stCxn id="271" idx="0"/>
          </p:cNvCxnSpPr>
          <p:nvPr/>
        </p:nvCxnSpPr>
        <p:spPr>
          <a:xfrm rot="10800000">
            <a:off x="5568675" y="3437725"/>
            <a:ext cx="420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"/>
          <p:cNvCxnSpPr>
            <a:stCxn id="276" idx="2"/>
            <a:endCxn id="276" idx="2"/>
          </p:cNvCxnSpPr>
          <p:nvPr/>
        </p:nvCxnSpPr>
        <p:spPr>
          <a:xfrm>
            <a:off x="5718225" y="1859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"/>
          <p:cNvCxnSpPr>
            <a:stCxn id="276" idx="2"/>
            <a:endCxn id="276" idx="2"/>
          </p:cNvCxnSpPr>
          <p:nvPr/>
        </p:nvCxnSpPr>
        <p:spPr>
          <a:xfrm>
            <a:off x="5718225" y="1859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"/>
          <p:cNvCxnSpPr>
            <a:stCxn id="276" idx="2"/>
            <a:endCxn id="276" idx="2"/>
          </p:cNvCxnSpPr>
          <p:nvPr/>
        </p:nvCxnSpPr>
        <p:spPr>
          <a:xfrm>
            <a:off x="5718225" y="1859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"/>
          <p:cNvCxnSpPr>
            <a:stCxn id="280" idx="1"/>
          </p:cNvCxnSpPr>
          <p:nvPr/>
        </p:nvCxnSpPr>
        <p:spPr>
          <a:xfrm flipH="1">
            <a:off x="5610563" y="1818813"/>
            <a:ext cx="1866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"/>
          <p:cNvSpPr/>
          <p:nvPr/>
        </p:nvSpPr>
        <p:spPr>
          <a:xfrm>
            <a:off x="2401800" y="2750825"/>
            <a:ext cx="12258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and Zhou(2016)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p1"/>
          <p:cNvCxnSpPr>
            <a:stCxn id="281" idx="3"/>
          </p:cNvCxnSpPr>
          <p:nvPr/>
        </p:nvCxnSpPr>
        <p:spPr>
          <a:xfrm flipH="1" rot="10800000">
            <a:off x="3627600" y="2815775"/>
            <a:ext cx="3273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"/>
          <p:cNvGrpSpPr/>
          <p:nvPr/>
        </p:nvGrpSpPr>
        <p:grpSpPr>
          <a:xfrm>
            <a:off x="3956175" y="3707275"/>
            <a:ext cx="853200" cy="728700"/>
            <a:chOff x="7104388" y="3994625"/>
            <a:chExt cx="853200" cy="728700"/>
          </a:xfrm>
        </p:grpSpPr>
        <p:sp>
          <p:nvSpPr>
            <p:cNvPr id="284" name="Google Shape;284;p1"/>
            <p:cNvSpPr/>
            <p:nvPr/>
          </p:nvSpPr>
          <p:spPr>
            <a:xfrm>
              <a:off x="7104388" y="4468025"/>
              <a:ext cx="853200" cy="255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400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Yuksel et al.(2019)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5" name="Google Shape;285;p1"/>
            <p:cNvCxnSpPr>
              <a:endCxn id="284" idx="0"/>
            </p:cNvCxnSpPr>
            <p:nvPr/>
          </p:nvCxnSpPr>
          <p:spPr>
            <a:xfrm flipH="1">
              <a:off x="7530988" y="3994625"/>
              <a:ext cx="208800" cy="4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6" name="Google Shape;286;p1"/>
          <p:cNvCxnSpPr>
            <a:stCxn id="287" idx="1"/>
          </p:cNvCxnSpPr>
          <p:nvPr/>
        </p:nvCxnSpPr>
        <p:spPr>
          <a:xfrm flipH="1" rot="10800000">
            <a:off x="4655420" y="3688300"/>
            <a:ext cx="327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"/>
          <p:cNvSpPr/>
          <p:nvPr/>
        </p:nvSpPr>
        <p:spPr>
          <a:xfrm>
            <a:off x="1757663" y="1176075"/>
            <a:ext cx="919800" cy="269100"/>
          </a:xfrm>
          <a:prstGeom prst="roundRect">
            <a:avLst>
              <a:gd fmla="val 1883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Diefenbach et al.(2014)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7972375" y="1573900"/>
            <a:ext cx="756000" cy="32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Perretet et al.(2013)</a:t>
            </a:r>
            <a:endParaRPr/>
          </a:p>
        </p:txBody>
      </p:sp>
      <p:cxnSp>
        <p:nvCxnSpPr>
          <p:cNvPr id="290" name="Google Shape;290;p1"/>
          <p:cNvCxnSpPr/>
          <p:nvPr/>
        </p:nvCxnSpPr>
        <p:spPr>
          <a:xfrm rot="10800000">
            <a:off x="2255867" y="1445330"/>
            <a:ext cx="6948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"/>
          <p:cNvCxnSpPr>
            <a:stCxn id="289" idx="2"/>
          </p:cNvCxnSpPr>
          <p:nvPr/>
        </p:nvCxnSpPr>
        <p:spPr>
          <a:xfrm flipH="1">
            <a:off x="8280775" y="1899100"/>
            <a:ext cx="696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"/>
          <p:cNvSpPr/>
          <p:nvPr/>
        </p:nvSpPr>
        <p:spPr>
          <a:xfrm>
            <a:off x="2636625" y="1861963"/>
            <a:ext cx="853200" cy="2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Wang et al. 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2654525" y="1339238"/>
            <a:ext cx="13113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Wang et al. 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1"/>
          <p:cNvCxnSpPr>
            <a:endCxn id="293" idx="2"/>
          </p:cNvCxnSpPr>
          <p:nvPr/>
        </p:nvCxnSpPr>
        <p:spPr>
          <a:xfrm rot="10800000">
            <a:off x="3310175" y="1541738"/>
            <a:ext cx="1566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"/>
          <p:cNvCxnSpPr>
            <a:stCxn id="207" idx="1"/>
            <a:endCxn id="292" idx="2"/>
          </p:cNvCxnSpPr>
          <p:nvPr/>
        </p:nvCxnSpPr>
        <p:spPr>
          <a:xfrm rot="10800000">
            <a:off x="3063375" y="2119763"/>
            <a:ext cx="1830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1"/>
          <p:cNvSpPr/>
          <p:nvPr/>
        </p:nvSpPr>
        <p:spPr>
          <a:xfrm>
            <a:off x="8031675" y="2729300"/>
            <a:ext cx="6840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 et al.(2013)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p1"/>
          <p:cNvCxnSpPr>
            <a:endCxn id="296" idx="0"/>
          </p:cNvCxnSpPr>
          <p:nvPr/>
        </p:nvCxnSpPr>
        <p:spPr>
          <a:xfrm>
            <a:off x="7874475" y="2256800"/>
            <a:ext cx="4992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"/>
          <p:cNvSpPr/>
          <p:nvPr/>
        </p:nvSpPr>
        <p:spPr>
          <a:xfrm>
            <a:off x="5508050" y="2377050"/>
            <a:ext cx="1311300" cy="12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Atienza et al. (2016)</a:t>
            </a:r>
            <a:endParaRPr/>
          </a:p>
        </p:txBody>
      </p:sp>
      <p:cxnSp>
        <p:nvCxnSpPr>
          <p:cNvPr id="299" name="Google Shape;299;p1"/>
          <p:cNvCxnSpPr>
            <a:stCxn id="298" idx="1"/>
          </p:cNvCxnSpPr>
          <p:nvPr/>
        </p:nvCxnSpPr>
        <p:spPr>
          <a:xfrm>
            <a:off x="5508050" y="2441700"/>
            <a:ext cx="162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"/>
          <p:cNvSpPr/>
          <p:nvPr/>
        </p:nvSpPr>
        <p:spPr>
          <a:xfrm>
            <a:off x="6734700" y="3052200"/>
            <a:ext cx="12504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Younes et al.(2017)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p1"/>
          <p:cNvCxnSpPr>
            <a:endCxn id="200" idx="2"/>
          </p:cNvCxnSpPr>
          <p:nvPr/>
        </p:nvCxnSpPr>
        <p:spPr>
          <a:xfrm flipH="1" rot="10800000">
            <a:off x="6303900" y="3254700"/>
            <a:ext cx="10560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"/>
          <p:cNvGrpSpPr/>
          <p:nvPr/>
        </p:nvGrpSpPr>
        <p:grpSpPr>
          <a:xfrm>
            <a:off x="4638846" y="3463600"/>
            <a:ext cx="729576" cy="525600"/>
            <a:chOff x="4638675" y="3463600"/>
            <a:chExt cx="699900" cy="525600"/>
          </a:xfrm>
        </p:grpSpPr>
        <p:sp>
          <p:nvSpPr>
            <p:cNvPr id="287" name="Google Shape;287;p1"/>
            <p:cNvSpPr/>
            <p:nvPr/>
          </p:nvSpPr>
          <p:spPr>
            <a:xfrm>
              <a:off x="4654575" y="3687400"/>
              <a:ext cx="684000" cy="301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Neri et al.(2018)</a:t>
              </a:r>
              <a:endParaRPr sz="1000"/>
            </a:p>
          </p:txBody>
        </p:sp>
        <p:cxnSp>
          <p:nvCxnSpPr>
            <p:cNvPr id="302" name="Google Shape;302;p1"/>
            <p:cNvCxnSpPr/>
            <p:nvPr/>
          </p:nvCxnSpPr>
          <p:spPr>
            <a:xfrm>
              <a:off x="4638675" y="3463600"/>
              <a:ext cx="159000" cy="24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3" name="Google Shape;303;p1"/>
          <p:cNvSpPr/>
          <p:nvPr/>
        </p:nvSpPr>
        <p:spPr>
          <a:xfrm>
            <a:off x="5481575" y="969088"/>
            <a:ext cx="1183500" cy="20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Odom et al.(2014)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1"/>
          <p:cNvCxnSpPr>
            <a:endCxn id="303" idx="1"/>
          </p:cNvCxnSpPr>
          <p:nvPr/>
        </p:nvCxnSpPr>
        <p:spPr>
          <a:xfrm flipH="1" rot="10800000">
            <a:off x="5263775" y="1070338"/>
            <a:ext cx="2178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1"/>
          <p:cNvSpPr/>
          <p:nvPr/>
        </p:nvSpPr>
        <p:spPr>
          <a:xfrm>
            <a:off x="7264425" y="2341050"/>
            <a:ext cx="13113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Achibet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1"/>
          <p:cNvCxnSpPr>
            <a:endCxn id="305" idx="0"/>
          </p:cNvCxnSpPr>
          <p:nvPr/>
        </p:nvCxnSpPr>
        <p:spPr>
          <a:xfrm>
            <a:off x="7662075" y="2292150"/>
            <a:ext cx="2580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"/>
          <p:cNvSpPr/>
          <p:nvPr/>
        </p:nvSpPr>
        <p:spPr>
          <a:xfrm>
            <a:off x="4771750" y="3507600"/>
            <a:ext cx="1406100" cy="1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Y-S Chen et al. (2016)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8" name="Google Shape;308;p1"/>
          <p:cNvCxnSpPr>
            <a:endCxn id="307" idx="0"/>
          </p:cNvCxnSpPr>
          <p:nvPr/>
        </p:nvCxnSpPr>
        <p:spPr>
          <a:xfrm>
            <a:off x="5192800" y="3370200"/>
            <a:ext cx="28200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"/>
          <p:cNvSpPr/>
          <p:nvPr/>
        </p:nvSpPr>
        <p:spPr>
          <a:xfrm>
            <a:off x="4392050" y="2112000"/>
            <a:ext cx="970800" cy="2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Donalek et al.(2014)</a:t>
            </a:r>
            <a:endParaRPr/>
          </a:p>
        </p:txBody>
      </p:sp>
      <p:cxnSp>
        <p:nvCxnSpPr>
          <p:cNvPr id="310" name="Google Shape;310;p1"/>
          <p:cNvCxnSpPr>
            <a:stCxn id="309" idx="0"/>
          </p:cNvCxnSpPr>
          <p:nvPr/>
        </p:nvCxnSpPr>
        <p:spPr>
          <a:xfrm flipH="1" rot="10800000">
            <a:off x="4877450" y="1968300"/>
            <a:ext cx="36600" cy="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1"/>
          <p:cNvSpPr/>
          <p:nvPr/>
        </p:nvSpPr>
        <p:spPr>
          <a:xfrm>
            <a:off x="5399038" y="1943113"/>
            <a:ext cx="1526100" cy="14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Al-Ahmari et al.(2016)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2" name="Google Shape;312;p1"/>
          <p:cNvCxnSpPr>
            <a:stCxn id="311" idx="2"/>
          </p:cNvCxnSpPr>
          <p:nvPr/>
        </p:nvCxnSpPr>
        <p:spPr>
          <a:xfrm flipH="1">
            <a:off x="5955388" y="2086813"/>
            <a:ext cx="2067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1"/>
          <p:cNvSpPr/>
          <p:nvPr/>
        </p:nvSpPr>
        <p:spPr>
          <a:xfrm>
            <a:off x="4690627" y="2362275"/>
            <a:ext cx="919800" cy="25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Carvalheiro et al..(2016)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4" name="Google Shape;314;p1"/>
          <p:cNvCxnSpPr/>
          <p:nvPr/>
        </p:nvCxnSpPr>
        <p:spPr>
          <a:xfrm rot="10800000">
            <a:off x="5140475" y="2494538"/>
            <a:ext cx="1491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"/>
          <p:cNvSpPr/>
          <p:nvPr/>
        </p:nvSpPr>
        <p:spPr>
          <a:xfrm>
            <a:off x="4596950" y="2694775"/>
            <a:ext cx="1093200" cy="23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Piumsomboon et al.(2013)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1"/>
          <p:cNvCxnSpPr/>
          <p:nvPr/>
        </p:nvCxnSpPr>
        <p:spPr>
          <a:xfrm rot="10800000">
            <a:off x="5253300" y="2844813"/>
            <a:ext cx="1410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" name="Google Shape;317;p1"/>
          <p:cNvGrpSpPr/>
          <p:nvPr/>
        </p:nvGrpSpPr>
        <p:grpSpPr>
          <a:xfrm>
            <a:off x="5069125" y="2883460"/>
            <a:ext cx="482700" cy="583200"/>
            <a:chOff x="5059425" y="2862248"/>
            <a:chExt cx="482700" cy="583200"/>
          </a:xfrm>
        </p:grpSpPr>
        <p:sp>
          <p:nvSpPr>
            <p:cNvPr id="318" name="Google Shape;318;p1"/>
            <p:cNvSpPr/>
            <p:nvPr/>
          </p:nvSpPr>
          <p:spPr>
            <a:xfrm>
              <a:off x="5059425" y="2896148"/>
              <a:ext cx="482700" cy="54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LInd et al. (2016)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9" name="Google Shape;319;p1"/>
            <p:cNvCxnSpPr>
              <a:stCxn id="318" idx="0"/>
            </p:cNvCxnSpPr>
            <p:nvPr/>
          </p:nvCxnSpPr>
          <p:spPr>
            <a:xfrm rot="10800000">
              <a:off x="5184375" y="2862248"/>
              <a:ext cx="116400" cy="3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1"/>
          <p:cNvGrpSpPr/>
          <p:nvPr/>
        </p:nvGrpSpPr>
        <p:grpSpPr>
          <a:xfrm>
            <a:off x="4532063" y="3008675"/>
            <a:ext cx="520200" cy="429300"/>
            <a:chOff x="4521575" y="2856300"/>
            <a:chExt cx="520200" cy="429300"/>
          </a:xfrm>
        </p:grpSpPr>
        <p:sp>
          <p:nvSpPr>
            <p:cNvPr id="321" name="Google Shape;321;p1"/>
            <p:cNvSpPr/>
            <p:nvPr/>
          </p:nvSpPr>
          <p:spPr>
            <a:xfrm>
              <a:off x="4521575" y="2856300"/>
              <a:ext cx="520200" cy="42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Magana et al.(2017)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2" name="Google Shape;322;p1"/>
            <p:cNvCxnSpPr/>
            <p:nvPr/>
          </p:nvCxnSpPr>
          <p:spPr>
            <a:xfrm flipH="1" rot="10800000">
              <a:off x="4661775" y="3096225"/>
              <a:ext cx="86400" cy="1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1"/>
          <p:cNvGrpSpPr/>
          <p:nvPr/>
        </p:nvGrpSpPr>
        <p:grpSpPr>
          <a:xfrm>
            <a:off x="4011438" y="3319800"/>
            <a:ext cx="732900" cy="475500"/>
            <a:chOff x="4353150" y="3014675"/>
            <a:chExt cx="732900" cy="475500"/>
          </a:xfrm>
        </p:grpSpPr>
        <p:sp>
          <p:nvSpPr>
            <p:cNvPr id="324" name="Google Shape;324;p1"/>
            <p:cNvSpPr/>
            <p:nvPr/>
          </p:nvSpPr>
          <p:spPr>
            <a:xfrm>
              <a:off x="4353150" y="3300875"/>
              <a:ext cx="732900" cy="18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Sapika et al. (2017)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1"/>
            <p:cNvCxnSpPr>
              <a:stCxn id="324" idx="0"/>
            </p:cNvCxnSpPr>
            <p:nvPr/>
          </p:nvCxnSpPr>
          <p:spPr>
            <a:xfrm flipH="1" rot="10800000">
              <a:off x="4719600" y="3014675"/>
              <a:ext cx="167100" cy="28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"/>
          <p:cNvSpPr/>
          <p:nvPr/>
        </p:nvSpPr>
        <p:spPr>
          <a:xfrm>
            <a:off x="3681475" y="2594248"/>
            <a:ext cx="1056000" cy="36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Amirkhani and Nahvi(2016)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1"/>
          <p:cNvCxnSpPr/>
          <p:nvPr/>
        </p:nvCxnSpPr>
        <p:spPr>
          <a:xfrm flipH="1">
            <a:off x="4415775" y="2523450"/>
            <a:ext cx="4608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1"/>
          <p:cNvGrpSpPr/>
          <p:nvPr/>
        </p:nvGrpSpPr>
        <p:grpSpPr>
          <a:xfrm>
            <a:off x="5547350" y="2574000"/>
            <a:ext cx="991895" cy="143382"/>
            <a:chOff x="5547476" y="2574000"/>
            <a:chExt cx="1138800" cy="294600"/>
          </a:xfrm>
        </p:grpSpPr>
        <p:sp>
          <p:nvSpPr>
            <p:cNvPr id="329" name="Google Shape;329;p1"/>
            <p:cNvSpPr/>
            <p:nvPr/>
          </p:nvSpPr>
          <p:spPr>
            <a:xfrm>
              <a:off x="5547476" y="2574000"/>
              <a:ext cx="1138800" cy="29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Maeslandug et al:. (2016)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0" name="Google Shape;330;p1"/>
            <p:cNvCxnSpPr/>
            <p:nvPr/>
          </p:nvCxnSpPr>
          <p:spPr>
            <a:xfrm rot="10800000">
              <a:off x="5635250" y="2758263"/>
              <a:ext cx="13800" cy="9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1"/>
          <p:cNvSpPr/>
          <p:nvPr/>
        </p:nvSpPr>
        <p:spPr>
          <a:xfrm>
            <a:off x="3879000" y="3000225"/>
            <a:ext cx="645900" cy="3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Oberhauser and Dreyer(2017)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1"/>
          <p:cNvCxnSpPr/>
          <p:nvPr/>
        </p:nvCxnSpPr>
        <p:spPr>
          <a:xfrm flipH="1" rot="10800000">
            <a:off x="3866100" y="2997500"/>
            <a:ext cx="876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" name="Google Shape;333;p1"/>
          <p:cNvGrpSpPr/>
          <p:nvPr/>
        </p:nvGrpSpPr>
        <p:grpSpPr>
          <a:xfrm>
            <a:off x="3144010" y="3073576"/>
            <a:ext cx="1380890" cy="278709"/>
            <a:chOff x="3898384" y="3302488"/>
            <a:chExt cx="1064024" cy="182700"/>
          </a:xfrm>
        </p:grpSpPr>
        <p:sp>
          <p:nvSpPr>
            <p:cNvPr id="334" name="Google Shape;334;p1"/>
            <p:cNvSpPr/>
            <p:nvPr/>
          </p:nvSpPr>
          <p:spPr>
            <a:xfrm>
              <a:off x="3898384" y="3302488"/>
              <a:ext cx="584700" cy="182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Yuksel et al.(2017)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5" name="Google Shape;335;p1"/>
            <p:cNvCxnSpPr>
              <a:endCxn id="331" idx="3"/>
            </p:cNvCxnSpPr>
            <p:nvPr/>
          </p:nvCxnSpPr>
          <p:spPr>
            <a:xfrm flipH="1" rot="10800000">
              <a:off x="4447308" y="3369547"/>
              <a:ext cx="515100" cy="4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1"/>
          <p:cNvGrpSpPr/>
          <p:nvPr/>
        </p:nvGrpSpPr>
        <p:grpSpPr>
          <a:xfrm>
            <a:off x="5534104" y="2990100"/>
            <a:ext cx="1250327" cy="351300"/>
            <a:chOff x="5534275" y="2990100"/>
            <a:chExt cx="732900" cy="351300"/>
          </a:xfrm>
        </p:grpSpPr>
        <p:sp>
          <p:nvSpPr>
            <p:cNvPr id="337" name="Google Shape;337;p1"/>
            <p:cNvSpPr/>
            <p:nvPr/>
          </p:nvSpPr>
          <p:spPr>
            <a:xfrm>
              <a:off x="5534275" y="3140400"/>
              <a:ext cx="732900" cy="201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Pesdianketssandrakis (2019)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8" name="Google Shape;338;p1"/>
            <p:cNvCxnSpPr/>
            <p:nvPr/>
          </p:nvCxnSpPr>
          <p:spPr>
            <a:xfrm rot="10800000">
              <a:off x="5726388" y="2990100"/>
              <a:ext cx="141000" cy="15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" name="Google Shape;339;p1"/>
          <p:cNvSpPr/>
          <p:nvPr/>
        </p:nvSpPr>
        <p:spPr>
          <a:xfrm>
            <a:off x="4648413" y="1673813"/>
            <a:ext cx="970800" cy="201000"/>
          </a:xfrm>
          <a:prstGeom prst="roundRect">
            <a:avLst>
              <a:gd fmla="val 2004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Donalek et al.(2014)</a:t>
            </a:r>
            <a:endParaRPr/>
          </a:p>
        </p:txBody>
      </p:sp>
      <p:cxnSp>
        <p:nvCxnSpPr>
          <p:cNvPr id="340" name="Google Shape;340;p1"/>
          <p:cNvCxnSpPr>
            <a:stCxn id="339" idx="2"/>
          </p:cNvCxnSpPr>
          <p:nvPr/>
        </p:nvCxnSpPr>
        <p:spPr>
          <a:xfrm>
            <a:off x="5133813" y="1874813"/>
            <a:ext cx="1593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"/>
          <p:cNvSpPr/>
          <p:nvPr/>
        </p:nvSpPr>
        <p:spPr>
          <a:xfrm>
            <a:off x="3962988" y="2358750"/>
            <a:ext cx="706800" cy="2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Moran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"/>
          <p:cNvSpPr/>
          <p:nvPr/>
        </p:nvSpPr>
        <p:spPr>
          <a:xfrm>
            <a:off x="3643975" y="2091038"/>
            <a:ext cx="706800" cy="2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Moran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2" name="Google Shape;342;p1"/>
          <p:cNvCxnSpPr>
            <a:stCxn id="341" idx="3"/>
            <a:endCxn id="209" idx="3"/>
          </p:cNvCxnSpPr>
          <p:nvPr/>
        </p:nvCxnSpPr>
        <p:spPr>
          <a:xfrm>
            <a:off x="4350775" y="2196038"/>
            <a:ext cx="3189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" name="Google Shape;343;p1"/>
          <p:cNvGrpSpPr/>
          <p:nvPr/>
        </p:nvGrpSpPr>
        <p:grpSpPr>
          <a:xfrm>
            <a:off x="5308450" y="2118550"/>
            <a:ext cx="919800" cy="278700"/>
            <a:chOff x="11346782" y="1299645"/>
            <a:chExt cx="919800" cy="278700"/>
          </a:xfrm>
        </p:grpSpPr>
        <p:sp>
          <p:nvSpPr>
            <p:cNvPr id="344" name="Google Shape;344;p1"/>
            <p:cNvSpPr/>
            <p:nvPr/>
          </p:nvSpPr>
          <p:spPr>
            <a:xfrm>
              <a:off x="11346782" y="1299645"/>
              <a:ext cx="919800" cy="278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Fittkau et al.(2015)</a:t>
              </a:r>
              <a:endPara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5" name="Google Shape;345;p1"/>
            <p:cNvCxnSpPr>
              <a:endCxn id="344" idx="2"/>
            </p:cNvCxnSpPr>
            <p:nvPr/>
          </p:nvCxnSpPr>
          <p:spPr>
            <a:xfrm>
              <a:off x="11443682" y="1385745"/>
              <a:ext cx="363000" cy="19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6" name="Google Shape;346;p1"/>
          <p:cNvSpPr/>
          <p:nvPr/>
        </p:nvSpPr>
        <p:spPr>
          <a:xfrm>
            <a:off x="6933300" y="1804328"/>
            <a:ext cx="11781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Gavish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5797163" y="1738263"/>
            <a:ext cx="1311300" cy="1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Bombari et al.(2015)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7" name="Google Shape;347;p1"/>
          <p:cNvCxnSpPr>
            <a:stCxn id="346" idx="2"/>
          </p:cNvCxnSpPr>
          <p:nvPr/>
        </p:nvCxnSpPr>
        <p:spPr>
          <a:xfrm rot="10800000">
            <a:off x="6895050" y="1952528"/>
            <a:ext cx="627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 Said Becerra Herrera</dc:creator>
</cp:coreProperties>
</file>