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857D6-3E1C-4E80-9537-8C65E6C8BF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FC4549B2-9395-44D9-A4C1-CAF3F0E38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2A5330E8-11A9-4815-922C-89E00015EEDD}"/>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5" name="Marcador de pie de página 4">
            <a:extLst>
              <a:ext uri="{FF2B5EF4-FFF2-40B4-BE49-F238E27FC236}">
                <a16:creationId xmlns:a16="http://schemas.microsoft.com/office/drawing/2014/main" id="{C349F987-C2C0-4EEC-8B9B-B87F43A2B344}"/>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0C474D85-659F-4F86-B2B0-34ED69D8A5DF}"/>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37009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9D254-5573-40FF-8DF1-BE9064040790}"/>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EB30E08E-8170-4DEF-85B5-E9696EE8AA5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27B18D33-48A8-4E65-8A0B-80125C6EB013}"/>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5" name="Marcador de pie de página 4">
            <a:extLst>
              <a:ext uri="{FF2B5EF4-FFF2-40B4-BE49-F238E27FC236}">
                <a16:creationId xmlns:a16="http://schemas.microsoft.com/office/drawing/2014/main" id="{6FF39033-7BAF-4E5D-A61B-1F0E21CD64F2}"/>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7A7CC397-368B-42F0-AFB1-848EC5925001}"/>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351056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82830B8-C440-403A-B980-78EA5833278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435A9512-7F76-44FB-AD64-5BEEBE6A73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AE828545-F49D-4A3F-BCB3-C95DB6728D6E}"/>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5" name="Marcador de pie de página 4">
            <a:extLst>
              <a:ext uri="{FF2B5EF4-FFF2-40B4-BE49-F238E27FC236}">
                <a16:creationId xmlns:a16="http://schemas.microsoft.com/office/drawing/2014/main" id="{9C8BE5A2-2A44-48F1-AAF4-82E2D20CC773}"/>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69BF95E5-B828-4A8C-A1E0-1A1089CC534C}"/>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167109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06297-B65C-49F9-BC5B-17262FC4B95D}"/>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DA284F25-4916-4BF2-8AF1-0ED642BDC8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B4883348-5635-4163-9F23-AF44AE8C51DE}"/>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5" name="Marcador de pie de página 4">
            <a:extLst>
              <a:ext uri="{FF2B5EF4-FFF2-40B4-BE49-F238E27FC236}">
                <a16:creationId xmlns:a16="http://schemas.microsoft.com/office/drawing/2014/main" id="{512ECC3E-641A-4F12-AA1C-C39CA2887342}"/>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3D3A99BD-06A3-4FF2-9F78-98A26C1CC6F0}"/>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275755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A1C6F-A21C-49C0-9F02-C5DE858C74B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242C66BC-8AD9-4BFA-90DD-755CF0FDF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3AB696-9F15-4744-9DBF-7470902B89C2}"/>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5" name="Marcador de pie de página 4">
            <a:extLst>
              <a:ext uri="{FF2B5EF4-FFF2-40B4-BE49-F238E27FC236}">
                <a16:creationId xmlns:a16="http://schemas.microsoft.com/office/drawing/2014/main" id="{F100B33A-CAE1-498C-9BE7-81EE742A5A94}"/>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95387A56-3D14-4569-8C3F-7052CE793A7F}"/>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266626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9F49C-9505-48B2-A318-38E230FF9876}"/>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2BEB656B-BF2B-49BD-99F9-4D79D426D38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4C027B30-EF9A-4C8D-8102-03D6347C5E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3486705C-33C2-4751-B7A1-7A4D618F8B83}"/>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6" name="Marcador de pie de página 5">
            <a:extLst>
              <a:ext uri="{FF2B5EF4-FFF2-40B4-BE49-F238E27FC236}">
                <a16:creationId xmlns:a16="http://schemas.microsoft.com/office/drawing/2014/main" id="{D9EF839B-4C57-42FF-BBA5-A5FDB375804A}"/>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957A727F-6014-48C7-A46E-4ED1C9E2C3E7}"/>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226697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53BFB-CC51-4D12-8285-5441CFC74CA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4D76D5F7-EC60-4F55-8B45-43719AEBD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88AD01A-1206-47C5-83C1-C5640FBC24A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84CFC611-0F69-43AF-9578-EB8949C6B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FE59F5-730C-4430-8F06-EBB4A15E034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5477E5BA-C081-415F-BF29-46502DEA6D9A}"/>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8" name="Marcador de pie de página 7">
            <a:extLst>
              <a:ext uri="{FF2B5EF4-FFF2-40B4-BE49-F238E27FC236}">
                <a16:creationId xmlns:a16="http://schemas.microsoft.com/office/drawing/2014/main" id="{502C040A-B121-45F7-9182-1D0790B7635A}"/>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BE8690DE-B4E4-4E2A-80CD-AD7553B737A7}"/>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39902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0CBE9-F5F9-4B58-8D69-2B08A595A215}"/>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9368D74F-9A1A-45C7-863D-CA2D9A274104}"/>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4" name="Marcador de pie de página 3">
            <a:extLst>
              <a:ext uri="{FF2B5EF4-FFF2-40B4-BE49-F238E27FC236}">
                <a16:creationId xmlns:a16="http://schemas.microsoft.com/office/drawing/2014/main" id="{EF7B3DE8-6A86-4A24-8334-0120F7E8C1CB}"/>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26135F31-C709-4C82-A22E-C71463B7EED2}"/>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12917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B578882-63EE-4A7D-8498-064BDF0B8B93}"/>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3" name="Marcador de pie de página 2">
            <a:extLst>
              <a:ext uri="{FF2B5EF4-FFF2-40B4-BE49-F238E27FC236}">
                <a16:creationId xmlns:a16="http://schemas.microsoft.com/office/drawing/2014/main" id="{CB446694-D9E5-49C5-89AA-4383F5D1D662}"/>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D70A3EC6-5044-4305-891F-9C71CA33BCDA}"/>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84660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306E8-35CA-427E-89BD-05DEA114AC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1D7EAF24-9A45-40CB-A655-DB17AA810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91A39F2D-F016-4A7F-8648-A27FCE82F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58A501-06E8-4C29-9543-472F26083150}"/>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6" name="Marcador de pie de página 5">
            <a:extLst>
              <a:ext uri="{FF2B5EF4-FFF2-40B4-BE49-F238E27FC236}">
                <a16:creationId xmlns:a16="http://schemas.microsoft.com/office/drawing/2014/main" id="{9504B1A8-5E6B-4298-AE4D-710B5B412AA8}"/>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5F6663C7-DEC1-4394-9225-6EE5567099BD}"/>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18219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68120-FE21-4FE6-B7FB-803D6C945D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469882DD-49C3-4046-B515-C322BB57C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C4F3D04B-E221-40C3-951F-B7941568A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30BF70-8983-4903-A95F-1C65D4B385C3}"/>
              </a:ext>
            </a:extLst>
          </p:cNvPr>
          <p:cNvSpPr>
            <a:spLocks noGrp="1"/>
          </p:cNvSpPr>
          <p:nvPr>
            <p:ph type="dt" sz="half" idx="10"/>
          </p:nvPr>
        </p:nvSpPr>
        <p:spPr/>
        <p:txBody>
          <a:bodyPr/>
          <a:lstStyle/>
          <a:p>
            <a:fld id="{6182AE31-67FF-460F-AD02-D6B10FC5DC15}" type="datetimeFigureOut">
              <a:rPr lang="es-CR" smtClean="0"/>
              <a:t>18/4/2021</a:t>
            </a:fld>
            <a:endParaRPr lang="es-CR"/>
          </a:p>
        </p:txBody>
      </p:sp>
      <p:sp>
        <p:nvSpPr>
          <p:cNvPr id="6" name="Marcador de pie de página 5">
            <a:extLst>
              <a:ext uri="{FF2B5EF4-FFF2-40B4-BE49-F238E27FC236}">
                <a16:creationId xmlns:a16="http://schemas.microsoft.com/office/drawing/2014/main" id="{F56BF1D7-E75F-47E9-A123-0EECF6461D63}"/>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61F1B726-44B1-42C0-9B3D-46ECE526D6FE}"/>
              </a:ext>
            </a:extLst>
          </p:cNvPr>
          <p:cNvSpPr>
            <a:spLocks noGrp="1"/>
          </p:cNvSpPr>
          <p:nvPr>
            <p:ph type="sldNum" sz="quarter" idx="12"/>
          </p:nvPr>
        </p:nvSpPr>
        <p:spPr/>
        <p:txBody>
          <a:bodyPr/>
          <a:lstStyle/>
          <a:p>
            <a:fld id="{00F6A84C-0BAA-4083-A1D1-95E02BCCD029}" type="slidenum">
              <a:rPr lang="es-CR" smtClean="0"/>
              <a:t>‹Nº›</a:t>
            </a:fld>
            <a:endParaRPr lang="es-CR"/>
          </a:p>
        </p:txBody>
      </p:sp>
    </p:spTree>
    <p:extLst>
      <p:ext uri="{BB962C8B-B14F-4D97-AF65-F5344CB8AC3E}">
        <p14:creationId xmlns:p14="http://schemas.microsoft.com/office/powerpoint/2010/main" val="40382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1F3557-F3D9-4FC4-B54F-97EDE47E4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C1AF2889-352C-4B15-8CB1-C1C4E53F8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7F4A8B2C-D80B-44E3-A73B-37A30536F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2AE31-67FF-460F-AD02-D6B10FC5DC15}" type="datetimeFigureOut">
              <a:rPr lang="es-CR" smtClean="0"/>
              <a:t>18/4/2021</a:t>
            </a:fld>
            <a:endParaRPr lang="es-CR"/>
          </a:p>
        </p:txBody>
      </p:sp>
      <p:sp>
        <p:nvSpPr>
          <p:cNvPr id="5" name="Marcador de pie de página 4">
            <a:extLst>
              <a:ext uri="{FF2B5EF4-FFF2-40B4-BE49-F238E27FC236}">
                <a16:creationId xmlns:a16="http://schemas.microsoft.com/office/drawing/2014/main" id="{4F1BA801-379A-4771-B26E-7E0EABCD1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CC6E2C82-01BA-4100-A9CA-9307FC701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6A84C-0BAA-4083-A1D1-95E02BCCD029}" type="slidenum">
              <a:rPr lang="es-CR" smtClean="0"/>
              <a:t>‹Nº›</a:t>
            </a:fld>
            <a:endParaRPr lang="es-CR"/>
          </a:p>
        </p:txBody>
      </p:sp>
    </p:spTree>
    <p:extLst>
      <p:ext uri="{BB962C8B-B14F-4D97-AF65-F5344CB8AC3E}">
        <p14:creationId xmlns:p14="http://schemas.microsoft.com/office/powerpoint/2010/main" val="2314228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CB33D69-34EB-4A42-B101-6A464826FFC0}"/>
              </a:ext>
            </a:extLst>
          </p:cNvPr>
          <p:cNvSpPr txBox="1"/>
          <p:nvPr/>
        </p:nvSpPr>
        <p:spPr>
          <a:xfrm>
            <a:off x="780176" y="906011"/>
            <a:ext cx="2676088" cy="646331"/>
          </a:xfrm>
          <a:prstGeom prst="rect">
            <a:avLst/>
          </a:prstGeom>
          <a:noFill/>
        </p:spPr>
        <p:txBody>
          <a:bodyPr wrap="square" rtlCol="0">
            <a:spAutoFit/>
          </a:bodyPr>
          <a:lstStyle/>
          <a:p>
            <a:r>
              <a:rPr lang="en-US" b="0" i="0">
                <a:solidFill>
                  <a:srgbClr val="000000"/>
                </a:solidFill>
                <a:effectLst/>
                <a:latin typeface="Roboto"/>
              </a:rPr>
              <a:t>covid 19 affects the United States</a:t>
            </a:r>
            <a:endParaRPr lang="es-CR" dirty="0"/>
          </a:p>
        </p:txBody>
      </p:sp>
      <p:sp>
        <p:nvSpPr>
          <p:cNvPr id="7" name="CuadroTexto 6">
            <a:extLst>
              <a:ext uri="{FF2B5EF4-FFF2-40B4-BE49-F238E27FC236}">
                <a16:creationId xmlns:a16="http://schemas.microsoft.com/office/drawing/2014/main" id="{50F0C52F-83D7-4C22-9D8F-24CB24D09170}"/>
              </a:ext>
            </a:extLst>
          </p:cNvPr>
          <p:cNvSpPr txBox="1"/>
          <p:nvPr/>
        </p:nvSpPr>
        <p:spPr>
          <a:xfrm>
            <a:off x="956345" y="1879134"/>
            <a:ext cx="2818701" cy="3416320"/>
          </a:xfrm>
          <a:prstGeom prst="rect">
            <a:avLst/>
          </a:prstGeom>
          <a:noFill/>
        </p:spPr>
        <p:txBody>
          <a:bodyPr wrap="square" rtlCol="0">
            <a:spAutoFit/>
          </a:bodyPr>
          <a:lstStyle/>
          <a:p>
            <a:r>
              <a:rPr lang="en-US" b="0" i="0" dirty="0">
                <a:solidFill>
                  <a:srgbClr val="000000"/>
                </a:solidFill>
                <a:effectLst/>
                <a:latin typeface="Roboto"/>
              </a:rPr>
              <a:t>While there is great uncertainty regarding the prospects for economic growth in the United States, the impact of the pandemic is harsh The record economic expansion of the United States came to an end due to COVID-19, with forecasts of a deep recession in 2020</a:t>
            </a:r>
            <a:endParaRPr lang="es-CR" dirty="0"/>
          </a:p>
        </p:txBody>
      </p:sp>
      <p:pic>
        <p:nvPicPr>
          <p:cNvPr id="1026" name="Picture 2" descr="Coronavirus: 10 gráficos que muestran el impacto económico en el mundo del  virus que causa covid-19 - BBC News Mundo">
            <a:extLst>
              <a:ext uri="{FF2B5EF4-FFF2-40B4-BE49-F238E27FC236}">
                <a16:creationId xmlns:a16="http://schemas.microsoft.com/office/drawing/2014/main" id="{1E39DBB6-BBD3-4743-94F3-9BA137892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075" y="1028000"/>
            <a:ext cx="6096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84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41AB306-CE4D-4FF8-A53B-DD1F6A897C36}"/>
              </a:ext>
            </a:extLst>
          </p:cNvPr>
          <p:cNvSpPr txBox="1"/>
          <p:nvPr/>
        </p:nvSpPr>
        <p:spPr>
          <a:xfrm>
            <a:off x="251670" y="729842"/>
            <a:ext cx="2718033" cy="369332"/>
          </a:xfrm>
          <a:prstGeom prst="rect">
            <a:avLst/>
          </a:prstGeom>
          <a:noFill/>
        </p:spPr>
        <p:txBody>
          <a:bodyPr wrap="square" rtlCol="0">
            <a:spAutoFit/>
          </a:bodyPr>
          <a:lstStyle/>
          <a:p>
            <a:r>
              <a:rPr lang="es-CR" b="0" i="0">
                <a:solidFill>
                  <a:srgbClr val="000000"/>
                </a:solidFill>
                <a:effectLst/>
                <a:latin typeface="Roboto"/>
              </a:rPr>
              <a:t>motorcyclist dies</a:t>
            </a:r>
            <a:endParaRPr lang="es-CR" dirty="0"/>
          </a:p>
        </p:txBody>
      </p:sp>
      <p:sp>
        <p:nvSpPr>
          <p:cNvPr id="3" name="CuadroTexto 2">
            <a:extLst>
              <a:ext uri="{FF2B5EF4-FFF2-40B4-BE49-F238E27FC236}">
                <a16:creationId xmlns:a16="http://schemas.microsoft.com/office/drawing/2014/main" id="{A7988CA1-F9E6-48E8-813C-AF452056F3B8}"/>
              </a:ext>
            </a:extLst>
          </p:cNvPr>
          <p:cNvSpPr txBox="1"/>
          <p:nvPr/>
        </p:nvSpPr>
        <p:spPr>
          <a:xfrm>
            <a:off x="352338" y="1661020"/>
            <a:ext cx="2374084" cy="1754326"/>
          </a:xfrm>
          <a:prstGeom prst="rect">
            <a:avLst/>
          </a:prstGeom>
          <a:noFill/>
        </p:spPr>
        <p:txBody>
          <a:bodyPr wrap="square" rtlCol="0">
            <a:spAutoFit/>
          </a:bodyPr>
          <a:lstStyle/>
          <a:p>
            <a:r>
              <a:rPr lang="en-US" b="0" i="0">
                <a:solidFill>
                  <a:srgbClr val="000000"/>
                </a:solidFill>
                <a:effectLst/>
                <a:latin typeface="Roboto"/>
              </a:rPr>
              <a:t>the red cross reported the collision between a light vehicle and a motorcycle in the afternoon</a:t>
            </a:r>
            <a:endParaRPr lang="es-CR" dirty="0"/>
          </a:p>
        </p:txBody>
      </p:sp>
      <p:sp>
        <p:nvSpPr>
          <p:cNvPr id="4" name="CuadroTexto 3">
            <a:extLst>
              <a:ext uri="{FF2B5EF4-FFF2-40B4-BE49-F238E27FC236}">
                <a16:creationId xmlns:a16="http://schemas.microsoft.com/office/drawing/2014/main" id="{3FE11F11-339F-43C3-AEB1-651FD7185012}"/>
              </a:ext>
            </a:extLst>
          </p:cNvPr>
          <p:cNvSpPr txBox="1"/>
          <p:nvPr/>
        </p:nvSpPr>
        <p:spPr>
          <a:xfrm>
            <a:off x="352338" y="3598877"/>
            <a:ext cx="2038524" cy="2308324"/>
          </a:xfrm>
          <a:prstGeom prst="rect">
            <a:avLst/>
          </a:prstGeom>
          <a:noFill/>
        </p:spPr>
        <p:txBody>
          <a:bodyPr wrap="square" rtlCol="0">
            <a:spAutoFit/>
          </a:bodyPr>
          <a:lstStyle/>
          <a:p>
            <a:r>
              <a:rPr lang="en-US" b="0" i="0">
                <a:solidFill>
                  <a:srgbClr val="000000"/>
                </a:solidFill>
                <a:effectLst/>
                <a:latin typeface="Roboto"/>
              </a:rPr>
              <a:t>The crash happened in San Rafael de Santa Ana, when for unknown reasons she was intercepted by the car</a:t>
            </a:r>
            <a:endParaRPr lang="es-CR" dirty="0"/>
          </a:p>
        </p:txBody>
      </p:sp>
      <p:sp>
        <p:nvSpPr>
          <p:cNvPr id="5" name="CuadroTexto 4">
            <a:extLst>
              <a:ext uri="{FF2B5EF4-FFF2-40B4-BE49-F238E27FC236}">
                <a16:creationId xmlns:a16="http://schemas.microsoft.com/office/drawing/2014/main" id="{1ABC84AB-FE48-4CC2-AC05-49D7F6290B36}"/>
              </a:ext>
            </a:extLst>
          </p:cNvPr>
          <p:cNvSpPr txBox="1"/>
          <p:nvPr/>
        </p:nvSpPr>
        <p:spPr>
          <a:xfrm>
            <a:off x="3129094" y="1518407"/>
            <a:ext cx="2558642" cy="923330"/>
          </a:xfrm>
          <a:prstGeom prst="rect">
            <a:avLst/>
          </a:prstGeom>
          <a:noFill/>
        </p:spPr>
        <p:txBody>
          <a:bodyPr wrap="square" rtlCol="0">
            <a:spAutoFit/>
          </a:bodyPr>
          <a:lstStyle/>
          <a:p>
            <a:r>
              <a:rPr lang="en-US" b="0" i="0">
                <a:solidFill>
                  <a:srgbClr val="000000"/>
                </a:solidFill>
                <a:effectLst/>
                <a:latin typeface="Roboto"/>
              </a:rPr>
              <a:t>the accident caused the death of the motorcyclist</a:t>
            </a:r>
            <a:endParaRPr lang="es-CR" dirty="0"/>
          </a:p>
        </p:txBody>
      </p:sp>
      <p:pic>
        <p:nvPicPr>
          <p:cNvPr id="2050" name="Picture 2">
            <a:extLst>
              <a:ext uri="{FF2B5EF4-FFF2-40B4-BE49-F238E27FC236}">
                <a16:creationId xmlns:a16="http://schemas.microsoft.com/office/drawing/2014/main" id="{46841F74-7070-48B7-B7BD-CC975571E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703" y="2698895"/>
            <a:ext cx="4118819" cy="264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15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8845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99</Words>
  <Application>Microsoft Office PowerPoint</Application>
  <PresentationFormat>Panorámica</PresentationFormat>
  <Paragraphs>6</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Calibri Light</vt:lpstr>
      <vt:lpstr>Roboto</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ALEJANDRA RAMIREZ DIAZ</dc:creator>
  <cp:lastModifiedBy>MARIA ALEJANDRA RAMIREZ DIAZ</cp:lastModifiedBy>
  <cp:revision>4</cp:revision>
  <dcterms:created xsi:type="dcterms:W3CDTF">2021-04-18T22:40:39Z</dcterms:created>
  <dcterms:modified xsi:type="dcterms:W3CDTF">2021-04-19T02:13:27Z</dcterms:modified>
</cp:coreProperties>
</file>