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6" r:id="rId6"/>
    <p:sldId id="262" r:id="rId7"/>
    <p:sldId id="263" r:id="rId8"/>
    <p:sldId id="267" r:id="rId9"/>
    <p:sldId id="261" r:id="rId10"/>
    <p:sldId id="264" r:id="rId11"/>
    <p:sldId id="265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9FE96C-C532-4CBE-955A-4A078C9A5FEE}" v="674" dt="2018-12-01T19:52:42.791"/>
    <p1510:client id="{D881F38C-4C65-4734-ACD8-A15C9EBB5111}" v="66" dt="2018-12-01T19:24:30.8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 Luengo González" userId="8d50e8585d3f7066" providerId="LiveId" clId="{E69FE96C-C532-4CBE-955A-4A078C9A5FEE}"/>
    <pc:docChg chg="undo custSel mod addSld delSld modSld">
      <pc:chgData name="Mario Luengo González" userId="8d50e8585d3f7066" providerId="LiveId" clId="{E69FE96C-C532-4CBE-955A-4A078C9A5FEE}" dt="2018-12-01T19:52:57.734" v="1384" actId="20577"/>
      <pc:docMkLst>
        <pc:docMk/>
      </pc:docMkLst>
      <pc:sldChg chg="addSp delSp modSp add mod setBg">
        <pc:chgData name="Mario Luengo González" userId="8d50e8585d3f7066" providerId="LiveId" clId="{E69FE96C-C532-4CBE-955A-4A078C9A5FEE}" dt="2018-12-01T19:16:38.666" v="650" actId="6549"/>
        <pc:sldMkLst>
          <pc:docMk/>
          <pc:sldMk cId="1888194457" sldId="256"/>
        </pc:sldMkLst>
        <pc:spChg chg="mod">
          <ac:chgData name="Mario Luengo González" userId="8d50e8585d3f7066" providerId="LiveId" clId="{E69FE96C-C532-4CBE-955A-4A078C9A5FEE}" dt="2018-12-01T19:16:38.666" v="650" actId="6549"/>
          <ac:spMkLst>
            <pc:docMk/>
            <pc:sldMk cId="1888194457" sldId="256"/>
            <ac:spMk id="2" creationId="{69D730F0-7E37-43BD-833F-981B1EF83297}"/>
          </ac:spMkLst>
        </pc:spChg>
        <pc:spChg chg="mod">
          <ac:chgData name="Mario Luengo González" userId="8d50e8585d3f7066" providerId="LiveId" clId="{E69FE96C-C532-4CBE-955A-4A078C9A5FEE}" dt="2018-12-01T18:32:57.200" v="79" actId="26606"/>
          <ac:spMkLst>
            <pc:docMk/>
            <pc:sldMk cId="1888194457" sldId="256"/>
            <ac:spMk id="3" creationId="{0BF95EEA-B688-41F7-A31B-5ABCDD001C6D}"/>
          </ac:spMkLst>
        </pc:spChg>
        <pc:spChg chg="add mod">
          <ac:chgData name="Mario Luengo González" userId="8d50e8585d3f7066" providerId="LiveId" clId="{E69FE96C-C532-4CBE-955A-4A078C9A5FEE}" dt="2018-12-01T19:05:56.246" v="638" actId="20577"/>
          <ac:spMkLst>
            <pc:docMk/>
            <pc:sldMk cId="1888194457" sldId="256"/>
            <ac:spMk id="4" creationId="{D387E025-01EC-4738-8042-D244744BE81B}"/>
          </ac:spMkLst>
        </pc:spChg>
        <pc:spChg chg="add del">
          <ac:chgData name="Mario Luengo González" userId="8d50e8585d3f7066" providerId="LiveId" clId="{E69FE96C-C532-4CBE-955A-4A078C9A5FEE}" dt="2018-12-01T18:32:57.200" v="79" actId="26606"/>
          <ac:spMkLst>
            <pc:docMk/>
            <pc:sldMk cId="1888194457" sldId="256"/>
            <ac:spMk id="8" creationId="{FEF4E260-B79D-41D8-90EB-C84807CD77EC}"/>
          </ac:spMkLst>
        </pc:spChg>
        <pc:spChg chg="add del">
          <ac:chgData name="Mario Luengo González" userId="8d50e8585d3f7066" providerId="LiveId" clId="{E69FE96C-C532-4CBE-955A-4A078C9A5FEE}" dt="2018-12-01T18:32:57.200" v="79" actId="26606"/>
          <ac:spMkLst>
            <pc:docMk/>
            <pc:sldMk cId="1888194457" sldId="256"/>
            <ac:spMk id="12" creationId="{241208F6-8B1C-4098-9388-150BC8E447B2}"/>
          </ac:spMkLst>
        </pc:spChg>
        <pc:spChg chg="add del">
          <ac:chgData name="Mario Luengo González" userId="8d50e8585d3f7066" providerId="LiveId" clId="{E69FE96C-C532-4CBE-955A-4A078C9A5FEE}" dt="2018-12-01T18:32:57.200" v="79" actId="26606"/>
          <ac:spMkLst>
            <pc:docMk/>
            <pc:sldMk cId="1888194457" sldId="256"/>
            <ac:spMk id="17" creationId="{6F9EB9F2-07E2-4D64-BBD8-BB5B217F1218}"/>
          </ac:spMkLst>
        </pc:spChg>
        <pc:cxnChg chg="add del">
          <ac:chgData name="Mario Luengo González" userId="8d50e8585d3f7066" providerId="LiveId" clId="{E69FE96C-C532-4CBE-955A-4A078C9A5FEE}" dt="2018-12-01T18:32:57.200" v="79" actId="26606"/>
          <ac:cxnSpMkLst>
            <pc:docMk/>
            <pc:sldMk cId="1888194457" sldId="256"/>
            <ac:cxnSpMk id="10" creationId="{0686AD50-C6DC-4D98-A467-9AC1F3C2D8D0}"/>
          </ac:cxnSpMkLst>
        </pc:cxnChg>
        <pc:cxnChg chg="add del">
          <ac:chgData name="Mario Luengo González" userId="8d50e8585d3f7066" providerId="LiveId" clId="{E69FE96C-C532-4CBE-955A-4A078C9A5FEE}" dt="2018-12-01T18:32:57.200" v="79" actId="26606"/>
          <ac:cxnSpMkLst>
            <pc:docMk/>
            <pc:sldMk cId="1888194457" sldId="256"/>
            <ac:cxnSpMk id="19" creationId="{F0C57C7C-DFE9-4A1E-B7A9-DF40E63366BB}"/>
          </ac:cxnSpMkLst>
        </pc:cxnChg>
      </pc:sldChg>
      <pc:sldChg chg="addSp delSp modSp del mod setBg setClrOvrMap delDesignElem">
        <pc:chgData name="Mario Luengo González" userId="8d50e8585d3f7066" providerId="LiveId" clId="{E69FE96C-C532-4CBE-955A-4A078C9A5FEE}" dt="2018-12-01T18:12:40.738" v="30" actId="2696"/>
        <pc:sldMkLst>
          <pc:docMk/>
          <pc:sldMk cId="1986066145" sldId="256"/>
        </pc:sldMkLst>
        <pc:spChg chg="mod">
          <ac:chgData name="Mario Luengo González" userId="8d50e8585d3f7066" providerId="LiveId" clId="{E69FE96C-C532-4CBE-955A-4A078C9A5FEE}" dt="2018-12-01T18:12:28.161" v="24" actId="26606"/>
          <ac:spMkLst>
            <pc:docMk/>
            <pc:sldMk cId="1986066145" sldId="256"/>
            <ac:spMk id="2" creationId="{072E9ACD-3AF3-42C0-BBF4-0124F3DF072E}"/>
          </ac:spMkLst>
        </pc:spChg>
        <pc:spChg chg="mod">
          <ac:chgData name="Mario Luengo González" userId="8d50e8585d3f7066" providerId="LiveId" clId="{E69FE96C-C532-4CBE-955A-4A078C9A5FEE}" dt="2018-12-01T18:12:28.161" v="24" actId="26606"/>
          <ac:spMkLst>
            <pc:docMk/>
            <pc:sldMk cId="1986066145" sldId="256"/>
            <ac:spMk id="3" creationId="{07CE8239-05BA-4D7C-9A0F-52E4E622923F}"/>
          </ac:spMkLst>
        </pc:spChg>
        <pc:spChg chg="add del">
          <ac:chgData name="Mario Luengo González" userId="8d50e8585d3f7066" providerId="LiveId" clId="{E69FE96C-C532-4CBE-955A-4A078C9A5FEE}" dt="2018-12-01T18:12:25.867" v="20" actId="26606"/>
          <ac:spMkLst>
            <pc:docMk/>
            <pc:sldMk cId="1986066145" sldId="256"/>
            <ac:spMk id="5" creationId="{2A8AA5BC-4F7A-4226-8F99-6D824B226A97}"/>
          </ac:spMkLst>
        </pc:spChg>
        <pc:spChg chg="add del">
          <ac:chgData name="Mario Luengo González" userId="8d50e8585d3f7066" providerId="LiveId" clId="{E69FE96C-C532-4CBE-955A-4A078C9A5FEE}" dt="2018-12-01T18:12:25.867" v="20" actId="26606"/>
          <ac:spMkLst>
            <pc:docMk/>
            <pc:sldMk cId="1986066145" sldId="256"/>
            <ac:spMk id="6" creationId="{3E5445C6-DD42-4979-86FF-03730E8C6DB0}"/>
          </ac:spMkLst>
        </pc:spChg>
        <pc:spChg chg="add del">
          <ac:chgData name="Mario Luengo González" userId="8d50e8585d3f7066" providerId="LiveId" clId="{E69FE96C-C532-4CBE-955A-4A078C9A5FEE}" dt="2018-12-01T18:10:17.796" v="1" actId="26606"/>
          <ac:spMkLst>
            <pc:docMk/>
            <pc:sldMk cId="1986066145" sldId="256"/>
            <ac:spMk id="8" creationId="{6DB7ADBC-26DA-450D-A8BF-E1ACCB46639C}"/>
          </ac:spMkLst>
        </pc:spChg>
        <pc:spChg chg="add del">
          <ac:chgData name="Mario Luengo González" userId="8d50e8585d3f7066" providerId="LiveId" clId="{E69FE96C-C532-4CBE-955A-4A078C9A5FEE}" dt="2018-12-01T18:12:27.442" v="22" actId="26606"/>
          <ac:spMkLst>
            <pc:docMk/>
            <pc:sldMk cId="1986066145" sldId="256"/>
            <ac:spMk id="9" creationId="{6BDBA639-2A71-4A60-A71A-FF1836F546CE}"/>
          </ac:spMkLst>
        </pc:spChg>
        <pc:spChg chg="add del">
          <ac:chgData name="Mario Luengo González" userId="8d50e8585d3f7066" providerId="LiveId" clId="{E69FE96C-C532-4CBE-955A-4A078C9A5FEE}" dt="2018-12-01T18:10:17.796" v="1" actId="26606"/>
          <ac:spMkLst>
            <pc:docMk/>
            <pc:sldMk cId="1986066145" sldId="256"/>
            <ac:spMk id="10" creationId="{5692FB99-428A-4151-9665-80E56EF03D76}"/>
          </ac:spMkLst>
        </pc:spChg>
        <pc:spChg chg="add del">
          <ac:chgData name="Mario Luengo González" userId="8d50e8585d3f7066" providerId="LiveId" clId="{E69FE96C-C532-4CBE-955A-4A078C9A5FEE}" dt="2018-12-01T18:10:17.796" v="1" actId="26606"/>
          <ac:spMkLst>
            <pc:docMk/>
            <pc:sldMk cId="1986066145" sldId="256"/>
            <ac:spMk id="12" creationId="{5E3C0EDB-60D3-4CEF-8B80-C6D01E08DEC2}"/>
          </ac:spMkLst>
        </pc:spChg>
        <pc:spChg chg="add del">
          <ac:chgData name="Mario Luengo González" userId="8d50e8585d3f7066" providerId="LiveId" clId="{E69FE96C-C532-4CBE-955A-4A078C9A5FEE}" dt="2018-12-01T18:10:17.796" v="1" actId="26606"/>
          <ac:spMkLst>
            <pc:docMk/>
            <pc:sldMk cId="1986066145" sldId="256"/>
            <ac:spMk id="14" creationId="{4B306978-A26E-4AC4-9EAA-BD29BD476A4F}"/>
          </ac:spMkLst>
        </pc:spChg>
        <pc:spChg chg="add del">
          <ac:chgData name="Mario Luengo González" userId="8d50e8585d3f7066" providerId="LiveId" clId="{E69FE96C-C532-4CBE-955A-4A078C9A5FEE}" dt="2018-12-01T18:10:17.796" v="1" actId="26606"/>
          <ac:spMkLst>
            <pc:docMk/>
            <pc:sldMk cId="1986066145" sldId="256"/>
            <ac:spMk id="16" creationId="{40C269CE-FB56-4D68-8CFB-1CFD5F350518}"/>
          </ac:spMkLst>
        </pc:spChg>
        <pc:spChg chg="add del">
          <ac:chgData name="Mario Luengo González" userId="8d50e8585d3f7066" providerId="LiveId" clId="{E69FE96C-C532-4CBE-955A-4A078C9A5FEE}" dt="2018-12-01T18:10:17.796" v="1" actId="26606"/>
          <ac:spMkLst>
            <pc:docMk/>
            <pc:sldMk cId="1986066145" sldId="256"/>
            <ac:spMk id="18" creationId="{A6ED7E7F-75F7-4581-A930-C4DEBC2A8419}"/>
          </ac:spMkLst>
        </pc:spChg>
        <pc:spChg chg="add del">
          <ac:chgData name="Mario Luengo González" userId="8d50e8585d3f7066" providerId="LiveId" clId="{E69FE96C-C532-4CBE-955A-4A078C9A5FEE}" dt="2018-12-01T18:10:19.711" v="3" actId="26606"/>
          <ac:spMkLst>
            <pc:docMk/>
            <pc:sldMk cId="1986066145" sldId="256"/>
            <ac:spMk id="20" creationId="{559AE206-7EBA-4D33-8BC9-9D8158553F0E}"/>
          </ac:spMkLst>
        </pc:spChg>
        <pc:spChg chg="add del">
          <ac:chgData name="Mario Luengo González" userId="8d50e8585d3f7066" providerId="LiveId" clId="{E69FE96C-C532-4CBE-955A-4A078C9A5FEE}" dt="2018-12-01T18:10:19.711" v="3" actId="26606"/>
          <ac:spMkLst>
            <pc:docMk/>
            <pc:sldMk cId="1986066145" sldId="256"/>
            <ac:spMk id="21" creationId="{6437D937-A7F1-4011-92B4-328E5BE1B166}"/>
          </ac:spMkLst>
        </pc:spChg>
        <pc:spChg chg="add del">
          <ac:chgData name="Mario Luengo González" userId="8d50e8585d3f7066" providerId="LiveId" clId="{E69FE96C-C532-4CBE-955A-4A078C9A5FEE}" dt="2018-12-01T18:10:19.711" v="3" actId="26606"/>
          <ac:spMkLst>
            <pc:docMk/>
            <pc:sldMk cId="1986066145" sldId="256"/>
            <ac:spMk id="22" creationId="{B672F332-AF08-46C6-94F0-77684310D7B7}"/>
          </ac:spMkLst>
        </pc:spChg>
        <pc:spChg chg="add del">
          <ac:chgData name="Mario Luengo González" userId="8d50e8585d3f7066" providerId="LiveId" clId="{E69FE96C-C532-4CBE-955A-4A078C9A5FEE}" dt="2018-12-01T18:10:19.711" v="3" actId="26606"/>
          <ac:spMkLst>
            <pc:docMk/>
            <pc:sldMk cId="1986066145" sldId="256"/>
            <ac:spMk id="23" creationId="{34244EF8-D73A-40E1-BE73-D46E6B4B04ED}"/>
          </ac:spMkLst>
        </pc:spChg>
        <pc:spChg chg="add del">
          <ac:chgData name="Mario Luengo González" userId="8d50e8585d3f7066" providerId="LiveId" clId="{E69FE96C-C532-4CBE-955A-4A078C9A5FEE}" dt="2018-12-01T18:10:19.711" v="3" actId="26606"/>
          <ac:spMkLst>
            <pc:docMk/>
            <pc:sldMk cId="1986066145" sldId="256"/>
            <ac:spMk id="24" creationId="{AB84D7E8-4ECB-42D7-ADBF-01689B0F24AE}"/>
          </ac:spMkLst>
        </pc:spChg>
        <pc:spChg chg="add del">
          <ac:chgData name="Mario Luengo González" userId="8d50e8585d3f7066" providerId="LiveId" clId="{E69FE96C-C532-4CBE-955A-4A078C9A5FEE}" dt="2018-12-01T18:10:22.353" v="5" actId="26606"/>
          <ac:spMkLst>
            <pc:docMk/>
            <pc:sldMk cId="1986066145" sldId="256"/>
            <ac:spMk id="27" creationId="{23962611-DFD5-4092-AAFD-559E3DFCE2C9}"/>
          </ac:spMkLst>
        </pc:spChg>
        <pc:spChg chg="add del">
          <ac:chgData name="Mario Luengo González" userId="8d50e8585d3f7066" providerId="LiveId" clId="{E69FE96C-C532-4CBE-955A-4A078C9A5FEE}" dt="2018-12-01T18:10:26.134" v="7" actId="26606"/>
          <ac:spMkLst>
            <pc:docMk/>
            <pc:sldMk cId="1986066145" sldId="256"/>
            <ac:spMk id="30" creationId="{FEF4E260-B79D-41D8-90EB-C84807CD77EC}"/>
          </ac:spMkLst>
        </pc:spChg>
        <pc:spChg chg="add del">
          <ac:chgData name="Mario Luengo González" userId="8d50e8585d3f7066" providerId="LiveId" clId="{E69FE96C-C532-4CBE-955A-4A078C9A5FEE}" dt="2018-12-01T18:10:26.134" v="7" actId="26606"/>
          <ac:spMkLst>
            <pc:docMk/>
            <pc:sldMk cId="1986066145" sldId="256"/>
            <ac:spMk id="32" creationId="{241208F6-8B1C-4098-9388-150BC8E447B2}"/>
          </ac:spMkLst>
        </pc:spChg>
        <pc:spChg chg="add del">
          <ac:chgData name="Mario Luengo González" userId="8d50e8585d3f7066" providerId="LiveId" clId="{E69FE96C-C532-4CBE-955A-4A078C9A5FEE}" dt="2018-12-01T18:12:27.442" v="22" actId="26606"/>
          <ac:spMkLst>
            <pc:docMk/>
            <pc:sldMk cId="1986066145" sldId="256"/>
            <ac:spMk id="33" creationId="{7842FC68-61FD-4700-8A22-BB8B071884DB}"/>
          </ac:spMkLst>
        </pc:spChg>
        <pc:spChg chg="add del">
          <ac:chgData name="Mario Luengo González" userId="8d50e8585d3f7066" providerId="LiveId" clId="{E69FE96C-C532-4CBE-955A-4A078C9A5FEE}" dt="2018-12-01T18:12:10.549" v="18"/>
          <ac:spMkLst>
            <pc:docMk/>
            <pc:sldMk cId="1986066145" sldId="256"/>
            <ac:spMk id="34" creationId="{559AE206-7EBA-4D33-8BC9-9D8158553F0E}"/>
          </ac:spMkLst>
        </pc:spChg>
        <pc:spChg chg="add del">
          <ac:chgData name="Mario Luengo González" userId="8d50e8585d3f7066" providerId="LiveId" clId="{E69FE96C-C532-4CBE-955A-4A078C9A5FEE}" dt="2018-12-01T18:12:10.549" v="18"/>
          <ac:spMkLst>
            <pc:docMk/>
            <pc:sldMk cId="1986066145" sldId="256"/>
            <ac:spMk id="35" creationId="{6437D937-A7F1-4011-92B4-328E5BE1B166}"/>
          </ac:spMkLst>
        </pc:spChg>
        <pc:spChg chg="add del">
          <ac:chgData name="Mario Luengo González" userId="8d50e8585d3f7066" providerId="LiveId" clId="{E69FE96C-C532-4CBE-955A-4A078C9A5FEE}" dt="2018-12-01T18:12:10.549" v="18"/>
          <ac:spMkLst>
            <pc:docMk/>
            <pc:sldMk cId="1986066145" sldId="256"/>
            <ac:spMk id="36" creationId="{B672F332-AF08-46C6-94F0-77684310D7B7}"/>
          </ac:spMkLst>
        </pc:spChg>
        <pc:spChg chg="add del">
          <ac:chgData name="Mario Luengo González" userId="8d50e8585d3f7066" providerId="LiveId" clId="{E69FE96C-C532-4CBE-955A-4A078C9A5FEE}" dt="2018-12-01T18:12:10.549" v="18"/>
          <ac:spMkLst>
            <pc:docMk/>
            <pc:sldMk cId="1986066145" sldId="256"/>
            <ac:spMk id="37" creationId="{34244EF8-D73A-40E1-BE73-D46E6B4B04ED}"/>
          </ac:spMkLst>
        </pc:spChg>
        <pc:spChg chg="add del">
          <ac:chgData name="Mario Luengo González" userId="8d50e8585d3f7066" providerId="LiveId" clId="{E69FE96C-C532-4CBE-955A-4A078C9A5FEE}" dt="2018-12-01T18:12:10.549" v="18"/>
          <ac:spMkLst>
            <pc:docMk/>
            <pc:sldMk cId="1986066145" sldId="256"/>
            <ac:spMk id="38" creationId="{AB84D7E8-4ECB-42D7-ADBF-01689B0F24AE}"/>
          </ac:spMkLst>
        </pc:spChg>
        <pc:spChg chg="add del">
          <ac:chgData name="Mario Luengo González" userId="8d50e8585d3f7066" providerId="LiveId" clId="{E69FE96C-C532-4CBE-955A-4A078C9A5FEE}" dt="2018-12-01T18:12:27.442" v="22" actId="26606"/>
          <ac:spMkLst>
            <pc:docMk/>
            <pc:sldMk cId="1986066145" sldId="256"/>
            <ac:spMk id="53" creationId="{D9C506D7-84CB-4057-A44A-465313E78538}"/>
          </ac:spMkLst>
        </pc:spChg>
        <pc:spChg chg="add del">
          <ac:chgData name="Mario Luengo González" userId="8d50e8585d3f7066" providerId="LiveId" clId="{E69FE96C-C532-4CBE-955A-4A078C9A5FEE}" dt="2018-12-01T18:12:28.161" v="24" actId="26606"/>
          <ac:spMkLst>
            <pc:docMk/>
            <pc:sldMk cId="1986066145" sldId="256"/>
            <ac:spMk id="55" creationId="{23962611-DFD5-4092-AAFD-559E3DFCE2C9}"/>
          </ac:spMkLst>
        </pc:spChg>
        <pc:spChg chg="add del">
          <ac:chgData name="Mario Luengo González" userId="8d50e8585d3f7066" providerId="LiveId" clId="{E69FE96C-C532-4CBE-955A-4A078C9A5FEE}" dt="2018-12-01T18:12:29.596" v="27"/>
          <ac:spMkLst>
            <pc:docMk/>
            <pc:sldMk cId="1986066145" sldId="256"/>
            <ac:spMk id="58" creationId="{559AE206-7EBA-4D33-8BC9-9D8158553F0E}"/>
          </ac:spMkLst>
        </pc:spChg>
        <pc:spChg chg="add del">
          <ac:chgData name="Mario Luengo González" userId="8d50e8585d3f7066" providerId="LiveId" clId="{E69FE96C-C532-4CBE-955A-4A078C9A5FEE}" dt="2018-12-01T18:12:29.596" v="27"/>
          <ac:spMkLst>
            <pc:docMk/>
            <pc:sldMk cId="1986066145" sldId="256"/>
            <ac:spMk id="59" creationId="{6437D937-A7F1-4011-92B4-328E5BE1B166}"/>
          </ac:spMkLst>
        </pc:spChg>
        <pc:spChg chg="add del">
          <ac:chgData name="Mario Luengo González" userId="8d50e8585d3f7066" providerId="LiveId" clId="{E69FE96C-C532-4CBE-955A-4A078C9A5FEE}" dt="2018-12-01T18:12:29.596" v="27"/>
          <ac:spMkLst>
            <pc:docMk/>
            <pc:sldMk cId="1986066145" sldId="256"/>
            <ac:spMk id="60" creationId="{B672F332-AF08-46C6-94F0-77684310D7B7}"/>
          </ac:spMkLst>
        </pc:spChg>
        <pc:spChg chg="add del">
          <ac:chgData name="Mario Luengo González" userId="8d50e8585d3f7066" providerId="LiveId" clId="{E69FE96C-C532-4CBE-955A-4A078C9A5FEE}" dt="2018-12-01T18:12:29.596" v="27"/>
          <ac:spMkLst>
            <pc:docMk/>
            <pc:sldMk cId="1986066145" sldId="256"/>
            <ac:spMk id="61" creationId="{34244EF8-D73A-40E1-BE73-D46E6B4B04ED}"/>
          </ac:spMkLst>
        </pc:spChg>
        <pc:spChg chg="add del">
          <ac:chgData name="Mario Luengo González" userId="8d50e8585d3f7066" providerId="LiveId" clId="{E69FE96C-C532-4CBE-955A-4A078C9A5FEE}" dt="2018-12-01T18:12:29.596" v="27"/>
          <ac:spMkLst>
            <pc:docMk/>
            <pc:sldMk cId="1986066145" sldId="256"/>
            <ac:spMk id="62" creationId="{AB84D7E8-4ECB-42D7-ADBF-01689B0F24AE}"/>
          </ac:spMkLst>
        </pc:spChg>
        <pc:grpChg chg="add del">
          <ac:chgData name="Mario Luengo González" userId="8d50e8585d3f7066" providerId="LiveId" clId="{E69FE96C-C532-4CBE-955A-4A078C9A5FEE}" dt="2018-12-01T18:12:27.442" v="22" actId="26606"/>
          <ac:grpSpMkLst>
            <pc:docMk/>
            <pc:sldMk cId="1986066145" sldId="256"/>
            <ac:grpSpMk id="40" creationId="{5E208A8B-5EBD-4532-BE72-26414FA7CFF6}"/>
          </ac:grpSpMkLst>
        </pc:grpChg>
        <pc:picChg chg="add del">
          <ac:chgData name="Mario Luengo González" userId="8d50e8585d3f7066" providerId="LiveId" clId="{E69FE96C-C532-4CBE-955A-4A078C9A5FEE}" dt="2018-12-01T18:10:22.353" v="5" actId="26606"/>
          <ac:picMkLst>
            <pc:docMk/>
            <pc:sldMk cId="1986066145" sldId="256"/>
            <ac:picMk id="28" creationId="{2270F1FA-0425-408F-9861-80BF5AFB276D}"/>
          </ac:picMkLst>
        </pc:picChg>
        <pc:picChg chg="add del">
          <ac:chgData name="Mario Luengo González" userId="8d50e8585d3f7066" providerId="LiveId" clId="{E69FE96C-C532-4CBE-955A-4A078C9A5FEE}" dt="2018-12-01T18:12:28.161" v="24" actId="26606"/>
          <ac:picMkLst>
            <pc:docMk/>
            <pc:sldMk cId="1986066145" sldId="256"/>
            <ac:picMk id="56" creationId="{2270F1FA-0425-408F-9861-80BF5AFB276D}"/>
          </ac:picMkLst>
        </pc:picChg>
        <pc:cxnChg chg="add del">
          <ac:chgData name="Mario Luengo González" userId="8d50e8585d3f7066" providerId="LiveId" clId="{E69FE96C-C532-4CBE-955A-4A078C9A5FEE}" dt="2018-12-01T18:12:25.867" v="20" actId="26606"/>
          <ac:cxnSpMkLst>
            <pc:docMk/>
            <pc:sldMk cId="1986066145" sldId="256"/>
            <ac:cxnSpMk id="7" creationId="{45000665-DFC7-417E-8FD7-516A0F15C975}"/>
          </ac:cxnSpMkLst>
        </pc:cxnChg>
        <pc:cxnChg chg="add del">
          <ac:chgData name="Mario Luengo González" userId="8d50e8585d3f7066" providerId="LiveId" clId="{E69FE96C-C532-4CBE-955A-4A078C9A5FEE}" dt="2018-12-01T18:10:19.711" v="3" actId="26606"/>
          <ac:cxnSpMkLst>
            <pc:docMk/>
            <pc:sldMk cId="1986066145" sldId="256"/>
            <ac:cxnSpMk id="25" creationId="{9E8E38ED-369A-44C2-B635-0BED0E48A6E8}"/>
          </ac:cxnSpMkLst>
        </pc:cxnChg>
        <pc:cxnChg chg="add del">
          <ac:chgData name="Mario Luengo González" userId="8d50e8585d3f7066" providerId="LiveId" clId="{E69FE96C-C532-4CBE-955A-4A078C9A5FEE}" dt="2018-12-01T18:10:26.134" v="7" actId="26606"/>
          <ac:cxnSpMkLst>
            <pc:docMk/>
            <pc:sldMk cId="1986066145" sldId="256"/>
            <ac:cxnSpMk id="31" creationId="{0686AD50-C6DC-4D98-A467-9AC1F3C2D8D0}"/>
          </ac:cxnSpMkLst>
        </pc:cxnChg>
        <pc:cxnChg chg="add del">
          <ac:chgData name="Mario Luengo González" userId="8d50e8585d3f7066" providerId="LiveId" clId="{E69FE96C-C532-4CBE-955A-4A078C9A5FEE}" dt="2018-12-01T18:12:10.549" v="18"/>
          <ac:cxnSpMkLst>
            <pc:docMk/>
            <pc:sldMk cId="1986066145" sldId="256"/>
            <ac:cxnSpMk id="39" creationId="{9E8E38ED-369A-44C2-B635-0BED0E48A6E8}"/>
          </ac:cxnSpMkLst>
        </pc:cxnChg>
        <pc:cxnChg chg="add del">
          <ac:chgData name="Mario Luengo González" userId="8d50e8585d3f7066" providerId="LiveId" clId="{E69FE96C-C532-4CBE-955A-4A078C9A5FEE}" dt="2018-12-01T18:12:29.596" v="27"/>
          <ac:cxnSpMkLst>
            <pc:docMk/>
            <pc:sldMk cId="1986066145" sldId="256"/>
            <ac:cxnSpMk id="63" creationId="{9E8E38ED-369A-44C2-B635-0BED0E48A6E8}"/>
          </ac:cxnSpMkLst>
        </pc:cxnChg>
      </pc:sldChg>
      <pc:sldChg chg="addSp delSp modSp add del mod setBg delDesignElem">
        <pc:chgData name="Mario Luengo González" userId="8d50e8585d3f7066" providerId="LiveId" clId="{E69FE96C-C532-4CBE-955A-4A078C9A5FEE}" dt="2018-12-01T18:12:40.439" v="29" actId="2696"/>
        <pc:sldMkLst>
          <pc:docMk/>
          <pc:sldMk cId="1646171779" sldId="257"/>
        </pc:sldMkLst>
        <pc:spChg chg="mod">
          <ac:chgData name="Mario Luengo González" userId="8d50e8585d3f7066" providerId="LiveId" clId="{E69FE96C-C532-4CBE-955A-4A078C9A5FEE}" dt="2018-12-01T18:11:31.996" v="13" actId="26606"/>
          <ac:spMkLst>
            <pc:docMk/>
            <pc:sldMk cId="1646171779" sldId="257"/>
            <ac:spMk id="2" creationId="{0D4F8C38-5A96-4FED-A718-997DC19CF4C9}"/>
          </ac:spMkLst>
        </pc:spChg>
        <pc:spChg chg="add del">
          <ac:chgData name="Mario Luengo González" userId="8d50e8585d3f7066" providerId="LiveId" clId="{E69FE96C-C532-4CBE-955A-4A078C9A5FEE}" dt="2018-12-01T18:11:31.996" v="13" actId="26606"/>
          <ac:spMkLst>
            <pc:docMk/>
            <pc:sldMk cId="1646171779" sldId="257"/>
            <ac:spMk id="3" creationId="{91C14B38-81B7-4573-A9FE-40F6C0E3E093}"/>
          </ac:spMkLst>
        </pc:spChg>
        <pc:spChg chg="add del">
          <ac:chgData name="Mario Luengo González" userId="8d50e8585d3f7066" providerId="LiveId" clId="{E69FE96C-C532-4CBE-955A-4A078C9A5FEE}" dt="2018-12-01T18:11:31.968" v="12" actId="26606"/>
          <ac:spMkLst>
            <pc:docMk/>
            <pc:sldMk cId="1646171779" sldId="257"/>
            <ac:spMk id="8" creationId="{559AE206-7EBA-4D33-8BC9-9D8158553F0E}"/>
          </ac:spMkLst>
        </pc:spChg>
        <pc:spChg chg="add del">
          <ac:chgData name="Mario Luengo González" userId="8d50e8585d3f7066" providerId="LiveId" clId="{E69FE96C-C532-4CBE-955A-4A078C9A5FEE}" dt="2018-12-01T18:11:31.968" v="12" actId="26606"/>
          <ac:spMkLst>
            <pc:docMk/>
            <pc:sldMk cId="1646171779" sldId="257"/>
            <ac:spMk id="10" creationId="{6437D937-A7F1-4011-92B4-328E5BE1B166}"/>
          </ac:spMkLst>
        </pc:spChg>
        <pc:spChg chg="add del">
          <ac:chgData name="Mario Luengo González" userId="8d50e8585d3f7066" providerId="LiveId" clId="{E69FE96C-C532-4CBE-955A-4A078C9A5FEE}" dt="2018-12-01T18:11:31.968" v="12" actId="26606"/>
          <ac:spMkLst>
            <pc:docMk/>
            <pc:sldMk cId="1646171779" sldId="257"/>
            <ac:spMk id="12" creationId="{B672F332-AF08-46C6-94F0-77684310D7B7}"/>
          </ac:spMkLst>
        </pc:spChg>
        <pc:spChg chg="add del">
          <ac:chgData name="Mario Luengo González" userId="8d50e8585d3f7066" providerId="LiveId" clId="{E69FE96C-C532-4CBE-955A-4A078C9A5FEE}" dt="2018-12-01T18:11:31.968" v="12" actId="26606"/>
          <ac:spMkLst>
            <pc:docMk/>
            <pc:sldMk cId="1646171779" sldId="257"/>
            <ac:spMk id="14" creationId="{34244EF8-D73A-40E1-BE73-D46E6B4B04ED}"/>
          </ac:spMkLst>
        </pc:spChg>
        <pc:spChg chg="add del">
          <ac:chgData name="Mario Luengo González" userId="8d50e8585d3f7066" providerId="LiveId" clId="{E69FE96C-C532-4CBE-955A-4A078C9A5FEE}" dt="2018-12-01T18:11:31.968" v="12" actId="26606"/>
          <ac:spMkLst>
            <pc:docMk/>
            <pc:sldMk cId="1646171779" sldId="257"/>
            <ac:spMk id="16" creationId="{AB84D7E8-4ECB-42D7-ADBF-01689B0F24AE}"/>
          </ac:spMkLst>
        </pc:spChg>
        <pc:spChg chg="add del">
          <ac:chgData name="Mario Luengo González" userId="8d50e8585d3f7066" providerId="LiveId" clId="{E69FE96C-C532-4CBE-955A-4A078C9A5FEE}" dt="2018-12-01T18:12:10.549" v="18"/>
          <ac:spMkLst>
            <pc:docMk/>
            <pc:sldMk cId="1646171779" sldId="257"/>
            <ac:spMk id="20" creationId="{E4F9F79B-A093-478E-96B5-EE02BC93A858}"/>
          </ac:spMkLst>
        </pc:spChg>
        <pc:spChg chg="add">
          <ac:chgData name="Mario Luengo González" userId="8d50e8585d3f7066" providerId="LiveId" clId="{E69FE96C-C532-4CBE-955A-4A078C9A5FEE}" dt="2018-12-01T18:11:31.996" v="13" actId="26606"/>
          <ac:spMkLst>
            <pc:docMk/>
            <pc:sldMk cId="1646171779" sldId="257"/>
            <ac:spMk id="21" creationId="{91C14B38-81B7-4573-A9FE-40F6C0E3E093}"/>
          </ac:spMkLst>
        </pc:spChg>
        <pc:spChg chg="add del">
          <ac:chgData name="Mario Luengo González" userId="8d50e8585d3f7066" providerId="LiveId" clId="{E69FE96C-C532-4CBE-955A-4A078C9A5FEE}" dt="2018-12-01T18:12:10.549" v="18"/>
          <ac:spMkLst>
            <pc:docMk/>
            <pc:sldMk cId="1646171779" sldId="257"/>
            <ac:spMk id="22" creationId="{11394CD8-BD30-4B74-86F4-51FDF3383419}"/>
          </ac:spMkLst>
        </pc:spChg>
        <pc:spChg chg="add del">
          <ac:chgData name="Mario Luengo González" userId="8d50e8585d3f7066" providerId="LiveId" clId="{E69FE96C-C532-4CBE-955A-4A078C9A5FEE}" dt="2018-12-01T18:12:10.549" v="18"/>
          <ac:spMkLst>
            <pc:docMk/>
            <pc:sldMk cId="1646171779" sldId="257"/>
            <ac:spMk id="24" creationId="{F7194F93-1F71-4A70-9DF1-28F183771111}"/>
          </ac:spMkLst>
        </pc:spChg>
        <pc:spChg chg="add del">
          <ac:chgData name="Mario Luengo González" userId="8d50e8585d3f7066" providerId="LiveId" clId="{E69FE96C-C532-4CBE-955A-4A078C9A5FEE}" dt="2018-12-01T18:12:10.549" v="18"/>
          <ac:spMkLst>
            <pc:docMk/>
            <pc:sldMk cId="1646171779" sldId="257"/>
            <ac:spMk id="25" creationId="{9BBC0C84-DC2A-43AE-9576-0A44295E8B9C}"/>
          </ac:spMkLst>
        </pc:spChg>
        <pc:cxnChg chg="add del">
          <ac:chgData name="Mario Luengo González" userId="8d50e8585d3f7066" providerId="LiveId" clId="{E69FE96C-C532-4CBE-955A-4A078C9A5FEE}" dt="2018-12-01T18:11:31.968" v="12" actId="26606"/>
          <ac:cxnSpMkLst>
            <pc:docMk/>
            <pc:sldMk cId="1646171779" sldId="257"/>
            <ac:cxnSpMk id="18" creationId="{9E8E38ED-369A-44C2-B635-0BED0E48A6E8}"/>
          </ac:cxnSpMkLst>
        </pc:cxnChg>
        <pc:cxnChg chg="add del">
          <ac:chgData name="Mario Luengo González" userId="8d50e8585d3f7066" providerId="LiveId" clId="{E69FE96C-C532-4CBE-955A-4A078C9A5FEE}" dt="2018-12-01T18:12:10.549" v="18"/>
          <ac:cxnSpMkLst>
            <pc:docMk/>
            <pc:sldMk cId="1646171779" sldId="257"/>
            <ac:cxnSpMk id="23" creationId="{D4C22394-EBC2-4FAF-A555-6C02D589EED7}"/>
          </ac:cxnSpMkLst>
        </pc:cxnChg>
      </pc:sldChg>
      <pc:sldChg chg="addSp delSp modSp add mod setBg">
        <pc:chgData name="Mario Luengo González" userId="8d50e8585d3f7066" providerId="LiveId" clId="{E69FE96C-C532-4CBE-955A-4A078C9A5FEE}" dt="2018-12-01T19:31:29.366" v="907" actId="20577"/>
        <pc:sldMkLst>
          <pc:docMk/>
          <pc:sldMk cId="3546350189" sldId="257"/>
        </pc:sldMkLst>
        <pc:spChg chg="mod">
          <ac:chgData name="Mario Luengo González" userId="8d50e8585d3f7066" providerId="LiveId" clId="{E69FE96C-C532-4CBE-955A-4A078C9A5FEE}" dt="2018-12-01T18:38:44.698" v="201" actId="20577"/>
          <ac:spMkLst>
            <pc:docMk/>
            <pc:sldMk cId="3546350189" sldId="257"/>
            <ac:spMk id="2" creationId="{C4C133F1-0248-4D73-AD19-4C6C344651ED}"/>
          </ac:spMkLst>
        </pc:spChg>
        <pc:spChg chg="mod">
          <ac:chgData name="Mario Luengo González" userId="8d50e8585d3f7066" providerId="LiveId" clId="{E69FE96C-C532-4CBE-955A-4A078C9A5FEE}" dt="2018-12-01T19:31:29.366" v="907" actId="20577"/>
          <ac:spMkLst>
            <pc:docMk/>
            <pc:sldMk cId="3546350189" sldId="257"/>
            <ac:spMk id="3" creationId="{EAE5BE47-6DF3-42F7-801C-C6880398F5D8}"/>
          </ac:spMkLst>
        </pc:spChg>
        <pc:spChg chg="add">
          <ac:chgData name="Mario Luengo González" userId="8d50e8585d3f7066" providerId="LiveId" clId="{E69FE96C-C532-4CBE-955A-4A078C9A5FEE}" dt="2018-12-01T18:38:30.509" v="179" actId="26606"/>
          <ac:spMkLst>
            <pc:docMk/>
            <pc:sldMk cId="3546350189" sldId="257"/>
            <ac:spMk id="8" creationId="{8D70B121-56F4-4848-B38B-182089D909FA}"/>
          </ac:spMkLst>
        </pc:spChg>
        <pc:picChg chg="add del">
          <ac:chgData name="Mario Luengo González" userId="8d50e8585d3f7066" providerId="LiveId" clId="{E69FE96C-C532-4CBE-955A-4A078C9A5FEE}" dt="2018-12-01T19:06:09.847" v="639" actId="478"/>
          <ac:picMkLst>
            <pc:docMk/>
            <pc:sldMk cId="3546350189" sldId="257"/>
            <ac:picMk id="4" creationId="{C8AD42AE-83A6-408D-9CB0-3F6BB4E374A0}"/>
          </ac:picMkLst>
        </pc:picChg>
        <pc:cxnChg chg="add">
          <ac:chgData name="Mario Luengo González" userId="8d50e8585d3f7066" providerId="LiveId" clId="{E69FE96C-C532-4CBE-955A-4A078C9A5FEE}" dt="2018-12-01T18:38:30.509" v="179" actId="26606"/>
          <ac:cxnSpMkLst>
            <pc:docMk/>
            <pc:sldMk cId="3546350189" sldId="257"/>
            <ac:cxnSpMk id="10" creationId="{2D72A2C9-F3CA-4216-8BAD-FA4C970C3C4E}"/>
          </ac:cxnSpMkLst>
        </pc:cxnChg>
      </pc:sldChg>
      <pc:sldChg chg="addSp modSp add mod setBg">
        <pc:chgData name="Mario Luengo González" userId="8d50e8585d3f7066" providerId="LiveId" clId="{E69FE96C-C532-4CBE-955A-4A078C9A5FEE}" dt="2018-12-01T19:02:01.637" v="506" actId="20577"/>
        <pc:sldMkLst>
          <pc:docMk/>
          <pc:sldMk cId="1992924596" sldId="258"/>
        </pc:sldMkLst>
        <pc:spChg chg="mod">
          <ac:chgData name="Mario Luengo González" userId="8d50e8585d3f7066" providerId="LiveId" clId="{E69FE96C-C532-4CBE-955A-4A078C9A5FEE}" dt="2018-12-01T19:02:01.637" v="506" actId="20577"/>
          <ac:spMkLst>
            <pc:docMk/>
            <pc:sldMk cId="1992924596" sldId="258"/>
            <ac:spMk id="2" creationId="{4D808732-0AD6-494B-BDA5-44F76CE8E447}"/>
          </ac:spMkLst>
        </pc:spChg>
        <pc:spChg chg="mod">
          <ac:chgData name="Mario Luengo González" userId="8d50e8585d3f7066" providerId="LiveId" clId="{E69FE96C-C532-4CBE-955A-4A078C9A5FEE}" dt="2018-12-01T18:44:22.466" v="241" actId="26606"/>
          <ac:spMkLst>
            <pc:docMk/>
            <pc:sldMk cId="1992924596" sldId="258"/>
            <ac:spMk id="3" creationId="{EC426A94-1690-463E-AF4A-AE5F40CD51E5}"/>
          </ac:spMkLst>
        </pc:spChg>
        <pc:spChg chg="add">
          <ac:chgData name="Mario Luengo González" userId="8d50e8585d3f7066" providerId="LiveId" clId="{E69FE96C-C532-4CBE-955A-4A078C9A5FEE}" dt="2018-12-01T18:44:22.466" v="241" actId="26606"/>
          <ac:spMkLst>
            <pc:docMk/>
            <pc:sldMk cId="1992924596" sldId="258"/>
            <ac:spMk id="8" creationId="{8D70B121-56F4-4848-B38B-182089D909FA}"/>
          </ac:spMkLst>
        </pc:spChg>
        <pc:cxnChg chg="add">
          <ac:chgData name="Mario Luengo González" userId="8d50e8585d3f7066" providerId="LiveId" clId="{E69FE96C-C532-4CBE-955A-4A078C9A5FEE}" dt="2018-12-01T18:44:22.466" v="241" actId="26606"/>
          <ac:cxnSpMkLst>
            <pc:docMk/>
            <pc:sldMk cId="1992924596" sldId="258"/>
            <ac:cxnSpMk id="10" creationId="{2D72A2C9-F3CA-4216-8BAD-FA4C970C3C4E}"/>
          </ac:cxnSpMkLst>
        </pc:cxnChg>
      </pc:sldChg>
      <pc:sldChg chg="addSp delSp modSp add del mod setBg delDesignElem">
        <pc:chgData name="Mario Luengo González" userId="8d50e8585d3f7066" providerId="LiveId" clId="{E69FE96C-C532-4CBE-955A-4A078C9A5FEE}" dt="2018-12-01T18:12:39.982" v="28" actId="2696"/>
        <pc:sldMkLst>
          <pc:docMk/>
          <pc:sldMk cId="2985181132" sldId="258"/>
        </pc:sldMkLst>
        <pc:spChg chg="mod">
          <ac:chgData name="Mario Luengo González" userId="8d50e8585d3f7066" providerId="LiveId" clId="{E69FE96C-C532-4CBE-955A-4A078C9A5FEE}" dt="2018-12-01T18:11:38.102" v="14" actId="26606"/>
          <ac:spMkLst>
            <pc:docMk/>
            <pc:sldMk cId="2985181132" sldId="258"/>
            <ac:spMk id="2" creationId="{65E1BF08-4459-49F7-AB70-6EA88077426B}"/>
          </ac:spMkLst>
        </pc:spChg>
        <pc:spChg chg="mod">
          <ac:chgData name="Mario Luengo González" userId="8d50e8585d3f7066" providerId="LiveId" clId="{E69FE96C-C532-4CBE-955A-4A078C9A5FEE}" dt="2018-12-01T18:11:38.102" v="14" actId="26606"/>
          <ac:spMkLst>
            <pc:docMk/>
            <pc:sldMk cId="2985181132" sldId="258"/>
            <ac:spMk id="3" creationId="{DC4E4D9B-B273-4BEE-90F2-562E3F7143BC}"/>
          </ac:spMkLst>
        </pc:spChg>
        <pc:spChg chg="add del">
          <ac:chgData name="Mario Luengo González" userId="8d50e8585d3f7066" providerId="LiveId" clId="{E69FE96C-C532-4CBE-955A-4A078C9A5FEE}" dt="2018-12-01T18:12:10.549" v="18"/>
          <ac:spMkLst>
            <pc:docMk/>
            <pc:sldMk cId="2985181132" sldId="258"/>
            <ac:spMk id="8" creationId="{E4F9F79B-A093-478E-96B5-EE02BC93A858}"/>
          </ac:spMkLst>
        </pc:spChg>
        <pc:spChg chg="add del">
          <ac:chgData name="Mario Luengo González" userId="8d50e8585d3f7066" providerId="LiveId" clId="{E69FE96C-C532-4CBE-955A-4A078C9A5FEE}" dt="2018-12-01T18:12:10.549" v="18"/>
          <ac:spMkLst>
            <pc:docMk/>
            <pc:sldMk cId="2985181132" sldId="258"/>
            <ac:spMk id="10" creationId="{11394CD8-BD30-4B74-86F4-51FDF3383419}"/>
          </ac:spMkLst>
        </pc:spChg>
        <pc:spChg chg="add del">
          <ac:chgData name="Mario Luengo González" userId="8d50e8585d3f7066" providerId="LiveId" clId="{E69FE96C-C532-4CBE-955A-4A078C9A5FEE}" dt="2018-12-01T18:12:10.549" v="18"/>
          <ac:spMkLst>
            <pc:docMk/>
            <pc:sldMk cId="2985181132" sldId="258"/>
            <ac:spMk id="14" creationId="{F7194F93-1F71-4A70-9DF1-28F183771111}"/>
          </ac:spMkLst>
        </pc:spChg>
        <pc:spChg chg="add del">
          <ac:chgData name="Mario Luengo González" userId="8d50e8585d3f7066" providerId="LiveId" clId="{E69FE96C-C532-4CBE-955A-4A078C9A5FEE}" dt="2018-12-01T18:12:10.549" v="18"/>
          <ac:spMkLst>
            <pc:docMk/>
            <pc:sldMk cId="2985181132" sldId="258"/>
            <ac:spMk id="16" creationId="{9BBC0C84-DC2A-43AE-9576-0A44295E8B9C}"/>
          </ac:spMkLst>
        </pc:spChg>
        <pc:cxnChg chg="add del">
          <ac:chgData name="Mario Luengo González" userId="8d50e8585d3f7066" providerId="LiveId" clId="{E69FE96C-C532-4CBE-955A-4A078C9A5FEE}" dt="2018-12-01T18:12:10.549" v="18"/>
          <ac:cxnSpMkLst>
            <pc:docMk/>
            <pc:sldMk cId="2985181132" sldId="258"/>
            <ac:cxnSpMk id="12" creationId="{D4C22394-EBC2-4FAF-A555-6C02D589EED7}"/>
          </ac:cxnSpMkLst>
        </pc:cxnChg>
      </pc:sldChg>
      <pc:sldChg chg="addSp delSp modSp add mod setBg">
        <pc:chgData name="Mario Luengo González" userId="8d50e8585d3f7066" providerId="LiveId" clId="{E69FE96C-C532-4CBE-955A-4A078C9A5FEE}" dt="2018-12-01T19:28:31.315" v="817" actId="1076"/>
        <pc:sldMkLst>
          <pc:docMk/>
          <pc:sldMk cId="2520644308" sldId="259"/>
        </pc:sldMkLst>
        <pc:spChg chg="mod">
          <ac:chgData name="Mario Luengo González" userId="8d50e8585d3f7066" providerId="LiveId" clId="{E69FE96C-C532-4CBE-955A-4A078C9A5FEE}" dt="2018-12-01T19:02:52.769" v="531" actId="20577"/>
          <ac:spMkLst>
            <pc:docMk/>
            <pc:sldMk cId="2520644308" sldId="259"/>
            <ac:spMk id="2" creationId="{0A027569-63B5-4E1C-87B6-B53495BB6B9C}"/>
          </ac:spMkLst>
        </pc:spChg>
        <pc:spChg chg="mod">
          <ac:chgData name="Mario Luengo González" userId="8d50e8585d3f7066" providerId="LiveId" clId="{E69FE96C-C532-4CBE-955A-4A078C9A5FEE}" dt="2018-12-01T19:26:05.383" v="806" actId="20577"/>
          <ac:spMkLst>
            <pc:docMk/>
            <pc:sldMk cId="2520644308" sldId="259"/>
            <ac:spMk id="3" creationId="{09805097-40DB-4B2D-A2BF-4D4A81FCC6C3}"/>
          </ac:spMkLst>
        </pc:spChg>
        <pc:spChg chg="add">
          <ac:chgData name="Mario Luengo González" userId="8d50e8585d3f7066" providerId="LiveId" clId="{E69FE96C-C532-4CBE-955A-4A078C9A5FEE}" dt="2018-12-01T19:02:12.765" v="508" actId="26606"/>
          <ac:spMkLst>
            <pc:docMk/>
            <pc:sldMk cId="2520644308" sldId="259"/>
            <ac:spMk id="8" creationId="{8D70B121-56F4-4848-B38B-182089D909FA}"/>
          </ac:spMkLst>
        </pc:spChg>
        <pc:picChg chg="add del mod">
          <ac:chgData name="Mario Luengo González" userId="8d50e8585d3f7066" providerId="LiveId" clId="{E69FE96C-C532-4CBE-955A-4A078C9A5FEE}" dt="2018-12-01T19:27:23.223" v="807" actId="478"/>
          <ac:picMkLst>
            <pc:docMk/>
            <pc:sldMk cId="2520644308" sldId="259"/>
            <ac:picMk id="4" creationId="{262D1A32-5AF3-41B2-81CC-FB9C22DCEDF3}"/>
          </ac:picMkLst>
        </pc:picChg>
        <pc:picChg chg="add del mod">
          <ac:chgData name="Mario Luengo González" userId="8d50e8585d3f7066" providerId="LiveId" clId="{E69FE96C-C532-4CBE-955A-4A078C9A5FEE}" dt="2018-12-01T19:27:38.898" v="811" actId="478"/>
          <ac:picMkLst>
            <pc:docMk/>
            <pc:sldMk cId="2520644308" sldId="259"/>
            <ac:picMk id="5" creationId="{A76A6C7B-9498-4B0D-8DC8-3E32B359A6E4}"/>
          </ac:picMkLst>
        </pc:picChg>
        <pc:picChg chg="add mod">
          <ac:chgData name="Mario Luengo González" userId="8d50e8585d3f7066" providerId="LiveId" clId="{E69FE96C-C532-4CBE-955A-4A078C9A5FEE}" dt="2018-12-01T19:28:31.315" v="817" actId="1076"/>
          <ac:picMkLst>
            <pc:docMk/>
            <pc:sldMk cId="2520644308" sldId="259"/>
            <ac:picMk id="6" creationId="{4A3D2E3C-2C2E-4479-A99E-73C241990F35}"/>
          </ac:picMkLst>
        </pc:picChg>
        <pc:cxnChg chg="add">
          <ac:chgData name="Mario Luengo González" userId="8d50e8585d3f7066" providerId="LiveId" clId="{E69FE96C-C532-4CBE-955A-4A078C9A5FEE}" dt="2018-12-01T19:02:12.765" v="508" actId="26606"/>
          <ac:cxnSpMkLst>
            <pc:docMk/>
            <pc:sldMk cId="2520644308" sldId="259"/>
            <ac:cxnSpMk id="10" creationId="{2D72A2C9-F3CA-4216-8BAD-FA4C970C3C4E}"/>
          </ac:cxnSpMkLst>
        </pc:cxnChg>
      </pc:sldChg>
      <pc:sldChg chg="add del">
        <pc:chgData name="Mario Luengo González" userId="8d50e8585d3f7066" providerId="LiveId" clId="{E69FE96C-C532-4CBE-955A-4A078C9A5FEE}" dt="2018-12-01T19:03:06.487" v="539" actId="2696"/>
        <pc:sldMkLst>
          <pc:docMk/>
          <pc:sldMk cId="4082401879" sldId="260"/>
        </pc:sldMkLst>
      </pc:sldChg>
      <pc:sldChg chg="addSp delSp modSp add mod setBg delDesignElem">
        <pc:chgData name="Mario Luengo González" userId="8d50e8585d3f7066" providerId="LiveId" clId="{E69FE96C-C532-4CBE-955A-4A078C9A5FEE}" dt="2018-12-01T19:49:49.850" v="1316" actId="20577"/>
        <pc:sldMkLst>
          <pc:docMk/>
          <pc:sldMk cId="3501471199" sldId="261"/>
        </pc:sldMkLst>
        <pc:spChg chg="mod">
          <ac:chgData name="Mario Luengo González" userId="8d50e8585d3f7066" providerId="LiveId" clId="{E69FE96C-C532-4CBE-955A-4A078C9A5FEE}" dt="2018-12-01T19:03:53.086" v="601" actId="20577"/>
          <ac:spMkLst>
            <pc:docMk/>
            <pc:sldMk cId="3501471199" sldId="261"/>
            <ac:spMk id="2" creationId="{0A027569-63B5-4E1C-87B6-B53495BB6B9C}"/>
          </ac:spMkLst>
        </pc:spChg>
        <pc:spChg chg="mod">
          <ac:chgData name="Mario Luengo González" userId="8d50e8585d3f7066" providerId="LiveId" clId="{E69FE96C-C532-4CBE-955A-4A078C9A5FEE}" dt="2018-12-01T19:49:49.850" v="1316" actId="20577"/>
          <ac:spMkLst>
            <pc:docMk/>
            <pc:sldMk cId="3501471199" sldId="261"/>
            <ac:spMk id="3" creationId="{09805097-40DB-4B2D-A2BF-4D4A81FCC6C3}"/>
          </ac:spMkLst>
        </pc:spChg>
        <pc:spChg chg="add">
          <ac:chgData name="Mario Luengo González" userId="8d50e8585d3f7066" providerId="LiveId" clId="{E69FE96C-C532-4CBE-955A-4A078C9A5FEE}" dt="2018-12-01T19:03:18.289" v="542" actId="26606"/>
          <ac:spMkLst>
            <pc:docMk/>
            <pc:sldMk cId="3501471199" sldId="261"/>
            <ac:spMk id="5" creationId="{8D70B121-56F4-4848-B38B-182089D909FA}"/>
          </ac:spMkLst>
        </pc:spChg>
        <pc:spChg chg="del">
          <ac:chgData name="Mario Luengo González" userId="8d50e8585d3f7066" providerId="LiveId" clId="{E69FE96C-C532-4CBE-955A-4A078C9A5FEE}" dt="2018-12-01T19:02:57.409" v="534"/>
          <ac:spMkLst>
            <pc:docMk/>
            <pc:sldMk cId="3501471199" sldId="261"/>
            <ac:spMk id="8" creationId="{8D70B121-56F4-4848-B38B-182089D909FA}"/>
          </ac:spMkLst>
        </pc:spChg>
        <pc:picChg chg="add del mod">
          <ac:chgData name="Mario Luengo González" userId="8d50e8585d3f7066" providerId="LiveId" clId="{E69FE96C-C532-4CBE-955A-4A078C9A5FEE}" dt="2018-12-01T19:47:04.913" v="1143" actId="478"/>
          <ac:picMkLst>
            <pc:docMk/>
            <pc:sldMk cId="3501471199" sldId="261"/>
            <ac:picMk id="4" creationId="{5A864558-31BE-4301-A29F-D31FC022FF4A}"/>
          </ac:picMkLst>
        </pc:picChg>
        <pc:picChg chg="add mod">
          <ac:chgData name="Mario Luengo González" userId="8d50e8585d3f7066" providerId="LiveId" clId="{E69FE96C-C532-4CBE-955A-4A078C9A5FEE}" dt="2018-12-01T19:49:47.310" v="1311" actId="1038"/>
          <ac:picMkLst>
            <pc:docMk/>
            <pc:sldMk cId="3501471199" sldId="261"/>
            <ac:picMk id="7" creationId="{D221272E-E302-4688-8877-9D9B74C0E53E}"/>
          </ac:picMkLst>
        </pc:picChg>
        <pc:cxnChg chg="add">
          <ac:chgData name="Mario Luengo González" userId="8d50e8585d3f7066" providerId="LiveId" clId="{E69FE96C-C532-4CBE-955A-4A078C9A5FEE}" dt="2018-12-01T19:03:18.289" v="542" actId="26606"/>
          <ac:cxnSpMkLst>
            <pc:docMk/>
            <pc:sldMk cId="3501471199" sldId="261"/>
            <ac:cxnSpMk id="6" creationId="{2D72A2C9-F3CA-4216-8BAD-FA4C970C3C4E}"/>
          </ac:cxnSpMkLst>
        </pc:cxnChg>
        <pc:cxnChg chg="del">
          <ac:chgData name="Mario Luengo González" userId="8d50e8585d3f7066" providerId="LiveId" clId="{E69FE96C-C532-4CBE-955A-4A078C9A5FEE}" dt="2018-12-01T19:02:57.409" v="534"/>
          <ac:cxnSpMkLst>
            <pc:docMk/>
            <pc:sldMk cId="3501471199" sldId="261"/>
            <ac:cxnSpMk id="10" creationId="{2D72A2C9-F3CA-4216-8BAD-FA4C970C3C4E}"/>
          </ac:cxnSpMkLst>
        </pc:cxnChg>
      </pc:sldChg>
      <pc:sldChg chg="addSp delSp modSp add mod setBg delDesignElem">
        <pc:chgData name="Mario Luengo González" userId="8d50e8585d3f7066" providerId="LiveId" clId="{E69FE96C-C532-4CBE-955A-4A078C9A5FEE}" dt="2018-12-01T19:33:38.822" v="950" actId="404"/>
        <pc:sldMkLst>
          <pc:docMk/>
          <pc:sldMk cId="1913572534" sldId="262"/>
        </pc:sldMkLst>
        <pc:spChg chg="mod">
          <ac:chgData name="Mario Luengo González" userId="8d50e8585d3f7066" providerId="LiveId" clId="{E69FE96C-C532-4CBE-955A-4A078C9A5FEE}" dt="2018-12-01T19:03:36.058" v="576" actId="20577"/>
          <ac:spMkLst>
            <pc:docMk/>
            <pc:sldMk cId="1913572534" sldId="262"/>
            <ac:spMk id="2" creationId="{0A027569-63B5-4E1C-87B6-B53495BB6B9C}"/>
          </ac:spMkLst>
        </pc:spChg>
        <pc:spChg chg="mod">
          <ac:chgData name="Mario Luengo González" userId="8d50e8585d3f7066" providerId="LiveId" clId="{E69FE96C-C532-4CBE-955A-4A078C9A5FEE}" dt="2018-12-01T19:33:38.822" v="950" actId="404"/>
          <ac:spMkLst>
            <pc:docMk/>
            <pc:sldMk cId="1913572534" sldId="262"/>
            <ac:spMk id="3" creationId="{09805097-40DB-4B2D-A2BF-4D4A81FCC6C3}"/>
          </ac:spMkLst>
        </pc:spChg>
        <pc:spChg chg="add">
          <ac:chgData name="Mario Luengo González" userId="8d50e8585d3f7066" providerId="LiveId" clId="{E69FE96C-C532-4CBE-955A-4A078C9A5FEE}" dt="2018-12-01T19:03:12.440" v="540" actId="26606"/>
          <ac:spMkLst>
            <pc:docMk/>
            <pc:sldMk cId="1913572534" sldId="262"/>
            <ac:spMk id="5" creationId="{8D70B121-56F4-4848-B38B-182089D909FA}"/>
          </ac:spMkLst>
        </pc:spChg>
        <pc:spChg chg="del">
          <ac:chgData name="Mario Luengo González" userId="8d50e8585d3f7066" providerId="LiveId" clId="{E69FE96C-C532-4CBE-955A-4A078C9A5FEE}" dt="2018-12-01T19:03:00.858" v="536"/>
          <ac:spMkLst>
            <pc:docMk/>
            <pc:sldMk cId="1913572534" sldId="262"/>
            <ac:spMk id="8" creationId="{8D70B121-56F4-4848-B38B-182089D909FA}"/>
          </ac:spMkLst>
        </pc:spChg>
        <pc:cxnChg chg="add">
          <ac:chgData name="Mario Luengo González" userId="8d50e8585d3f7066" providerId="LiveId" clId="{E69FE96C-C532-4CBE-955A-4A078C9A5FEE}" dt="2018-12-01T19:03:12.440" v="540" actId="26606"/>
          <ac:cxnSpMkLst>
            <pc:docMk/>
            <pc:sldMk cId="1913572534" sldId="262"/>
            <ac:cxnSpMk id="6" creationId="{2D72A2C9-F3CA-4216-8BAD-FA4C970C3C4E}"/>
          </ac:cxnSpMkLst>
        </pc:cxnChg>
        <pc:cxnChg chg="del">
          <ac:chgData name="Mario Luengo González" userId="8d50e8585d3f7066" providerId="LiveId" clId="{E69FE96C-C532-4CBE-955A-4A078C9A5FEE}" dt="2018-12-01T19:03:00.858" v="536"/>
          <ac:cxnSpMkLst>
            <pc:docMk/>
            <pc:sldMk cId="1913572534" sldId="262"/>
            <ac:cxnSpMk id="10" creationId="{2D72A2C9-F3CA-4216-8BAD-FA4C970C3C4E}"/>
          </ac:cxnSpMkLst>
        </pc:cxnChg>
      </pc:sldChg>
      <pc:sldChg chg="addSp delSp modSp add mod setBg delDesignElem">
        <pc:chgData name="Mario Luengo González" userId="8d50e8585d3f7066" providerId="LiveId" clId="{E69FE96C-C532-4CBE-955A-4A078C9A5FEE}" dt="2018-12-01T19:41:34.099" v="1067" actId="1076"/>
        <pc:sldMkLst>
          <pc:docMk/>
          <pc:sldMk cId="3994251034" sldId="263"/>
        </pc:sldMkLst>
        <pc:spChg chg="mod">
          <ac:chgData name="Mario Luengo González" userId="8d50e8585d3f7066" providerId="LiveId" clId="{E69FE96C-C532-4CBE-955A-4A078C9A5FEE}" dt="2018-12-01T19:03:45.243" v="585" actId="20577"/>
          <ac:spMkLst>
            <pc:docMk/>
            <pc:sldMk cId="3994251034" sldId="263"/>
            <ac:spMk id="2" creationId="{0A027569-63B5-4E1C-87B6-B53495BB6B9C}"/>
          </ac:spMkLst>
        </pc:spChg>
        <pc:spChg chg="del">
          <ac:chgData name="Mario Luengo González" userId="8d50e8585d3f7066" providerId="LiveId" clId="{E69FE96C-C532-4CBE-955A-4A078C9A5FEE}" dt="2018-12-01T19:37:32.059" v="951"/>
          <ac:spMkLst>
            <pc:docMk/>
            <pc:sldMk cId="3994251034" sldId="263"/>
            <ac:spMk id="3" creationId="{09805097-40DB-4B2D-A2BF-4D4A81FCC6C3}"/>
          </ac:spMkLst>
        </pc:spChg>
        <pc:spChg chg="add">
          <ac:chgData name="Mario Luengo González" userId="8d50e8585d3f7066" providerId="LiveId" clId="{E69FE96C-C532-4CBE-955A-4A078C9A5FEE}" dt="2018-12-01T19:03:15.304" v="541" actId="26606"/>
          <ac:spMkLst>
            <pc:docMk/>
            <pc:sldMk cId="3994251034" sldId="263"/>
            <ac:spMk id="5" creationId="{8D70B121-56F4-4848-B38B-182089D909FA}"/>
          </ac:spMkLst>
        </pc:spChg>
        <pc:spChg chg="del">
          <ac:chgData name="Mario Luengo González" userId="8d50e8585d3f7066" providerId="LiveId" clId="{E69FE96C-C532-4CBE-955A-4A078C9A5FEE}" dt="2018-12-01T19:03:03.962" v="538"/>
          <ac:spMkLst>
            <pc:docMk/>
            <pc:sldMk cId="3994251034" sldId="263"/>
            <ac:spMk id="8" creationId="{8D70B121-56F4-4848-B38B-182089D909FA}"/>
          </ac:spMkLst>
        </pc:spChg>
        <pc:spChg chg="add mod">
          <ac:chgData name="Mario Luengo González" userId="8d50e8585d3f7066" providerId="LiveId" clId="{E69FE96C-C532-4CBE-955A-4A078C9A5FEE}" dt="2018-12-01T19:41:15.122" v="1066" actId="1076"/>
          <ac:spMkLst>
            <pc:docMk/>
            <pc:sldMk cId="3994251034" sldId="263"/>
            <ac:spMk id="11" creationId="{D680BA1F-2275-4F6A-A0F9-C7DDF59DF2AA}"/>
          </ac:spMkLst>
        </pc:spChg>
        <pc:picChg chg="add mod">
          <ac:chgData name="Mario Luengo González" userId="8d50e8585d3f7066" providerId="LiveId" clId="{E69FE96C-C532-4CBE-955A-4A078C9A5FEE}" dt="2018-12-01T19:41:34.099" v="1067" actId="1076"/>
          <ac:picMkLst>
            <pc:docMk/>
            <pc:sldMk cId="3994251034" sldId="263"/>
            <ac:picMk id="4" creationId="{1B7B01EF-DC0F-47AF-B0BD-13C135DFCAC9}"/>
          </ac:picMkLst>
        </pc:picChg>
        <pc:picChg chg="add mod">
          <ac:chgData name="Mario Luengo González" userId="8d50e8585d3f7066" providerId="LiveId" clId="{E69FE96C-C532-4CBE-955A-4A078C9A5FEE}" dt="2018-12-01T19:41:34.099" v="1067" actId="1076"/>
          <ac:picMkLst>
            <pc:docMk/>
            <pc:sldMk cId="3994251034" sldId="263"/>
            <ac:picMk id="7" creationId="{641458CB-8479-432C-B918-C05B9C6ADE2E}"/>
          </ac:picMkLst>
        </pc:picChg>
        <pc:picChg chg="add mod">
          <ac:chgData name="Mario Luengo González" userId="8d50e8585d3f7066" providerId="LiveId" clId="{E69FE96C-C532-4CBE-955A-4A078C9A5FEE}" dt="2018-12-01T19:41:34.099" v="1067" actId="1076"/>
          <ac:picMkLst>
            <pc:docMk/>
            <pc:sldMk cId="3994251034" sldId="263"/>
            <ac:picMk id="9" creationId="{29AA08EA-BEA4-4586-9DB1-95F15E5BE357}"/>
          </ac:picMkLst>
        </pc:picChg>
        <pc:cxnChg chg="add">
          <ac:chgData name="Mario Luengo González" userId="8d50e8585d3f7066" providerId="LiveId" clId="{E69FE96C-C532-4CBE-955A-4A078C9A5FEE}" dt="2018-12-01T19:03:15.304" v="541" actId="26606"/>
          <ac:cxnSpMkLst>
            <pc:docMk/>
            <pc:sldMk cId="3994251034" sldId="263"/>
            <ac:cxnSpMk id="6" creationId="{2D72A2C9-F3CA-4216-8BAD-FA4C970C3C4E}"/>
          </ac:cxnSpMkLst>
        </pc:cxnChg>
        <pc:cxnChg chg="del">
          <ac:chgData name="Mario Luengo González" userId="8d50e8585d3f7066" providerId="LiveId" clId="{E69FE96C-C532-4CBE-955A-4A078C9A5FEE}" dt="2018-12-01T19:03:03.962" v="538"/>
          <ac:cxnSpMkLst>
            <pc:docMk/>
            <pc:sldMk cId="3994251034" sldId="263"/>
            <ac:cxnSpMk id="10" creationId="{2D72A2C9-F3CA-4216-8BAD-FA4C970C3C4E}"/>
          </ac:cxnSpMkLst>
        </pc:cxnChg>
      </pc:sldChg>
      <pc:sldChg chg="addSp modSp add mod setBg">
        <pc:chgData name="Mario Luengo González" userId="8d50e8585d3f7066" providerId="LiveId" clId="{E69FE96C-C532-4CBE-955A-4A078C9A5FEE}" dt="2018-12-01T19:52:57.734" v="1384" actId="20577"/>
        <pc:sldMkLst>
          <pc:docMk/>
          <pc:sldMk cId="3276368062" sldId="264"/>
        </pc:sldMkLst>
        <pc:spChg chg="mod">
          <ac:chgData name="Mario Luengo González" userId="8d50e8585d3f7066" providerId="LiveId" clId="{E69FE96C-C532-4CBE-955A-4A078C9A5FEE}" dt="2018-12-01T19:04:10.730" v="606" actId="26606"/>
          <ac:spMkLst>
            <pc:docMk/>
            <pc:sldMk cId="3276368062" sldId="264"/>
            <ac:spMk id="2" creationId="{DA10B12B-1514-4CA9-8F8E-F7CA88BAE16A}"/>
          </ac:spMkLst>
        </pc:spChg>
        <pc:spChg chg="mod">
          <ac:chgData name="Mario Luengo González" userId="8d50e8585d3f7066" providerId="LiveId" clId="{E69FE96C-C532-4CBE-955A-4A078C9A5FEE}" dt="2018-12-01T19:52:57.734" v="1384" actId="20577"/>
          <ac:spMkLst>
            <pc:docMk/>
            <pc:sldMk cId="3276368062" sldId="264"/>
            <ac:spMk id="3" creationId="{8E0EB905-514E-43F2-9E46-D907672B8113}"/>
          </ac:spMkLst>
        </pc:spChg>
        <pc:spChg chg="add">
          <ac:chgData name="Mario Luengo González" userId="8d50e8585d3f7066" providerId="LiveId" clId="{E69FE96C-C532-4CBE-955A-4A078C9A5FEE}" dt="2018-12-01T19:04:10.730" v="606" actId="26606"/>
          <ac:spMkLst>
            <pc:docMk/>
            <pc:sldMk cId="3276368062" sldId="264"/>
            <ac:spMk id="8" creationId="{8D70B121-56F4-4848-B38B-182089D909FA}"/>
          </ac:spMkLst>
        </pc:spChg>
        <pc:picChg chg="add mod">
          <ac:chgData name="Mario Luengo González" userId="8d50e8585d3f7066" providerId="LiveId" clId="{E69FE96C-C532-4CBE-955A-4A078C9A5FEE}" dt="2018-12-01T19:52:12.247" v="1367" actId="1076"/>
          <ac:picMkLst>
            <pc:docMk/>
            <pc:sldMk cId="3276368062" sldId="264"/>
            <ac:picMk id="4" creationId="{9C37107C-65F0-4689-9488-9D0593E64BA1}"/>
          </ac:picMkLst>
        </pc:picChg>
        <pc:picChg chg="add mod">
          <ac:chgData name="Mario Luengo González" userId="8d50e8585d3f7066" providerId="LiveId" clId="{E69FE96C-C532-4CBE-955A-4A078C9A5FEE}" dt="2018-12-01T19:52:12.247" v="1367" actId="1076"/>
          <ac:picMkLst>
            <pc:docMk/>
            <pc:sldMk cId="3276368062" sldId="264"/>
            <ac:picMk id="5" creationId="{D04690D8-8386-44F5-8EE5-F7C415772C76}"/>
          </ac:picMkLst>
        </pc:picChg>
        <pc:cxnChg chg="add">
          <ac:chgData name="Mario Luengo González" userId="8d50e8585d3f7066" providerId="LiveId" clId="{E69FE96C-C532-4CBE-955A-4A078C9A5FEE}" dt="2018-12-01T19:04:10.730" v="606" actId="26606"/>
          <ac:cxnSpMkLst>
            <pc:docMk/>
            <pc:sldMk cId="3276368062" sldId="264"/>
            <ac:cxnSpMk id="10" creationId="{2D72A2C9-F3CA-4216-8BAD-FA4C970C3C4E}"/>
          </ac:cxnSpMkLst>
        </pc:cxnChg>
      </pc:sldChg>
      <pc:sldChg chg="addSp modSp add mod setBg">
        <pc:chgData name="Mario Luengo González" userId="8d50e8585d3f7066" providerId="LiveId" clId="{E69FE96C-C532-4CBE-955A-4A078C9A5FEE}" dt="2018-12-01T19:04:31.418" v="625" actId="26606"/>
        <pc:sldMkLst>
          <pc:docMk/>
          <pc:sldMk cId="1741258509" sldId="265"/>
        </pc:sldMkLst>
        <pc:spChg chg="mod">
          <ac:chgData name="Mario Luengo González" userId="8d50e8585d3f7066" providerId="LiveId" clId="{E69FE96C-C532-4CBE-955A-4A078C9A5FEE}" dt="2018-12-01T19:04:31.418" v="625" actId="26606"/>
          <ac:spMkLst>
            <pc:docMk/>
            <pc:sldMk cId="1741258509" sldId="265"/>
            <ac:spMk id="2" creationId="{6082C1B9-F845-44D7-8DB1-33A59751F04D}"/>
          </ac:spMkLst>
        </pc:spChg>
        <pc:spChg chg="mod">
          <ac:chgData name="Mario Luengo González" userId="8d50e8585d3f7066" providerId="LiveId" clId="{E69FE96C-C532-4CBE-955A-4A078C9A5FEE}" dt="2018-12-01T19:04:31.418" v="625" actId="26606"/>
          <ac:spMkLst>
            <pc:docMk/>
            <pc:sldMk cId="1741258509" sldId="265"/>
            <ac:spMk id="3" creationId="{563E3417-27BA-4000-AE0C-0731A7A73A25}"/>
          </ac:spMkLst>
        </pc:spChg>
        <pc:spChg chg="add">
          <ac:chgData name="Mario Luengo González" userId="8d50e8585d3f7066" providerId="LiveId" clId="{E69FE96C-C532-4CBE-955A-4A078C9A5FEE}" dt="2018-12-01T19:04:31.418" v="625" actId="26606"/>
          <ac:spMkLst>
            <pc:docMk/>
            <pc:sldMk cId="1741258509" sldId="265"/>
            <ac:spMk id="8" creationId="{8D70B121-56F4-4848-B38B-182089D909FA}"/>
          </ac:spMkLst>
        </pc:spChg>
        <pc:cxnChg chg="add">
          <ac:chgData name="Mario Luengo González" userId="8d50e8585d3f7066" providerId="LiveId" clId="{E69FE96C-C532-4CBE-955A-4A078C9A5FEE}" dt="2018-12-01T19:04:31.418" v="625" actId="26606"/>
          <ac:cxnSpMkLst>
            <pc:docMk/>
            <pc:sldMk cId="1741258509" sldId="265"/>
            <ac:cxnSpMk id="10" creationId="{2D72A2C9-F3CA-4216-8BAD-FA4C970C3C4E}"/>
          </ac:cxnSpMkLst>
        </pc:cxnChg>
      </pc:sldChg>
      <pc:sldChg chg="addSp delSp modSp add">
        <pc:chgData name="Mario Luengo González" userId="8d50e8585d3f7066" providerId="LiveId" clId="{E69FE96C-C532-4CBE-955A-4A078C9A5FEE}" dt="2018-12-01T19:30:23.873" v="885" actId="1076"/>
        <pc:sldMkLst>
          <pc:docMk/>
          <pc:sldMk cId="4094001084" sldId="266"/>
        </pc:sldMkLst>
        <pc:spChg chg="mod">
          <ac:chgData name="Mario Luengo González" userId="8d50e8585d3f7066" providerId="LiveId" clId="{E69FE96C-C532-4CBE-955A-4A078C9A5FEE}" dt="2018-12-01T19:29:16.691" v="859" actId="20577"/>
          <ac:spMkLst>
            <pc:docMk/>
            <pc:sldMk cId="4094001084" sldId="266"/>
            <ac:spMk id="2" creationId="{0A027569-63B5-4E1C-87B6-B53495BB6B9C}"/>
          </ac:spMkLst>
        </pc:spChg>
        <pc:spChg chg="mod">
          <ac:chgData name="Mario Luengo González" userId="8d50e8585d3f7066" providerId="LiveId" clId="{E69FE96C-C532-4CBE-955A-4A078C9A5FEE}" dt="2018-12-01T19:29:26.039" v="877" actId="20577"/>
          <ac:spMkLst>
            <pc:docMk/>
            <pc:sldMk cId="4094001084" sldId="266"/>
            <ac:spMk id="3" creationId="{09805097-40DB-4B2D-A2BF-4D4A81FCC6C3}"/>
          </ac:spMkLst>
        </pc:spChg>
        <pc:picChg chg="add del mod">
          <ac:chgData name="Mario Luengo González" userId="8d50e8585d3f7066" providerId="LiveId" clId="{E69FE96C-C532-4CBE-955A-4A078C9A5FEE}" dt="2018-12-01T19:29:52.426" v="880" actId="478"/>
          <ac:picMkLst>
            <pc:docMk/>
            <pc:sldMk cId="4094001084" sldId="266"/>
            <ac:picMk id="4" creationId="{EBDDE0B7-3A00-4B06-B4CC-0012C466A5BB}"/>
          </ac:picMkLst>
        </pc:picChg>
        <pc:picChg chg="add mod">
          <ac:chgData name="Mario Luengo González" userId="8d50e8585d3f7066" providerId="LiveId" clId="{E69FE96C-C532-4CBE-955A-4A078C9A5FEE}" dt="2018-12-01T19:30:23.873" v="885" actId="1076"/>
          <ac:picMkLst>
            <pc:docMk/>
            <pc:sldMk cId="4094001084" sldId="266"/>
            <ac:picMk id="5" creationId="{74EFEC67-DAFE-4381-98B7-335B36235B87}"/>
          </ac:picMkLst>
        </pc:picChg>
        <pc:picChg chg="del">
          <ac:chgData name="Mario Luengo González" userId="8d50e8585d3f7066" providerId="LiveId" clId="{E69FE96C-C532-4CBE-955A-4A078C9A5FEE}" dt="2018-12-01T19:28:43.410" v="819" actId="478"/>
          <ac:picMkLst>
            <pc:docMk/>
            <pc:sldMk cId="4094001084" sldId="266"/>
            <ac:picMk id="6" creationId="{4A3D2E3C-2C2E-4479-A99E-73C241990F35}"/>
          </ac:picMkLst>
        </pc:picChg>
      </pc:sldChg>
      <pc:sldChg chg="addSp delSp modSp add">
        <pc:chgData name="Mario Luengo González" userId="8d50e8585d3f7066" providerId="LiveId" clId="{E69FE96C-C532-4CBE-955A-4A078C9A5FEE}" dt="2018-12-01T19:45:22.373" v="1140" actId="1076"/>
        <pc:sldMkLst>
          <pc:docMk/>
          <pc:sldMk cId="4177468819" sldId="267"/>
        </pc:sldMkLst>
        <pc:spChg chg="add del mod">
          <ac:chgData name="Mario Luengo González" userId="8d50e8585d3f7066" providerId="LiveId" clId="{E69FE96C-C532-4CBE-955A-4A078C9A5FEE}" dt="2018-12-01T19:42:47.739" v="1070" actId="478"/>
          <ac:spMkLst>
            <pc:docMk/>
            <pc:sldMk cId="4177468819" sldId="267"/>
            <ac:spMk id="8" creationId="{FF3FD56F-451D-4FA4-A810-16FEFE838E92}"/>
          </ac:spMkLst>
        </pc:spChg>
        <pc:spChg chg="mod">
          <ac:chgData name="Mario Luengo González" userId="8d50e8585d3f7066" providerId="LiveId" clId="{E69FE96C-C532-4CBE-955A-4A078C9A5FEE}" dt="2018-12-01T19:45:10.690" v="1137" actId="1076"/>
          <ac:spMkLst>
            <pc:docMk/>
            <pc:sldMk cId="4177468819" sldId="267"/>
            <ac:spMk id="11" creationId="{D680BA1F-2275-4F6A-A0F9-C7DDF59DF2AA}"/>
          </ac:spMkLst>
        </pc:spChg>
        <pc:picChg chg="del">
          <ac:chgData name="Mario Luengo González" userId="8d50e8585d3f7066" providerId="LiveId" clId="{E69FE96C-C532-4CBE-955A-4A078C9A5FEE}" dt="2018-12-01T19:42:43.258" v="1069" actId="478"/>
          <ac:picMkLst>
            <pc:docMk/>
            <pc:sldMk cId="4177468819" sldId="267"/>
            <ac:picMk id="4" creationId="{1B7B01EF-DC0F-47AF-B0BD-13C135DFCAC9}"/>
          </ac:picMkLst>
        </pc:picChg>
        <pc:picChg chg="del">
          <ac:chgData name="Mario Luengo González" userId="8d50e8585d3f7066" providerId="LiveId" clId="{E69FE96C-C532-4CBE-955A-4A078C9A5FEE}" dt="2018-12-01T19:42:43.258" v="1069" actId="478"/>
          <ac:picMkLst>
            <pc:docMk/>
            <pc:sldMk cId="4177468819" sldId="267"/>
            <ac:picMk id="7" creationId="{641458CB-8479-432C-B918-C05B9C6ADE2E}"/>
          </ac:picMkLst>
        </pc:picChg>
        <pc:picChg chg="del">
          <ac:chgData name="Mario Luengo González" userId="8d50e8585d3f7066" providerId="LiveId" clId="{E69FE96C-C532-4CBE-955A-4A078C9A5FEE}" dt="2018-12-01T19:42:43.258" v="1069" actId="478"/>
          <ac:picMkLst>
            <pc:docMk/>
            <pc:sldMk cId="4177468819" sldId="267"/>
            <ac:picMk id="9" creationId="{29AA08EA-BEA4-4586-9DB1-95F15E5BE357}"/>
          </ac:picMkLst>
        </pc:picChg>
        <pc:picChg chg="add del mod">
          <ac:chgData name="Mario Luengo González" userId="8d50e8585d3f7066" providerId="LiveId" clId="{E69FE96C-C532-4CBE-955A-4A078C9A5FEE}" dt="2018-12-01T19:44:47.996" v="1133" actId="478"/>
          <ac:picMkLst>
            <pc:docMk/>
            <pc:sldMk cId="4177468819" sldId="267"/>
            <ac:picMk id="10" creationId="{7C367598-4892-4DFE-86CA-325AAA59B2C3}"/>
          </ac:picMkLst>
        </pc:picChg>
        <pc:picChg chg="add mod">
          <ac:chgData name="Mario Luengo González" userId="8d50e8585d3f7066" providerId="LiveId" clId="{E69FE96C-C532-4CBE-955A-4A078C9A5FEE}" dt="2018-12-01T19:45:22.373" v="1140" actId="1076"/>
          <ac:picMkLst>
            <pc:docMk/>
            <pc:sldMk cId="4177468819" sldId="267"/>
            <ac:picMk id="12" creationId="{2E3851A8-4502-43B1-B4A6-B3E04074BBC1}"/>
          </ac:picMkLst>
        </pc:picChg>
      </pc:sldChg>
    </pc:docChg>
  </pc:docChgLst>
  <pc:docChgLst>
    <pc:chgData name="Usuario invitado" providerId="Windows Live" clId="Web-{D881F38C-4C65-4734-ACD8-A15C9EBB5111}"/>
    <pc:docChg chg="modSld">
      <pc:chgData name="Usuario invitado" userId="" providerId="Windows Live" clId="Web-{D881F38C-4C65-4734-ACD8-A15C9EBB5111}" dt="2018-12-01T19:24:30.800" v="126" actId="1076"/>
      <pc:docMkLst>
        <pc:docMk/>
      </pc:docMkLst>
      <pc:sldChg chg="modSp">
        <pc:chgData name="Usuario invitado" userId="" providerId="Windows Live" clId="Web-{D881F38C-4C65-4734-ACD8-A15C9EBB5111}" dt="2018-12-01T18:57:22.533" v="120" actId="20577"/>
        <pc:sldMkLst>
          <pc:docMk/>
          <pc:sldMk cId="3546350189" sldId="257"/>
        </pc:sldMkLst>
        <pc:spChg chg="mod">
          <ac:chgData name="Usuario invitado" userId="" providerId="Windows Live" clId="Web-{D881F38C-4C65-4734-ACD8-A15C9EBB5111}" dt="2018-12-01T18:57:22.533" v="120" actId="20577"/>
          <ac:spMkLst>
            <pc:docMk/>
            <pc:sldMk cId="3546350189" sldId="257"/>
            <ac:spMk id="3" creationId="{EAE5BE47-6DF3-42F7-801C-C6880398F5D8}"/>
          </ac:spMkLst>
        </pc:spChg>
      </pc:sldChg>
      <pc:sldChg chg="modSp">
        <pc:chgData name="Usuario invitado" userId="" providerId="Windows Live" clId="Web-{D881F38C-4C65-4734-ACD8-A15C9EBB5111}" dt="2018-12-01T19:24:30.800" v="126" actId="1076"/>
        <pc:sldMkLst>
          <pc:docMk/>
          <pc:sldMk cId="2520644308" sldId="259"/>
        </pc:sldMkLst>
        <pc:picChg chg="mod">
          <ac:chgData name="Usuario invitado" userId="" providerId="Windows Live" clId="Web-{D881F38C-4C65-4734-ACD8-A15C9EBB5111}" dt="2018-12-01T19:24:30.800" v="126" actId="1076"/>
          <ac:picMkLst>
            <pc:docMk/>
            <pc:sldMk cId="2520644308" sldId="259"/>
            <ac:picMk id="4" creationId="{262D1A32-5AF3-41B2-81CC-FB9C22DCEDF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7470A-6BD6-459F-989F-82444A498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120117-A605-4D5E-8B24-14ABACFB5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7F416B-4B5A-4553-BD1A-11C301137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9F18-9937-4E3F-B1F1-91D020C19F4A}" type="datetimeFigureOut">
              <a:rPr lang="es-ES" smtClean="0"/>
              <a:t>01/12/2018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7E5F68-2725-40B1-9448-22B72DD2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0EA9F5-8500-4089-80B8-0DD05CBD9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64E9-8D98-4B35-ACF3-CF46814699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6870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6259F-7C21-4972-AC27-AB18E270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DD7466C-6FB5-4357-A332-1C1B8D7EB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912225-53BB-4EDB-BF12-2A435BEBB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9F18-9937-4E3F-B1F1-91D020C19F4A}" type="datetimeFigureOut">
              <a:rPr lang="es-ES" smtClean="0"/>
              <a:t>01/12/2018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ED6846-775A-4B4F-A24B-DDE49922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489EEB-9FF8-4D49-8E89-146513B51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64E9-8D98-4B35-ACF3-CF46814699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303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DDE873-4A27-4EEF-B6EE-8A03F1D806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9512081-95E7-4A76-B3D9-3B92EFA04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A6772A-5994-4C0B-959C-BAACC7A8D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9F18-9937-4E3F-B1F1-91D020C19F4A}" type="datetimeFigureOut">
              <a:rPr lang="es-ES" smtClean="0"/>
              <a:t>01/12/2018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4C2139-A9B6-4AE3-A398-799E129C1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89BDEC-5DB9-4C27-8500-E0201953D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64E9-8D98-4B35-ACF3-CF46814699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806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7981E-2477-4522-AAFA-51E1F5AB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F96808-780A-4BDD-8AFE-AC51998E8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E45339-337A-4FB8-9D58-7D897C1E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9F18-9937-4E3F-B1F1-91D020C19F4A}" type="datetimeFigureOut">
              <a:rPr lang="es-ES" smtClean="0"/>
              <a:t>01/12/2018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9138D5-5E82-4957-AC83-6814FD177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F38531-9D69-46B6-BE36-5BF82A96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64E9-8D98-4B35-ACF3-CF46814699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128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F062A-9108-46D0-B24D-E9FBD4A7D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6C193B-95D6-41CB-8739-F2AAF3728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BB8566-7A9E-4F1F-88C5-9921752E7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9F18-9937-4E3F-B1F1-91D020C19F4A}" type="datetimeFigureOut">
              <a:rPr lang="es-ES" smtClean="0"/>
              <a:t>01/12/2018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F62C16-4457-413F-9C3A-E14F88E56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B9EA60-902F-4EA5-B67E-F6CC91C9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64E9-8D98-4B35-ACF3-CF46814699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4908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9D6A8-6C79-4010-BE7D-46DD018F1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706EE7-511B-4F6E-B6CA-09883018D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3CA299-8FE5-4ECA-8859-4396CF1DB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CF725A-5742-4D58-9196-61A65A02F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9F18-9937-4E3F-B1F1-91D020C19F4A}" type="datetimeFigureOut">
              <a:rPr lang="es-ES" smtClean="0"/>
              <a:t>01/12/2018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1E08FC-2D55-49BB-B345-A8C62E97F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801AB0-4AEA-43D0-A9BF-C071A8875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64E9-8D98-4B35-ACF3-CF46814699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352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B7A7D-5532-42DE-A433-9C157227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63C8C8-BC67-47B1-A5F8-B5FC31842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B6D895-B06D-456B-A6B4-8E50B0574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31F094F-1CD2-4197-A769-D2433EBE6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1BBD46A-EFD2-4670-9D94-C07565E51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932EF2D-915C-4BD7-95B2-8DA1B6949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9F18-9937-4E3F-B1F1-91D020C19F4A}" type="datetimeFigureOut">
              <a:rPr lang="es-ES" smtClean="0"/>
              <a:t>01/12/2018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043D3FB-F032-41B3-B45D-16F419C3A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1C4EC5C-4DE3-4C6F-8440-B8991E055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64E9-8D98-4B35-ACF3-CF46814699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001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013D4-3E37-4AC9-A919-35C476B30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296A57A-5848-49CE-A7B3-E7B809FF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9F18-9937-4E3F-B1F1-91D020C19F4A}" type="datetimeFigureOut">
              <a:rPr lang="es-ES" smtClean="0"/>
              <a:t>01/12/2018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E592CF9-735D-47CD-B4EA-1E999D403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DEEE2E-9F96-47DB-B79D-14F283F6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64E9-8D98-4B35-ACF3-CF46814699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330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03B2625-61B1-4B0E-85E4-B3584E7B9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9F18-9937-4E3F-B1F1-91D020C19F4A}" type="datetimeFigureOut">
              <a:rPr lang="es-ES" smtClean="0"/>
              <a:t>01/12/2018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BE7420B-8507-49C1-81A3-B5463B13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073218-8DF4-440F-9186-B6EDBFB26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64E9-8D98-4B35-ACF3-CF46814699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6124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A76D3-272A-43B0-B76D-871CAD1CD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E63D22-2514-46F4-BF2B-F15C106EC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60AC2C-9AAB-4CD5-BA73-E61493263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9F990E-78F6-4781-B383-0E35A795E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9F18-9937-4E3F-B1F1-91D020C19F4A}" type="datetimeFigureOut">
              <a:rPr lang="es-ES" smtClean="0"/>
              <a:t>01/12/2018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293792-310E-4F26-9E70-0519CD90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892756-D889-4B09-902A-4F2E279F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64E9-8D98-4B35-ACF3-CF46814699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952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3BC01-97F1-4BA0-80A6-79F59F35E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5B954AB-02CC-444C-90DA-FFB22EEF7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70172A1-7729-4D31-8177-33050AA38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348892-9DFF-4542-BB06-C7A54703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9F18-9937-4E3F-B1F1-91D020C19F4A}" type="datetimeFigureOut">
              <a:rPr lang="es-ES" smtClean="0"/>
              <a:t>01/12/2018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42886B-B88B-48DD-87F3-653D5D4F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C22301-7A80-4D4D-9A84-D115685B0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64E9-8D98-4B35-ACF3-CF46814699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851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B6F7718-51FE-404F-B566-7285C567D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6355B1-5ABB-4957-B9F1-670018ACF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A7185E-D5D9-4A52-AF14-5BA4C68DF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A9F18-9937-4E3F-B1F1-91D020C19F4A}" type="datetimeFigureOut">
              <a:rPr lang="es-ES" smtClean="0"/>
              <a:t>01/12/2018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002C1B-F7F1-42F2-B35D-4BCA0747B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0CB7B5-65CD-4E28-913A-9A4356F54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E64E9-8D98-4B35-ACF3-CF46814699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247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EF4E260-B79D-41D8-90EB-C84807CD7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D730F0-7E37-43BD-833F-981B1EF83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215" y="1269255"/>
            <a:ext cx="5956353" cy="3038947"/>
          </a:xfrm>
        </p:spPr>
        <p:txBody>
          <a:bodyPr>
            <a:normAutofit/>
          </a:bodyPr>
          <a:lstStyle/>
          <a:p>
            <a:pPr algn="r"/>
            <a:r>
              <a:rPr lang="es-ES" sz="5400" dirty="0" err="1">
                <a:solidFill>
                  <a:srgbClr val="FFFFFF"/>
                </a:solidFill>
              </a:rPr>
              <a:t>WiFiMadrid</a:t>
            </a:r>
            <a:endParaRPr lang="es-ES" sz="54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F95EEA-B688-41F7-A31B-5ABCDD001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215" y="4578114"/>
            <a:ext cx="5956353" cy="1247274"/>
          </a:xfrm>
        </p:spPr>
        <p:txBody>
          <a:bodyPr>
            <a:normAutofit/>
          </a:bodyPr>
          <a:lstStyle/>
          <a:p>
            <a:pPr algn="r"/>
            <a:r>
              <a:rPr lang="es-ES" dirty="0">
                <a:solidFill>
                  <a:srgbClr val="FFFFFF"/>
                </a:solidFill>
              </a:rPr>
              <a:t>Web Semántica y </a:t>
            </a:r>
            <a:r>
              <a:rPr lang="es-ES" dirty="0" err="1">
                <a:solidFill>
                  <a:srgbClr val="FFFFFF"/>
                </a:solidFill>
              </a:rPr>
              <a:t>Linked</a:t>
            </a:r>
            <a:r>
              <a:rPr lang="es-ES" dirty="0">
                <a:solidFill>
                  <a:srgbClr val="FFFFFF"/>
                </a:solidFill>
              </a:rPr>
              <a:t> Data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86AD50-C6DC-4D98-A467-9AC1F3C2D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1208F6-8B1C-4098-9388-150BC8E44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rgbClr val="A6A6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387E025-01EC-4738-8042-D244744BE81B}"/>
              </a:ext>
            </a:extLst>
          </p:cNvPr>
          <p:cNvSpPr txBox="1"/>
          <p:nvPr/>
        </p:nvSpPr>
        <p:spPr>
          <a:xfrm>
            <a:off x="7975141" y="2788728"/>
            <a:ext cx="36170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/>
              <a:t>Grupo 4: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Víctor Domínguez </a:t>
            </a:r>
            <a:r>
              <a:rPr lang="es-ES" dirty="0" err="1"/>
              <a:t>Fdez-Marcote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Alberto López Mora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Mario Luengo González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Javier </a:t>
            </a:r>
            <a:r>
              <a:rPr lang="es-ES" dirty="0" err="1"/>
              <a:t>Tagarro</a:t>
            </a:r>
            <a:r>
              <a:rPr lang="es-ES" dirty="0"/>
              <a:t> López de Ayala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Miriam Zaragoza Pastor</a:t>
            </a:r>
          </a:p>
        </p:txBody>
      </p:sp>
    </p:spTree>
    <p:extLst>
      <p:ext uri="{BB962C8B-B14F-4D97-AF65-F5344CB8AC3E}">
        <p14:creationId xmlns:p14="http://schemas.microsoft.com/office/powerpoint/2010/main" val="1888194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10B12B-1514-4CA9-8F8E-F7CA88BAE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s-ES">
                <a:solidFill>
                  <a:schemeClr val="accent1"/>
                </a:solidFill>
              </a:rPr>
              <a:t>RDF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0EB905-514E-43F2-9E46-D907672B8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2" y="963877"/>
            <a:ext cx="2488458" cy="4930246"/>
          </a:xfrm>
        </p:spPr>
        <p:txBody>
          <a:bodyPr anchor="ctr">
            <a:normAutofit/>
          </a:bodyPr>
          <a:lstStyle/>
          <a:p>
            <a:r>
              <a:rPr lang="es-ES" sz="2400" dirty="0" err="1"/>
              <a:t>OpenRefine</a:t>
            </a:r>
            <a:endParaRPr lang="es-ES" sz="2400" dirty="0"/>
          </a:p>
          <a:p>
            <a:r>
              <a:rPr lang="es-ES" sz="2400" dirty="0"/>
              <a:t>Transformar CSV</a:t>
            </a:r>
          </a:p>
          <a:p>
            <a:r>
              <a:rPr lang="es-ES" sz="2400"/>
              <a:t>Archivo .</a:t>
            </a:r>
            <a:r>
              <a:rPr lang="es-ES" sz="2400" dirty="0"/>
              <a:t>rdf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C37107C-65F0-4689-9488-9D0593E64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225" y="748781"/>
            <a:ext cx="3889572" cy="261723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04690D8-8386-44F5-8EE5-F7C415772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225" y="3567677"/>
            <a:ext cx="3889572" cy="263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368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82C1B9-F845-44D7-8DB1-33A59751F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s-ES" dirty="0">
                <a:solidFill>
                  <a:schemeClr val="accent1"/>
                </a:solidFill>
              </a:rPr>
              <a:t>Enlazado de datos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3E3417-27BA-4000-AE0C-0731A7A73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es-ES" sz="2400"/>
          </a:p>
        </p:txBody>
      </p:sp>
    </p:spTree>
    <p:extLst>
      <p:ext uri="{BB962C8B-B14F-4D97-AF65-F5344CB8AC3E}">
        <p14:creationId xmlns:p14="http://schemas.microsoft.com/office/powerpoint/2010/main" val="1741258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C133F1-0248-4D73-AD19-4C6C34465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s-ES" dirty="0">
                <a:solidFill>
                  <a:schemeClr val="accent1"/>
                </a:solidFill>
              </a:rPr>
              <a:t>Tabla de Contenido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E5BE47-6DF3-42F7-801C-C6880398F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s-ES" sz="2400" dirty="0"/>
              <a:t>Introducción</a:t>
            </a:r>
          </a:p>
          <a:p>
            <a:r>
              <a:rPr lang="es-ES" sz="2400" dirty="0"/>
              <a:t>Análisis del data set</a:t>
            </a:r>
          </a:p>
          <a:p>
            <a:r>
              <a:rPr lang="es-ES" sz="2400" dirty="0">
                <a:cs typeface="Calibri"/>
              </a:rPr>
              <a:t>Licencia de los datos</a:t>
            </a:r>
          </a:p>
          <a:p>
            <a:r>
              <a:rPr lang="es-ES" sz="2400" dirty="0" err="1">
                <a:cs typeface="Calibri"/>
              </a:rPr>
              <a:t>Resource</a:t>
            </a:r>
            <a:r>
              <a:rPr lang="es-ES" sz="2400" dirty="0">
                <a:cs typeface="Calibri"/>
              </a:rPr>
              <a:t> </a:t>
            </a:r>
            <a:r>
              <a:rPr lang="es-ES" sz="2400" dirty="0" err="1">
                <a:cs typeface="Calibri"/>
              </a:rPr>
              <a:t>Naming</a:t>
            </a:r>
            <a:r>
              <a:rPr lang="es-ES" sz="2400" dirty="0">
                <a:cs typeface="Calibri"/>
              </a:rPr>
              <a:t> </a:t>
            </a:r>
            <a:r>
              <a:rPr lang="es-ES" sz="2400" dirty="0" err="1">
                <a:cs typeface="Calibri"/>
              </a:rPr>
              <a:t>Strategy</a:t>
            </a:r>
            <a:endParaRPr lang="es-ES" sz="2400" dirty="0">
              <a:cs typeface="Calibri"/>
            </a:endParaRPr>
          </a:p>
          <a:p>
            <a:r>
              <a:rPr lang="es-ES" sz="2400" dirty="0">
                <a:cs typeface="Calibri"/>
              </a:rPr>
              <a:t>Ontología</a:t>
            </a:r>
          </a:p>
          <a:p>
            <a:r>
              <a:rPr lang="es-ES" sz="2400" dirty="0" err="1">
                <a:cs typeface="Calibri"/>
              </a:rPr>
              <a:t>OpenRefine</a:t>
            </a:r>
            <a:endParaRPr lang="es-ES" sz="2400" dirty="0">
              <a:cs typeface="Calibri"/>
            </a:endParaRPr>
          </a:p>
          <a:p>
            <a:r>
              <a:rPr lang="es-ES" sz="2400" dirty="0">
                <a:cs typeface="Calibri"/>
              </a:rPr>
              <a:t>RDF</a:t>
            </a:r>
          </a:p>
          <a:p>
            <a:r>
              <a:rPr lang="es-ES" sz="2400" dirty="0">
                <a:cs typeface="Calibri"/>
              </a:rPr>
              <a:t>Enlazado de datos</a:t>
            </a:r>
          </a:p>
        </p:txBody>
      </p:sp>
    </p:spTree>
    <p:extLst>
      <p:ext uri="{BB962C8B-B14F-4D97-AF65-F5344CB8AC3E}">
        <p14:creationId xmlns:p14="http://schemas.microsoft.com/office/powerpoint/2010/main" val="3546350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808732-0AD6-494B-BDA5-44F76CE8E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s-ES" dirty="0">
                <a:solidFill>
                  <a:schemeClr val="accent1"/>
                </a:solidFill>
              </a:rPr>
              <a:t>Introducción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426A94-1690-463E-AF4A-AE5F40CD5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992924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027569-63B5-4E1C-87B6-B53495BB6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s-ES" dirty="0">
                <a:solidFill>
                  <a:schemeClr val="accent1"/>
                </a:solidFill>
              </a:rPr>
              <a:t>Análisis del data set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805097-40DB-4B2D-A2BF-4D4A81FCC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1993927"/>
          </a:xfrm>
        </p:spPr>
        <p:txBody>
          <a:bodyPr anchor="ctr">
            <a:normAutofit/>
          </a:bodyPr>
          <a:lstStyle/>
          <a:p>
            <a:r>
              <a:rPr lang="es-ES" sz="2400" dirty="0"/>
              <a:t>Información de los sitios con puntos </a:t>
            </a:r>
            <a:r>
              <a:rPr lang="es-ES" sz="2400" dirty="0" err="1"/>
              <a:t>WiFi</a:t>
            </a:r>
            <a:endParaRPr lang="es-ES" sz="2400" dirty="0"/>
          </a:p>
          <a:p>
            <a:r>
              <a:rPr lang="es-ES" sz="2400" dirty="0"/>
              <a:t>Zona de Madrid</a:t>
            </a:r>
          </a:p>
          <a:p>
            <a:r>
              <a:rPr lang="es-ES" sz="2400" dirty="0"/>
              <a:t>Dirección, paradas de transporte público, </a:t>
            </a:r>
            <a:r>
              <a:rPr lang="es-ES" sz="2400" dirty="0" err="1"/>
              <a:t>etc</a:t>
            </a:r>
            <a:endParaRPr lang="es-ES" sz="2400" dirty="0"/>
          </a:p>
          <a:p>
            <a:r>
              <a:rPr lang="es-ES" sz="2400" dirty="0"/>
              <a:t>analysis.html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A3D2E3C-2C2E-4479-A99E-73C241990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6" y="2957804"/>
            <a:ext cx="6164154" cy="32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44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027569-63B5-4E1C-87B6-B53495BB6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s-ES" dirty="0">
                <a:solidFill>
                  <a:schemeClr val="accent1"/>
                </a:solidFill>
              </a:rPr>
              <a:t>Licencia de los datos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805097-40DB-4B2D-A2BF-4D4A81FCC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1993927"/>
          </a:xfrm>
        </p:spPr>
        <p:txBody>
          <a:bodyPr anchor="ctr">
            <a:normAutofit/>
          </a:bodyPr>
          <a:lstStyle/>
          <a:p>
            <a:r>
              <a:rPr lang="es-ES" sz="2400" dirty="0"/>
              <a:t>analysis.html</a:t>
            </a:r>
          </a:p>
          <a:p>
            <a:pPr marL="0" indent="0">
              <a:buNone/>
            </a:pPr>
            <a:endParaRPr lang="es-ES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4EFEC67-DAFE-4381-98B7-335B36235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293" y="2057400"/>
            <a:ext cx="6309507" cy="374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001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027569-63B5-4E1C-87B6-B53495BB6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s-ES" dirty="0" err="1">
                <a:solidFill>
                  <a:schemeClr val="accent1"/>
                </a:solidFill>
              </a:rPr>
              <a:t>Resource</a:t>
            </a:r>
            <a:r>
              <a:rPr lang="es-ES" dirty="0">
                <a:solidFill>
                  <a:schemeClr val="accent1"/>
                </a:solidFill>
              </a:rPr>
              <a:t> </a:t>
            </a:r>
            <a:r>
              <a:rPr lang="es-ES" dirty="0" err="1">
                <a:solidFill>
                  <a:schemeClr val="accent1"/>
                </a:solidFill>
              </a:rPr>
              <a:t>Naming</a:t>
            </a:r>
            <a:r>
              <a:rPr lang="es-ES" dirty="0">
                <a:solidFill>
                  <a:schemeClr val="accent1"/>
                </a:solidFill>
              </a:rPr>
              <a:t> </a:t>
            </a:r>
            <a:r>
              <a:rPr lang="es-ES" dirty="0" err="1">
                <a:solidFill>
                  <a:schemeClr val="accent1"/>
                </a:solidFill>
              </a:rPr>
              <a:t>Strategy</a:t>
            </a:r>
            <a:endParaRPr lang="es-ES" dirty="0">
              <a:solidFill>
                <a:schemeClr val="accent1"/>
              </a:solidFill>
            </a:endParaRP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805097-40DB-4B2D-A2BF-4D4A81FCC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894397" cy="4930246"/>
          </a:xfrm>
        </p:spPr>
        <p:txBody>
          <a:bodyPr anchor="ctr">
            <a:normAutofit/>
          </a:bodyPr>
          <a:lstStyle/>
          <a:p>
            <a:r>
              <a:rPr lang="es-ES" sz="2000" dirty="0"/>
              <a:t>analisis.html</a:t>
            </a:r>
          </a:p>
          <a:p>
            <a:r>
              <a:rPr lang="es-ES" sz="2000" b="1" dirty="0"/>
              <a:t>Dominio</a:t>
            </a:r>
            <a:r>
              <a:rPr lang="es-ES" sz="2000" dirty="0"/>
              <a:t>: http://www.wifimadrid.org</a:t>
            </a:r>
          </a:p>
          <a:p>
            <a:r>
              <a:rPr lang="es-ES" sz="2000" b="1" dirty="0"/>
              <a:t>Términos ontológicos</a:t>
            </a:r>
            <a:r>
              <a:rPr lang="es-ES" sz="2000" dirty="0"/>
              <a:t>: http://www.wifimadrid.org/p1/g3/ontology</a:t>
            </a:r>
          </a:p>
          <a:p>
            <a:r>
              <a:rPr lang="es-ES" sz="2000" b="1" dirty="0"/>
              <a:t>Patrones individuales</a:t>
            </a:r>
            <a:r>
              <a:rPr lang="es-ES" sz="2000" dirty="0"/>
              <a:t>: http://www.wifimadrid.org/p1/g3/resource/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913572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027569-63B5-4E1C-87B6-B53495BB6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s-ES" dirty="0">
                <a:solidFill>
                  <a:schemeClr val="accent1"/>
                </a:solidFill>
              </a:rPr>
              <a:t>Ontología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B7B01EF-DC0F-47AF-B0BD-13C135DFC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8738" y="637305"/>
            <a:ext cx="3487444" cy="277679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41458CB-8479-432C-B918-C05B9C6AD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207" y="5012519"/>
            <a:ext cx="3487442" cy="123320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9AA08EA-BEA4-4586-9DB1-95F15E5BE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8738" y="3519725"/>
            <a:ext cx="3494352" cy="2725996"/>
          </a:xfrm>
          <a:prstGeom prst="rect">
            <a:avLst/>
          </a:prstGeom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D680BA1F-2275-4F6A-A0F9-C7DDF59DF2AA}"/>
              </a:ext>
            </a:extLst>
          </p:cNvPr>
          <p:cNvSpPr txBox="1">
            <a:spLocks/>
          </p:cNvSpPr>
          <p:nvPr/>
        </p:nvSpPr>
        <p:spPr>
          <a:xfrm>
            <a:off x="4942582" y="2468456"/>
            <a:ext cx="2306845" cy="1872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err="1"/>
              <a:t>Protegé</a:t>
            </a:r>
            <a:endParaRPr lang="es-ES" sz="2000" dirty="0"/>
          </a:p>
          <a:p>
            <a:r>
              <a:rPr lang="es-ES" sz="2000" dirty="0"/>
              <a:t>Clases</a:t>
            </a:r>
          </a:p>
          <a:p>
            <a:r>
              <a:rPr lang="es-ES" sz="2000" dirty="0" err="1"/>
              <a:t>Object</a:t>
            </a:r>
            <a:r>
              <a:rPr lang="es-ES" sz="2000" dirty="0"/>
              <a:t> </a:t>
            </a:r>
            <a:r>
              <a:rPr lang="es-ES" sz="2000" dirty="0" err="1"/>
              <a:t>properties</a:t>
            </a:r>
            <a:endParaRPr lang="es-ES" sz="2000" dirty="0"/>
          </a:p>
          <a:p>
            <a:r>
              <a:rPr lang="es-ES" sz="2000" dirty="0"/>
              <a:t>Data </a:t>
            </a:r>
            <a:r>
              <a:rPr lang="es-ES" sz="2000" dirty="0" err="1"/>
              <a:t>properties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994251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027569-63B5-4E1C-87B6-B53495BB6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s-ES" dirty="0">
                <a:solidFill>
                  <a:schemeClr val="accent1"/>
                </a:solidFill>
              </a:rPr>
              <a:t>Ontología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D680BA1F-2275-4F6A-A0F9-C7DDF59DF2AA}"/>
              </a:ext>
            </a:extLst>
          </p:cNvPr>
          <p:cNvSpPr txBox="1">
            <a:spLocks/>
          </p:cNvSpPr>
          <p:nvPr/>
        </p:nvSpPr>
        <p:spPr>
          <a:xfrm>
            <a:off x="4942577" y="2492686"/>
            <a:ext cx="2306845" cy="1872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/>
              <a:t>Sintaxis </a:t>
            </a:r>
            <a:r>
              <a:rPr lang="es-ES" sz="2000" dirty="0" err="1"/>
              <a:t>Turtle</a:t>
            </a:r>
            <a:endParaRPr lang="es-ES" sz="2000" dirty="0"/>
          </a:p>
          <a:p>
            <a:r>
              <a:rPr lang="es-ES" sz="2000" dirty="0" err="1"/>
              <a:t>ontology.ttl</a:t>
            </a:r>
            <a:endParaRPr lang="es-ES" sz="20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E3851A8-4502-43B1-B4A6-B3E04074B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695" y="709056"/>
            <a:ext cx="4661112" cy="543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68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027569-63B5-4E1C-87B6-B53495BB6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s-ES" dirty="0" err="1">
                <a:solidFill>
                  <a:schemeClr val="accent1"/>
                </a:solidFill>
              </a:rPr>
              <a:t>OpenRefine</a:t>
            </a:r>
            <a:endParaRPr lang="es-ES" dirty="0">
              <a:solidFill>
                <a:schemeClr val="accent1"/>
              </a:solidFill>
            </a:endParaRP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805097-40DB-4B2D-A2BF-4D4A81FCC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4468" y="2702624"/>
            <a:ext cx="3289171" cy="1452752"/>
          </a:xfrm>
        </p:spPr>
        <p:txBody>
          <a:bodyPr anchor="ctr">
            <a:normAutofit/>
          </a:bodyPr>
          <a:lstStyle/>
          <a:p>
            <a:r>
              <a:rPr lang="es-ES" sz="2400" dirty="0"/>
              <a:t>Analizar datos</a:t>
            </a:r>
          </a:p>
          <a:p>
            <a:r>
              <a:rPr lang="es-ES" sz="2400" dirty="0"/>
              <a:t>Arreglar fallos</a:t>
            </a:r>
          </a:p>
          <a:p>
            <a:r>
              <a:rPr lang="es-ES" sz="2400" dirty="0"/>
              <a:t>Exportar a RDF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221272E-E302-4688-8877-9D9B74C0E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531" y="1000293"/>
            <a:ext cx="4113088" cy="485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711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119</Words>
  <Application>Microsoft Office PowerPoint</Application>
  <PresentationFormat>Panorámica</PresentationFormat>
  <Paragraphs>48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WiFiMadrid</vt:lpstr>
      <vt:lpstr>Tabla de Contenido</vt:lpstr>
      <vt:lpstr>Introducción</vt:lpstr>
      <vt:lpstr>Análisis del data set</vt:lpstr>
      <vt:lpstr>Licencia de los datos</vt:lpstr>
      <vt:lpstr>Resource Naming Strategy</vt:lpstr>
      <vt:lpstr>Ontología</vt:lpstr>
      <vt:lpstr>Ontología</vt:lpstr>
      <vt:lpstr>OpenRefine</vt:lpstr>
      <vt:lpstr>RDF</vt:lpstr>
      <vt:lpstr>Enlazado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WiFiMadrid</dc:title>
  <dc:creator>Mario Luengo González</dc:creator>
  <cp:lastModifiedBy>Mario Luengo González</cp:lastModifiedBy>
  <cp:revision>1</cp:revision>
  <dcterms:created xsi:type="dcterms:W3CDTF">2018-12-01T19:04:31Z</dcterms:created>
  <dcterms:modified xsi:type="dcterms:W3CDTF">2018-12-01T19:53:03Z</dcterms:modified>
</cp:coreProperties>
</file>