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lacial Indifferen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028700" y="-609600"/>
            <a:ext cx="20345400" cy="36195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00683" y="6122547"/>
            <a:ext cx="16086635" cy="3066526"/>
            <a:chOff x="0" y="0"/>
            <a:chExt cx="21448846" cy="408870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448846" cy="304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b="1" dirty="0">
                  <a:solidFill>
                    <a:srgbClr val="2367B1"/>
                  </a:solidFill>
                  <a:latin typeface="League Spartan Bold"/>
                </a:rPr>
                <a:t>PROGRAMACIÓN EN CIENCIAS SOCIALES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1778" y="3381311"/>
              <a:ext cx="21385289" cy="707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2367B1"/>
                  </a:solidFill>
                  <a:latin typeface="Glacial Indifference Bold"/>
                </a:rPr>
                <a:t>SESIÓN 1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65652" y="750671"/>
            <a:ext cx="2516954" cy="188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05394" y="2936612"/>
            <a:ext cx="20345400" cy="7371169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28840" y="8245215"/>
            <a:ext cx="2516954" cy="18877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99546" y="2962274"/>
            <a:ext cx="9057688" cy="3810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227963" y="6743429"/>
            <a:ext cx="6700878" cy="295330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0" y="992306"/>
            <a:ext cx="17857235" cy="1923526"/>
            <a:chOff x="0" y="0"/>
            <a:chExt cx="23809646" cy="2564701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23809646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b="1" dirty="0">
                  <a:solidFill>
                    <a:srgbClr val="2367B1"/>
                  </a:solidFill>
                  <a:latin typeface="League Spartan Bold"/>
                </a:rPr>
                <a:t>¿POR QUÉ  ESTAMOS AQUÍ?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5276" y="1857311"/>
              <a:ext cx="23739094" cy="707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4347" y="3212690"/>
            <a:ext cx="8115300" cy="5860143"/>
            <a:chOff x="0" y="-28575"/>
            <a:chExt cx="10820400" cy="781352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5694461"/>
              <a:ext cx="10820400" cy="1383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3.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Lectura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crítica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de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investigaciones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de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este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tipo</a:t>
              </a:r>
              <a:endParaRPr lang="en-US" sz="3200" b="1" spc="-32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139933"/>
              <a:ext cx="10820400" cy="645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75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731343"/>
              <a:ext cx="10820400" cy="1383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2.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Nuevas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metodologías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alcance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del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científico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social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176815"/>
              <a:ext cx="10820400" cy="645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75"/>
                </a:lnSpc>
                <a:buFont typeface="Arial"/>
                <a:buChar char="•"/>
              </a:pP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SNA, NLP, </a:t>
              </a:r>
              <a:r>
                <a:rPr lang="en-US" sz="2799" u="none" dirty="0" err="1">
                  <a:solidFill>
                    <a:srgbClr val="014F8E"/>
                  </a:solidFill>
                  <a:latin typeface="Roboto"/>
                </a:rPr>
                <a:t>Simulación</a:t>
              </a: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 </a:t>
              </a:r>
              <a:r>
                <a:rPr lang="en-US" sz="2799" u="none" dirty="0" err="1">
                  <a:solidFill>
                    <a:srgbClr val="014F8E"/>
                  </a:solidFill>
                  <a:latin typeface="Roboto"/>
                </a:rPr>
                <a:t>basada</a:t>
              </a: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 </a:t>
              </a:r>
              <a:r>
                <a:rPr lang="en-US" sz="2799" u="none" dirty="0" err="1">
                  <a:solidFill>
                    <a:srgbClr val="014F8E"/>
                  </a:solidFill>
                  <a:latin typeface="Roboto"/>
                </a:rPr>
                <a:t>en</a:t>
              </a: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 </a:t>
              </a:r>
              <a:r>
                <a:rPr lang="en-US" sz="2799" u="none" dirty="0" err="1">
                  <a:solidFill>
                    <a:srgbClr val="014F8E"/>
                  </a:solidFill>
                  <a:latin typeface="Roboto"/>
                </a:rPr>
                <a:t>agentes</a:t>
              </a:r>
              <a:endParaRPr lang="en-US" sz="2799" u="none" dirty="0">
                <a:solidFill>
                  <a:srgbClr val="014F8E"/>
                </a:solidFill>
                <a:latin typeface="Robot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0820400" cy="143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64160" lvl="1">
                <a:lnSpc>
                  <a:spcPts val="4160"/>
                </a:lnSpc>
              </a:pPr>
              <a:r>
                <a:rPr lang="en-US" sz="3200" b="1" spc="-32" dirty="0" smtClean="0">
                  <a:solidFill>
                    <a:srgbClr val="014F8E"/>
                  </a:solidFill>
                  <a:latin typeface="League Spartan Bold"/>
                </a:rPr>
                <a:t>1. </a:t>
              </a:r>
              <a:r>
                <a:rPr lang="en-US" sz="3200" b="1" spc="-32" dirty="0" err="1" smtClean="0">
                  <a:solidFill>
                    <a:srgbClr val="014F8E"/>
                  </a:solidFill>
                  <a:latin typeface="League Spartan Bold"/>
                </a:rPr>
                <a:t>Hacer</a:t>
              </a:r>
              <a:r>
                <a:rPr lang="en-US" sz="3200" b="1" spc="-32" dirty="0" smtClean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más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eficientes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tareas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tradicionales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de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científicos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sociales</a:t>
              </a:r>
              <a:endParaRPr lang="en-US" sz="3200" b="1" spc="-32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16897"/>
              <a:ext cx="10820400" cy="683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75"/>
                </a:lnSpc>
                <a:buFont typeface="Arial"/>
                <a:buChar char="•"/>
              </a:pPr>
              <a:r>
                <a:rPr lang="en-US" sz="2799" u="none" dirty="0" smtClean="0">
                  <a:solidFill>
                    <a:srgbClr val="014F8E"/>
                  </a:solidFill>
                  <a:latin typeface="Roboto"/>
                </a:rPr>
                <a:t>   </a:t>
              </a:r>
              <a:r>
                <a:rPr lang="en-US" sz="2799" u="none" dirty="0" err="1" smtClean="0">
                  <a:solidFill>
                    <a:srgbClr val="014F8E"/>
                  </a:solidFill>
                  <a:latin typeface="Roboto"/>
                </a:rPr>
                <a:t>Búsqueda</a:t>
              </a:r>
              <a:r>
                <a:rPr lang="en-US" sz="2799" u="none" dirty="0" smtClean="0">
                  <a:solidFill>
                    <a:srgbClr val="014F8E"/>
                  </a:solidFill>
                  <a:latin typeface="Roboto"/>
                </a:rPr>
                <a:t> </a:t>
              </a: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y </a:t>
              </a:r>
              <a:r>
                <a:rPr lang="en-US" sz="2799" u="none" dirty="0" err="1">
                  <a:solidFill>
                    <a:srgbClr val="014F8E"/>
                  </a:solidFill>
                  <a:latin typeface="Roboto"/>
                </a:rPr>
                <a:t>extracción</a:t>
              </a: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 de </a:t>
              </a:r>
              <a:r>
                <a:rPr lang="en-US" sz="2799" u="none" dirty="0" err="1">
                  <a:solidFill>
                    <a:srgbClr val="014F8E"/>
                  </a:solidFill>
                  <a:latin typeface="Roboto"/>
                </a:rPr>
                <a:t>información</a:t>
              </a:r>
              <a:r>
                <a:rPr lang="en-US" sz="2799" u="none" dirty="0">
                  <a:solidFill>
                    <a:srgbClr val="014F8E"/>
                  </a:solidFill>
                  <a:latin typeface="Roboto"/>
                </a:rPr>
                <a:t>. 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0342" y="8621645"/>
            <a:ext cx="7483311" cy="1273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05394" y="2915831"/>
            <a:ext cx="20345400" cy="7371169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28840" y="8245215"/>
            <a:ext cx="2516954" cy="18877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8447"/>
          <a:stretch>
            <a:fillRect/>
          </a:stretch>
        </p:blipFill>
        <p:spPr>
          <a:xfrm>
            <a:off x="11001488" y="4932534"/>
            <a:ext cx="5404616" cy="535446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1091" r="1091"/>
          <a:stretch>
            <a:fillRect/>
          </a:stretch>
        </p:blipFill>
        <p:spPr>
          <a:xfrm>
            <a:off x="9039791" y="2915831"/>
            <a:ext cx="9119593" cy="201670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366706" y="3130418"/>
            <a:ext cx="8115300" cy="7408395"/>
            <a:chOff x="0" y="0"/>
            <a:chExt cx="10820400" cy="9877859"/>
          </a:xfrm>
        </p:grpSpPr>
        <p:sp>
          <p:nvSpPr>
            <p:cNvPr id="7" name="TextBox 7"/>
            <p:cNvSpPr txBox="1"/>
            <p:nvPr/>
          </p:nvSpPr>
          <p:spPr>
            <a:xfrm>
              <a:off x="0" y="8915866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08279"/>
              <a:ext cx="10820400" cy="2087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-32">
                  <a:solidFill>
                    <a:srgbClr val="014F8E"/>
                  </a:solidFill>
                  <a:latin typeface="League Spartan Bold"/>
                </a:rPr>
                <a:t>Aprender  fundamentos de metodologías útiles para ciencias sociales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248681"/>
              <a:ext cx="10820400" cy="3813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Extracción de datos on line</a:t>
              </a:r>
            </a:p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Análisis estadístico básico</a:t>
              </a:r>
            </a:p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Visualización </a:t>
              </a:r>
            </a:p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Análisis de redes sociales</a:t>
              </a:r>
            </a:p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Minería de texto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0820400" cy="678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-32">
                  <a:solidFill>
                    <a:srgbClr val="014F8E"/>
                  </a:solidFill>
                  <a:latin typeface="League Spartan Bold"/>
                </a:rPr>
                <a:t>Aprender  los fundamentos de Python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02916"/>
              <a:ext cx="10820400" cy="73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34034" y="8975935"/>
            <a:ext cx="3414427" cy="1311065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0" y="992306"/>
            <a:ext cx="17857235" cy="1923526"/>
            <a:chOff x="0" y="0"/>
            <a:chExt cx="23809646" cy="256470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23809646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b="1" dirty="0">
                  <a:solidFill>
                    <a:srgbClr val="2367B1"/>
                  </a:solidFill>
                  <a:latin typeface="League Spartan Bold"/>
                </a:rPr>
                <a:t>¿QUÉ VAMOS A HACER?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5276" y="1857311"/>
              <a:ext cx="23739094" cy="707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8116" y="9634626"/>
            <a:ext cx="7690494" cy="484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3"/>
              </a:lnSpc>
              <a:spcBef>
                <a:spcPct val="0"/>
              </a:spcBef>
            </a:pPr>
            <a:r>
              <a:rPr lang="en-US" sz="2741">
                <a:solidFill>
                  <a:srgbClr val="000000"/>
                </a:solidFill>
                <a:latin typeface="Roboto"/>
              </a:rPr>
              <a:t>https://divisiondeariza.github.io/opiniones-aborto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05394" y="2915831"/>
            <a:ext cx="20345400" cy="7371169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0" y="992306"/>
            <a:ext cx="17857235" cy="1923526"/>
            <a:chOff x="0" y="0"/>
            <a:chExt cx="23809646" cy="256470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3809646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b="1" dirty="0">
                  <a:solidFill>
                    <a:srgbClr val="2367B1"/>
                  </a:solidFill>
                  <a:latin typeface="League Spartan Bold"/>
                </a:rPr>
                <a:t>¿CÓMO LO VAMOS A HACER?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5276" y="1857311"/>
              <a:ext cx="23739094" cy="707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28840" y="8245215"/>
            <a:ext cx="2516954" cy="188771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366706" y="3130418"/>
            <a:ext cx="8115300" cy="6351711"/>
            <a:chOff x="0" y="0"/>
            <a:chExt cx="10820400" cy="8468949"/>
          </a:xfrm>
        </p:grpSpPr>
        <p:sp>
          <p:nvSpPr>
            <p:cNvPr id="8" name="TextBox 8"/>
            <p:cNvSpPr txBox="1"/>
            <p:nvPr/>
          </p:nvSpPr>
          <p:spPr>
            <a:xfrm>
              <a:off x="0" y="7506955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08279"/>
              <a:ext cx="10820400" cy="678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Proyecto final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39770"/>
              <a:ext cx="10820400" cy="3813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En parejas</a:t>
              </a:r>
            </a:p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Responder una pregunta de investigación</a:t>
              </a:r>
            </a:p>
            <a:p>
              <a:pPr marL="528320" lvl="1" indent="-26416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 Utilizar algunas herramientas aprendidas en clase </a:t>
              </a:r>
            </a:p>
            <a:p>
              <a:pPr>
                <a:lnSpc>
                  <a:spcPts val="4543"/>
                </a:lnSpc>
              </a:pPr>
              <a:endParaRPr lang="en-US" sz="3199" u="none">
                <a:solidFill>
                  <a:srgbClr val="014F8E"/>
                </a:solidFill>
                <a:latin typeface="Roboto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0820400" cy="678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Sesiones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guiadas</a:t>
              </a:r>
              <a:r>
                <a:rPr lang="en-US" sz="3200" b="1" spc="-32" dirty="0">
                  <a:solidFill>
                    <a:srgbClr val="014F8E"/>
                  </a:solidFill>
                  <a:latin typeface="League Spartan Bold"/>
                </a:rPr>
                <a:t> de </a:t>
              </a:r>
              <a:r>
                <a:rPr lang="en-US" sz="3200" b="1" spc="-32" dirty="0" err="1">
                  <a:solidFill>
                    <a:srgbClr val="014F8E"/>
                  </a:solidFill>
                  <a:latin typeface="League Spartan Bold"/>
                </a:rPr>
                <a:t>programación</a:t>
              </a:r>
              <a:endParaRPr lang="en-US" sz="3200" b="1" spc="-32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02916"/>
              <a:ext cx="10820400" cy="73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3246346"/>
            <a:ext cx="8523225" cy="3586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71411" y="3198685"/>
            <a:ext cx="20345400" cy="7371169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0" y="420806"/>
            <a:ext cx="17857235" cy="3066526"/>
            <a:chOff x="0" y="0"/>
            <a:chExt cx="23809646" cy="4088701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3809646" cy="304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b="1" dirty="0">
                  <a:solidFill>
                    <a:srgbClr val="2367B1"/>
                  </a:solidFill>
                  <a:latin typeface="League Spartan Bold"/>
                </a:rPr>
                <a:t>CONCEPTOS Y HERRAMIENTAS BÁSICAS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5276" y="3381311"/>
              <a:ext cx="23739094" cy="707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928840" y="8245215"/>
            <a:ext cx="2516954" cy="188771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433218" y="4410329"/>
            <a:ext cx="8115300" cy="5608105"/>
            <a:chOff x="0" y="0"/>
            <a:chExt cx="10820400" cy="7477474"/>
          </a:xfrm>
        </p:grpSpPr>
        <p:sp>
          <p:nvSpPr>
            <p:cNvPr id="8" name="TextBox 8"/>
            <p:cNvSpPr txBox="1"/>
            <p:nvPr/>
          </p:nvSpPr>
          <p:spPr>
            <a:xfrm>
              <a:off x="0" y="5726900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Estructuras</a:t>
              </a:r>
              <a:r>
                <a:rPr lang="en-US" sz="4500" b="1" spc="-44" dirty="0">
                  <a:solidFill>
                    <a:srgbClr val="014F8E"/>
                  </a:solidFill>
                  <a:latin typeface="League Spartan Bold"/>
                </a:rPr>
                <a:t> de </a:t>
              </a: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datos</a:t>
              </a:r>
              <a:endParaRPr lang="en-US" sz="4500" b="1" spc="-44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741541"/>
              <a:ext cx="10820400" cy="73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22747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Jupyter</a:t>
              </a:r>
              <a:r>
                <a:rPr lang="en-US" sz="4500" b="1" spc="-44" dirty="0">
                  <a:solidFill>
                    <a:srgbClr val="014F8E"/>
                  </a:solidFill>
                  <a:latin typeface="League Spartan Bold"/>
                </a:rPr>
                <a:t> y </a:t>
              </a: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Spyder</a:t>
              </a:r>
              <a:endParaRPr lang="en-US" sz="4500" b="1" spc="-44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137388"/>
              <a:ext cx="10820400" cy="73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Ambiente de programación interactiva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Programar</a:t>
              </a:r>
              <a:endParaRPr lang="en-US" sz="4500" b="1" spc="-44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67016"/>
              <a:ext cx="10820400" cy="1505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Dar órdenes al computador</a:t>
              </a:r>
            </a:p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 lang="en-US" sz="3199" u="none">
                <a:solidFill>
                  <a:srgbClr val="014F8E"/>
                </a:solidFill>
                <a:latin typeface="Robot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52049" y="4410329"/>
            <a:ext cx="8115300" cy="5608105"/>
            <a:chOff x="0" y="0"/>
            <a:chExt cx="10820400" cy="747747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5726900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Condicionales</a:t>
              </a:r>
              <a:r>
                <a:rPr lang="en-US" sz="4500" b="1" spc="-44" dirty="0">
                  <a:solidFill>
                    <a:srgbClr val="014F8E"/>
                  </a:solidFill>
                  <a:latin typeface="League Spartan Bold"/>
                </a:rPr>
                <a:t> y </a:t>
              </a: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bucles</a:t>
              </a:r>
              <a:endParaRPr lang="en-US" sz="4500" b="1" spc="-44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741541"/>
              <a:ext cx="10820400" cy="73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122747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b="1" spc="-44" dirty="0">
                  <a:solidFill>
                    <a:srgbClr val="014F8E"/>
                  </a:solidFill>
                  <a:latin typeface="League Spartan Bold"/>
                </a:rPr>
                <a:t>Software </a:t>
              </a:r>
              <a:r>
                <a:rPr lang="en-US" sz="4500" b="1" spc="-44" dirty="0" err="1">
                  <a:solidFill>
                    <a:srgbClr val="014F8E"/>
                  </a:solidFill>
                  <a:latin typeface="League Spartan Bold"/>
                </a:rPr>
                <a:t>libre</a:t>
              </a:r>
              <a:endParaRPr lang="en-US" sz="4500" b="1" spc="-44" dirty="0">
                <a:solidFill>
                  <a:srgbClr val="014F8E"/>
                </a:solidFill>
                <a:latin typeface="League Spartan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137388"/>
              <a:ext cx="10820400" cy="735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0820400" cy="961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b="1" spc="-44" dirty="0">
                  <a:solidFill>
                    <a:srgbClr val="014F8E"/>
                  </a:solidFill>
                  <a:latin typeface="League Spartan Bold"/>
                </a:rPr>
                <a:t>Python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67016"/>
              <a:ext cx="10820400" cy="1505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Lenguaje de programación</a:t>
              </a:r>
            </a:p>
            <a:p>
              <a:pPr marL="0" lvl="0" indent="0">
                <a:lnSpc>
                  <a:spcPts val="4543"/>
                </a:lnSpc>
                <a:buFont typeface="Arial"/>
                <a:buChar char="•"/>
              </a:pPr>
              <a:endParaRPr lang="en-US" sz="3199" u="none">
                <a:solidFill>
                  <a:srgbClr val="014F8E"/>
                </a:solidFill>
                <a:latin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</Words>
  <Application>Microsoft Office PowerPoint</Application>
  <PresentationFormat>Personalizado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Roboto</vt:lpstr>
      <vt:lpstr>League Spartan Bold</vt:lpstr>
      <vt:lpstr>Calibri</vt:lpstr>
      <vt:lpstr>Glacial Indifference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ciencias sociales</dc:title>
  <cp:lastModifiedBy>Daniel Alejandro Socha Castelblanco</cp:lastModifiedBy>
  <cp:revision>2</cp:revision>
  <dcterms:created xsi:type="dcterms:W3CDTF">2006-08-16T00:00:00Z</dcterms:created>
  <dcterms:modified xsi:type="dcterms:W3CDTF">2020-02-03T18:10:06Z</dcterms:modified>
  <dc:identifier>DADyhaZAPJw</dc:identifier>
</cp:coreProperties>
</file>